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Shape 75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6" name="Shape 5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Shape 61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smartcardalliance.org/publications-smart-card-security/" TargetMode="External"/><Relationship Id="rId4" Type="http://schemas.openxmlformats.org/officeDocument/2006/relationships/hyperlink" Target="http://www.transfirst.com/resources/merchant-basics/what-is-an-electronic-check-payment" TargetMode="External"/><Relationship Id="rId5" Type="http://schemas.openxmlformats.org/officeDocument/2006/relationships/hyperlink" Target="http://www.coindesk.com/information/what-is-bitcoin/" TargetMode="External"/><Relationship Id="rId6" Type="http://schemas.openxmlformats.org/officeDocument/2006/relationships/hyperlink" Target="http://www.referenceforbusiness.com/small/Inc-Mail/Internet-Payment-Systems.htm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Way to Pay</a:t>
            </a:r>
          </a:p>
        </p:txBody>
      </p:sp>
      <p:sp>
        <p:nvSpPr>
          <p:cNvPr id="82" name="Shape 82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Evaluating the security of available payment methods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7419500" y="4394975"/>
            <a:ext cx="1400699" cy="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>
                <a:solidFill>
                  <a:srgbClr val="F3F3F3"/>
                </a:solidFill>
              </a:rPr>
              <a:t>David Yienger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Evaluation Criteria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Ease of Use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Acceptance Rate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Learning Curve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Security!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Smart Cards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Use imbedded chip instead of traditional magnetic stripe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Unique ability to store large amounts of data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On-card encryption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Digital Signature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Attacks require significant equipment and expertise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Differential Power Analysis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Timing Attack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Reverse Engineering - Destructive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Electronic Check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Check cashing in a hassle-free way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Avoids fees of credit card processing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Some companies promote eCheck use by passing this saving to the consumer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Captures the information held on a standard check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Processed as single debit transaction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Difficult to dispute a deposited check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Would only lose the check, not an entire account!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Bit Coin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Electronic, anonymous currency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Lack of central authority results in constantly fluctuating transfer rate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Slowly gaining acceptance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Based on mathematics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Fixed amount released, but can be broken into smaller segments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User Encryption largely varies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Field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42650" y="1186250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Credit Card</a:t>
            </a:r>
            <a:br>
              <a:rPr lang="en"/>
            </a:br>
            <a:r>
              <a:rPr lang="en"/>
              <a:t>	Common target for fraud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Digital Cash</a:t>
            </a:r>
            <a:br>
              <a:rPr lang="en"/>
            </a:br>
            <a:r>
              <a:rPr lang="en"/>
              <a:t>	Combination of debit account with anonymity of cash</a:t>
            </a:r>
            <a:br>
              <a:rPr lang="en"/>
            </a:br>
            <a:r>
              <a:rPr lang="en"/>
              <a:t>	Lacking widespread acceptance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Cash</a:t>
            </a:r>
            <a:br>
              <a:rPr lang="en"/>
            </a:br>
            <a:r>
              <a:rPr lang="en"/>
              <a:t>	Belongs to the holder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 and Resources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http://www.smartcardalliance.org/publications-smart-card-security/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http://www.transfirst.com/resources/merchant-basics/what-is-an-electronic-check-payment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5"/>
              </a:rPr>
              <a:t>http://www.coindesk.com/information/what-is-bitcoin/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6"/>
              </a:rPr>
              <a:t>http://www.referenceforbusiness.com/small/Inc-Mail/Internet-Payment-Systems.html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End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