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diagrams/layout7.xml" ContentType="application/vnd.openxmlformats-officedocument.drawingml.diagramLayout+xml"/>
  <Override PartName="/ppt/diagrams/data8.xml" ContentType="application/vnd.openxmlformats-officedocument.drawingml.diagramData+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quickStyle9.xml" ContentType="application/vnd.openxmlformats-officedocument.drawingml.diagramStyl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quickStyle6.xml" ContentType="application/vnd.openxmlformats-officedocument.drawingml.diagramStyle+xml"/>
  <Override PartName="/ppt/diagrams/quickStyle7.xml" ContentType="application/vnd.openxmlformats-officedocument.drawingml.diagramStyl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Default Extension="png" ContentType="image/png"/>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80" r:id="rId2"/>
    <p:sldId id="281" r:id="rId3"/>
    <p:sldId id="257" r:id="rId4"/>
    <p:sldId id="259" r:id="rId5"/>
    <p:sldId id="260" r:id="rId6"/>
    <p:sldId id="278" r:id="rId7"/>
    <p:sldId id="264" r:id="rId8"/>
    <p:sldId id="279" r:id="rId9"/>
    <p:sldId id="265" r:id="rId10"/>
    <p:sldId id="262" r:id="rId11"/>
    <p:sldId id="275" r:id="rId12"/>
    <p:sldId id="274" r:id="rId13"/>
    <p:sldId id="261" r:id="rId14"/>
    <p:sldId id="269" r:id="rId15"/>
    <p:sldId id="266" r:id="rId16"/>
    <p:sldId id="270" r:id="rId17"/>
    <p:sldId id="272" r:id="rId18"/>
    <p:sldId id="273" r:id="rId19"/>
    <p:sldId id="276" r:id="rId20"/>
    <p:sldId id="267" r:id="rId21"/>
    <p:sldId id="268"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226" autoAdjust="0"/>
    <p:restoredTop sz="94533" autoAdjust="0"/>
  </p:normalViewPr>
  <p:slideViewPr>
    <p:cSldViewPr>
      <p:cViewPr varScale="1">
        <p:scale>
          <a:sx n="70" d="100"/>
          <a:sy n="70" d="100"/>
        </p:scale>
        <p:origin x="-52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5414886-903D-4036-A9AC-A14DE3AFDECE}"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IN"/>
        </a:p>
      </dgm:t>
    </dgm:pt>
    <dgm:pt modelId="{AD9D0C43-225D-442F-AD25-3EBB4E8E850C}">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1300" b="1" dirty="0" smtClean="0"/>
            <a:t>What is </a:t>
          </a:r>
          <a:r>
            <a:rPr lang="en-IN" sz="1300" b="1" dirty="0" err="1" smtClean="0"/>
            <a:t>Bitcoin</a:t>
          </a:r>
          <a:r>
            <a:rPr lang="en-IN" sz="1300" b="1" dirty="0" smtClean="0"/>
            <a:t>?</a:t>
          </a:r>
          <a:endParaRPr lang="en-IN" sz="1300" b="1" dirty="0"/>
        </a:p>
      </dgm:t>
    </dgm:pt>
    <dgm:pt modelId="{270A9B3B-8B64-4573-AEA2-70D48486497E}" type="parTrans" cxnId="{00704F9A-6ACA-42F9-9CC6-80D2727F031B}">
      <dgm:prSet/>
      <dgm:spPr/>
      <dgm:t>
        <a:bodyPr/>
        <a:lstStyle/>
        <a:p>
          <a:endParaRPr lang="en-IN"/>
        </a:p>
      </dgm:t>
    </dgm:pt>
    <dgm:pt modelId="{F298EA31-CD47-441B-A993-16EB0BD6959D}" type="sibTrans" cxnId="{00704F9A-6ACA-42F9-9CC6-80D2727F031B}">
      <dgm:prSet/>
      <dgm:spPr/>
      <dgm:t>
        <a:bodyPr/>
        <a:lstStyle/>
        <a:p>
          <a:endParaRPr lang="en-IN"/>
        </a:p>
      </dgm:t>
    </dgm:pt>
    <dgm:pt modelId="{A3CA383A-311F-45FC-A7CE-5F456BA16A6D}">
      <dgm:prSet phldrT="[Text]" custT="1">
        <dgm:style>
          <a:lnRef idx="2">
            <a:schemeClr val="accent5"/>
          </a:lnRef>
          <a:fillRef idx="1">
            <a:schemeClr val="lt1"/>
          </a:fillRef>
          <a:effectRef idx="0">
            <a:schemeClr val="accent5"/>
          </a:effectRef>
          <a:fontRef idx="minor">
            <a:schemeClr val="dk1"/>
          </a:fontRef>
        </dgm:style>
      </dgm:prSet>
      <dgm:spPr>
        <a:solidFill>
          <a:schemeClr val="bg1"/>
        </a:solidFill>
      </dgm:spPr>
      <dgm:t>
        <a:bodyPr/>
        <a:lstStyle/>
        <a:p>
          <a:pPr algn="l"/>
          <a:r>
            <a:rPr lang="en-IN" sz="1300" b="0" i="0" dirty="0" smtClean="0"/>
            <a:t>Bitcoin is a P2P electronic payment system.</a:t>
          </a:r>
          <a:endParaRPr lang="en-IN" sz="1300" dirty="0"/>
        </a:p>
      </dgm:t>
    </dgm:pt>
    <dgm:pt modelId="{3B6C9611-9993-49CF-A970-5D42B99DC428}" type="parTrans" cxnId="{1329304C-272B-4F1C-8402-83C52921D2F1}">
      <dgm:prSet/>
      <dgm:spPr/>
      <dgm:t>
        <a:bodyPr/>
        <a:lstStyle/>
        <a:p>
          <a:endParaRPr lang="en-IN"/>
        </a:p>
      </dgm:t>
    </dgm:pt>
    <dgm:pt modelId="{35411E80-C149-488C-AC48-DE974D903A67}" type="sibTrans" cxnId="{1329304C-272B-4F1C-8402-83C52921D2F1}">
      <dgm:prSet/>
      <dgm:spPr/>
      <dgm:t>
        <a:bodyPr/>
        <a:lstStyle/>
        <a:p>
          <a:endParaRPr lang="en-IN"/>
        </a:p>
      </dgm:t>
    </dgm:pt>
    <dgm:pt modelId="{3345F151-B840-414D-AB02-F10A26215422}">
      <dgm:prSet phldrT="[Text]" custT="1">
        <dgm:style>
          <a:lnRef idx="2">
            <a:schemeClr val="accent5"/>
          </a:lnRef>
          <a:fillRef idx="1">
            <a:schemeClr val="lt1"/>
          </a:fillRef>
          <a:effectRef idx="0">
            <a:schemeClr val="accent5"/>
          </a:effectRef>
          <a:fontRef idx="minor">
            <a:schemeClr val="dk1"/>
          </a:fontRef>
        </dgm:style>
      </dgm:prSet>
      <dgm:spPr>
        <a:solidFill>
          <a:schemeClr val="bg1"/>
        </a:solidFill>
      </dgm:spPr>
      <dgm:t>
        <a:bodyPr/>
        <a:lstStyle/>
        <a:p>
          <a:pPr algn="l"/>
          <a:r>
            <a:rPr lang="en-IN" sz="1300" dirty="0" smtClean="0"/>
            <a:t>It is also called </a:t>
          </a:r>
          <a:r>
            <a:rPr lang="en-IN" sz="1300" dirty="0" err="1" smtClean="0"/>
            <a:t>Cryto</a:t>
          </a:r>
          <a:r>
            <a:rPr lang="en-IN" sz="1300" dirty="0" smtClean="0"/>
            <a:t>-currency</a:t>
          </a:r>
          <a:endParaRPr lang="en-IN" sz="1300" dirty="0"/>
        </a:p>
      </dgm:t>
    </dgm:pt>
    <dgm:pt modelId="{BFC30193-9B46-44A9-B9AB-0CE99B2C8C82}" type="parTrans" cxnId="{15AC7D4B-BB71-4FB1-8C0E-FA0E62207CDD}">
      <dgm:prSet/>
      <dgm:spPr/>
      <dgm:t>
        <a:bodyPr/>
        <a:lstStyle/>
        <a:p>
          <a:endParaRPr lang="en-IN"/>
        </a:p>
      </dgm:t>
    </dgm:pt>
    <dgm:pt modelId="{A4F5EE00-8E13-4335-825E-E73966A0F972}" type="sibTrans" cxnId="{15AC7D4B-BB71-4FB1-8C0E-FA0E62207CDD}">
      <dgm:prSet/>
      <dgm:spPr/>
      <dgm:t>
        <a:bodyPr/>
        <a:lstStyle/>
        <a:p>
          <a:endParaRPr lang="en-IN"/>
        </a:p>
      </dgm:t>
    </dgm:pt>
    <dgm:pt modelId="{831BCE29-2539-44D9-91B2-15BD254D31E5}">
      <dgm:prSet phldrT="[Text]" custT="1">
        <dgm:style>
          <a:lnRef idx="2">
            <a:schemeClr val="accent5"/>
          </a:lnRef>
          <a:fillRef idx="1">
            <a:schemeClr val="lt1"/>
          </a:fillRef>
          <a:effectRef idx="0">
            <a:schemeClr val="accent5"/>
          </a:effectRef>
          <a:fontRef idx="minor">
            <a:schemeClr val="dk1"/>
          </a:fontRef>
        </dgm:style>
      </dgm:prSet>
      <dgm:spPr/>
      <dgm:t>
        <a:bodyPr/>
        <a:lstStyle/>
        <a:p>
          <a:endParaRPr lang="en-IN" sz="1300" b="1" dirty="0" smtClean="0"/>
        </a:p>
        <a:p>
          <a:r>
            <a:rPr lang="en-IN" sz="1300" b="1" dirty="0" smtClean="0"/>
            <a:t>Why should we use </a:t>
          </a:r>
          <a:r>
            <a:rPr lang="en-IN" sz="1300" b="1" dirty="0" err="1" smtClean="0"/>
            <a:t>Bitcoin</a:t>
          </a:r>
          <a:r>
            <a:rPr lang="en-IN" sz="1300" b="1" dirty="0" smtClean="0"/>
            <a:t>  over other forms of payments?</a:t>
          </a:r>
        </a:p>
      </dgm:t>
    </dgm:pt>
    <dgm:pt modelId="{499B26CD-90DB-42DD-B53C-FAFB0BB9CC13}" type="parTrans" cxnId="{8E4EF321-0AE7-4B01-8C56-1155CAB620D9}">
      <dgm:prSet/>
      <dgm:spPr/>
      <dgm:t>
        <a:bodyPr/>
        <a:lstStyle/>
        <a:p>
          <a:endParaRPr lang="en-IN"/>
        </a:p>
      </dgm:t>
    </dgm:pt>
    <dgm:pt modelId="{5F0C10EB-2FA4-4B5F-B6CE-3C7454C1D192}" type="sibTrans" cxnId="{8E4EF321-0AE7-4B01-8C56-1155CAB620D9}">
      <dgm:prSet/>
      <dgm:spPr/>
      <dgm:t>
        <a:bodyPr/>
        <a:lstStyle/>
        <a:p>
          <a:endParaRPr lang="en-IN"/>
        </a:p>
      </dgm:t>
    </dgm:pt>
    <dgm:pt modelId="{0F29D0D3-1F73-45AF-B67F-43F432792161}">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1300" b="0" i="0" dirty="0" smtClean="0"/>
            <a:t>Privacy (</a:t>
          </a:r>
          <a:r>
            <a:rPr lang="en-IN" sz="1300" b="0" i="0" dirty="0" err="1" smtClean="0"/>
            <a:t>Pseudoymity</a:t>
          </a:r>
          <a:r>
            <a:rPr lang="en-IN" sz="1300" b="0" i="0" dirty="0" smtClean="0"/>
            <a:t>) - Nobody knows A sent money to B.</a:t>
          </a:r>
          <a:endParaRPr lang="en-IN" sz="1300" dirty="0"/>
        </a:p>
      </dgm:t>
    </dgm:pt>
    <dgm:pt modelId="{98900C68-0645-4431-B666-BD822AC5840E}" type="parTrans" cxnId="{B57C8263-818E-4A46-9DB4-89DC1DA16955}">
      <dgm:prSet/>
      <dgm:spPr/>
      <dgm:t>
        <a:bodyPr/>
        <a:lstStyle/>
        <a:p>
          <a:endParaRPr lang="en-IN"/>
        </a:p>
      </dgm:t>
    </dgm:pt>
    <dgm:pt modelId="{84BD4207-6555-4865-AF08-2902767287F1}" type="sibTrans" cxnId="{B57C8263-818E-4A46-9DB4-89DC1DA16955}">
      <dgm:prSet/>
      <dgm:spPr/>
      <dgm:t>
        <a:bodyPr/>
        <a:lstStyle/>
        <a:p>
          <a:endParaRPr lang="en-IN"/>
        </a:p>
      </dgm:t>
    </dgm:pt>
    <dgm:pt modelId="{1962C64A-AAA2-4FCB-9730-BDDFB153E031}">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1300" b="1" dirty="0" smtClean="0"/>
            <a:t>Working of  </a:t>
          </a:r>
          <a:r>
            <a:rPr lang="en-IN" sz="1300" b="1" dirty="0" err="1" smtClean="0"/>
            <a:t>Bitcoin</a:t>
          </a:r>
          <a:endParaRPr lang="en-IN" sz="1300" b="1" dirty="0" smtClean="0"/>
        </a:p>
      </dgm:t>
    </dgm:pt>
    <dgm:pt modelId="{C5B2A5E8-FA05-4D42-9FB7-8EC810008CA3}" type="parTrans" cxnId="{033FD40D-EE08-410C-8DAB-5611DD0D67A1}">
      <dgm:prSet/>
      <dgm:spPr/>
      <dgm:t>
        <a:bodyPr/>
        <a:lstStyle/>
        <a:p>
          <a:endParaRPr lang="en-IN"/>
        </a:p>
      </dgm:t>
    </dgm:pt>
    <dgm:pt modelId="{6ADFF5B4-CED6-4940-8586-03C1B65C16FB}" type="sibTrans" cxnId="{033FD40D-EE08-410C-8DAB-5611DD0D67A1}">
      <dgm:prSet/>
      <dgm:spPr/>
      <dgm:t>
        <a:bodyPr/>
        <a:lstStyle/>
        <a:p>
          <a:endParaRPr lang="en-IN"/>
        </a:p>
      </dgm:t>
    </dgm:pt>
    <dgm:pt modelId="{596F3235-8AEF-4850-B6FC-EF9049895C20}">
      <dgm:prSet phldrT="[Text]" custT="1">
        <dgm:style>
          <a:lnRef idx="2">
            <a:schemeClr val="accent5"/>
          </a:lnRef>
          <a:fillRef idx="1">
            <a:schemeClr val="lt1"/>
          </a:fillRef>
          <a:effectRef idx="0">
            <a:schemeClr val="accent5"/>
          </a:effectRef>
          <a:fontRef idx="minor">
            <a:schemeClr val="dk1"/>
          </a:fontRef>
        </dgm:style>
      </dgm:prSet>
      <dgm:spPr/>
      <dgm:t>
        <a:bodyPr/>
        <a:lstStyle/>
        <a:p>
          <a:endParaRPr lang="en-IN" sz="1300" dirty="0"/>
        </a:p>
      </dgm:t>
    </dgm:pt>
    <dgm:pt modelId="{84843937-672C-4221-83F8-A446C39E460A}" type="parTrans" cxnId="{4D1F2EA9-D652-492C-9403-ABC018669DBA}">
      <dgm:prSet/>
      <dgm:spPr/>
      <dgm:t>
        <a:bodyPr/>
        <a:lstStyle/>
        <a:p>
          <a:endParaRPr lang="en-IN"/>
        </a:p>
      </dgm:t>
    </dgm:pt>
    <dgm:pt modelId="{6D33C593-6A24-4412-9479-8E860FDD8858}" type="sibTrans" cxnId="{4D1F2EA9-D652-492C-9403-ABC018669DBA}">
      <dgm:prSet/>
      <dgm:spPr/>
      <dgm:t>
        <a:bodyPr/>
        <a:lstStyle/>
        <a:p>
          <a:endParaRPr lang="en-IN"/>
        </a:p>
      </dgm:t>
    </dgm:pt>
    <dgm:pt modelId="{62A1AF25-EEDD-4E18-9EC2-9D909C30FEBF}">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1300" b="0" i="0" dirty="0" smtClean="0"/>
            <a:t>Double spending avoided by </a:t>
          </a:r>
          <a:r>
            <a:rPr lang="en-IN" sz="1300" b="0" i="0" dirty="0" err="1" smtClean="0"/>
            <a:t>bitcoin</a:t>
          </a:r>
          <a:r>
            <a:rPr lang="en-IN" sz="1300" b="0" i="0" dirty="0" smtClean="0"/>
            <a:t> miners(specific set of nodes in P2P network). All previously unrecorded transaction are recorded in a transaction block</a:t>
          </a:r>
          <a:endParaRPr lang="en-IN" sz="1300" dirty="0"/>
        </a:p>
      </dgm:t>
    </dgm:pt>
    <dgm:pt modelId="{3E5F478D-CE62-4CBB-882B-39ACDECD2579}" type="parTrans" cxnId="{DF10A54F-B113-476F-A445-598A2245B132}">
      <dgm:prSet/>
      <dgm:spPr/>
      <dgm:t>
        <a:bodyPr/>
        <a:lstStyle/>
        <a:p>
          <a:endParaRPr lang="en-IN"/>
        </a:p>
      </dgm:t>
    </dgm:pt>
    <dgm:pt modelId="{4E966666-1419-41DC-B060-AA3F291D0C54}" type="sibTrans" cxnId="{DF10A54F-B113-476F-A445-598A2245B132}">
      <dgm:prSet/>
      <dgm:spPr/>
      <dgm:t>
        <a:bodyPr/>
        <a:lstStyle/>
        <a:p>
          <a:endParaRPr lang="en-IN"/>
        </a:p>
      </dgm:t>
    </dgm:pt>
    <dgm:pt modelId="{D7EE5453-B2C3-466A-8755-C3F346582BF5}">
      <dgm:prSet custT="1"/>
      <dgm:spPr>
        <a:solidFill>
          <a:schemeClr val="bg1"/>
        </a:solidFill>
      </dgm:spPr>
      <dgm:t>
        <a:bodyPr/>
        <a:lstStyle/>
        <a:p>
          <a:pPr algn="l"/>
          <a:r>
            <a:rPr lang="en-IN" sz="1300" b="0" i="0" dirty="0" smtClean="0"/>
            <a:t>Handled by </a:t>
          </a:r>
          <a:r>
            <a:rPr lang="en-IN" sz="1300" b="0" i="0" dirty="0" err="1" smtClean="0"/>
            <a:t>bitcoin</a:t>
          </a:r>
          <a:r>
            <a:rPr lang="en-IN" sz="1300" b="0" i="0" dirty="0" smtClean="0"/>
            <a:t> client or third party</a:t>
          </a:r>
          <a:endParaRPr lang="en-IN" sz="1300" b="0" i="0" dirty="0"/>
        </a:p>
      </dgm:t>
    </dgm:pt>
    <dgm:pt modelId="{51358BF6-6B05-447E-9D9F-59C12442BEF1}" type="parTrans" cxnId="{FFB384EC-4023-4DA6-B3E0-2009F2D9619D}">
      <dgm:prSet/>
      <dgm:spPr/>
      <dgm:t>
        <a:bodyPr/>
        <a:lstStyle/>
        <a:p>
          <a:endParaRPr lang="en-IN"/>
        </a:p>
      </dgm:t>
    </dgm:pt>
    <dgm:pt modelId="{5B8F5B4F-3771-4EDC-B620-E93D491A0589}" type="sibTrans" cxnId="{FFB384EC-4023-4DA6-B3E0-2009F2D9619D}">
      <dgm:prSet/>
      <dgm:spPr/>
      <dgm:t>
        <a:bodyPr/>
        <a:lstStyle/>
        <a:p>
          <a:endParaRPr lang="en-IN"/>
        </a:p>
      </dgm:t>
    </dgm:pt>
    <dgm:pt modelId="{66F1E4AD-8B1C-4D8E-96A8-2E5EFF6D6C0A}">
      <dgm:prSet phldrT="[Text]" custT="1">
        <dgm:style>
          <a:lnRef idx="2">
            <a:schemeClr val="accent5"/>
          </a:lnRef>
          <a:fillRef idx="1">
            <a:schemeClr val="lt1"/>
          </a:fillRef>
          <a:effectRef idx="0">
            <a:schemeClr val="accent5"/>
          </a:effectRef>
          <a:fontRef idx="minor">
            <a:schemeClr val="dk1"/>
          </a:fontRef>
        </dgm:style>
      </dgm:prSet>
      <dgm:spPr>
        <a:solidFill>
          <a:schemeClr val="bg1"/>
        </a:solidFill>
      </dgm:spPr>
      <dgm:t>
        <a:bodyPr/>
        <a:lstStyle/>
        <a:p>
          <a:pPr algn="l"/>
          <a:endParaRPr lang="en-IN" sz="1300" dirty="0"/>
        </a:p>
      </dgm:t>
    </dgm:pt>
    <dgm:pt modelId="{3125853F-CCDF-426A-A5DA-86C0B990EC7B}" type="parTrans" cxnId="{0BA00AD4-EC63-4C8C-B3D4-B580D9EB7778}">
      <dgm:prSet/>
      <dgm:spPr/>
      <dgm:t>
        <a:bodyPr/>
        <a:lstStyle/>
        <a:p>
          <a:endParaRPr lang="en-IN"/>
        </a:p>
      </dgm:t>
    </dgm:pt>
    <dgm:pt modelId="{9F8CA2EB-D660-47DF-A41A-1257A8CE5EBA}" type="sibTrans" cxnId="{0BA00AD4-EC63-4C8C-B3D4-B580D9EB7778}">
      <dgm:prSet/>
      <dgm:spPr/>
      <dgm:t>
        <a:bodyPr/>
        <a:lstStyle/>
        <a:p>
          <a:endParaRPr lang="en-IN"/>
        </a:p>
      </dgm:t>
    </dgm:pt>
    <dgm:pt modelId="{77840414-F1DC-4D96-B6F7-28F25D65ECED}">
      <dgm:prSet phldrT="[Text]" custT="1">
        <dgm:style>
          <a:lnRef idx="2">
            <a:schemeClr val="accent5"/>
          </a:lnRef>
          <a:fillRef idx="1">
            <a:schemeClr val="lt1"/>
          </a:fillRef>
          <a:effectRef idx="0">
            <a:schemeClr val="accent5"/>
          </a:effectRef>
          <a:fontRef idx="minor">
            <a:schemeClr val="dk1"/>
          </a:fontRef>
        </dgm:style>
      </dgm:prSet>
      <dgm:spPr>
        <a:solidFill>
          <a:schemeClr val="bg1"/>
        </a:solidFill>
      </dgm:spPr>
      <dgm:t>
        <a:bodyPr/>
        <a:lstStyle/>
        <a:p>
          <a:pPr algn="l"/>
          <a:r>
            <a:rPr lang="en-IN" sz="1300" dirty="0" smtClean="0"/>
            <a:t>Advantages of accepting Bitcoin are :</a:t>
          </a:r>
          <a:br>
            <a:rPr lang="en-IN" sz="1300" dirty="0" smtClean="0"/>
          </a:br>
          <a:r>
            <a:rPr lang="en-IN" sz="1300" dirty="0" smtClean="0"/>
            <a:t>-</a:t>
          </a:r>
          <a:r>
            <a:rPr lang="en-IN" sz="1300" b="0" i="0" dirty="0" smtClean="0"/>
            <a:t>More merchants who accept </a:t>
          </a:r>
          <a:r>
            <a:rPr lang="en-IN" sz="1300" b="0" i="0" dirty="0" err="1" smtClean="0"/>
            <a:t>bitcoins</a:t>
          </a:r>
          <a:r>
            <a:rPr lang="en-IN" sz="1300" b="0" i="0" dirty="0" smtClean="0"/>
            <a:t/>
          </a:r>
          <a:br>
            <a:rPr lang="en-IN" sz="1300" b="0" i="0" dirty="0" smtClean="0"/>
          </a:br>
          <a:r>
            <a:rPr lang="en-IN" sz="1300" b="0" i="0" dirty="0" smtClean="0"/>
            <a:t>-. Bitcoin exchanges accept </a:t>
          </a:r>
          <a:r>
            <a:rPr lang="en-IN" sz="1300" b="0" i="0" dirty="0" err="1" smtClean="0"/>
            <a:t>bitcoins</a:t>
          </a:r>
          <a:r>
            <a:rPr lang="en-IN" sz="1300" b="0" i="0" dirty="0" smtClean="0"/>
            <a:t> for currencies egs </a:t>
          </a:r>
          <a:r>
            <a:rPr lang="en-IN" sz="1300" b="0" i="0" dirty="0" err="1" smtClean="0"/>
            <a:t>BitStamp</a:t>
          </a:r>
          <a:endParaRPr lang="en-IN" sz="1300" dirty="0"/>
        </a:p>
      </dgm:t>
    </dgm:pt>
    <dgm:pt modelId="{9DF4F287-745A-44C3-AE7C-66958A87E170}" type="parTrans" cxnId="{FCEDC64C-A59F-42D3-AE1E-853B96DB28F8}">
      <dgm:prSet/>
      <dgm:spPr/>
      <dgm:t>
        <a:bodyPr/>
        <a:lstStyle/>
        <a:p>
          <a:endParaRPr lang="en-IN"/>
        </a:p>
      </dgm:t>
    </dgm:pt>
    <dgm:pt modelId="{8F50D6C6-7391-4C01-ADB2-CB46C07C993E}" type="sibTrans" cxnId="{FCEDC64C-A59F-42D3-AE1E-853B96DB28F8}">
      <dgm:prSet/>
      <dgm:spPr/>
      <dgm:t>
        <a:bodyPr/>
        <a:lstStyle/>
        <a:p>
          <a:endParaRPr lang="en-IN"/>
        </a:p>
      </dgm:t>
    </dgm:pt>
    <dgm:pt modelId="{2057FE5B-0537-468B-AC17-3FAE2888C700}">
      <dgm:prSet phldrT="[Text]" custT="1">
        <dgm:style>
          <a:lnRef idx="2">
            <a:schemeClr val="accent5"/>
          </a:lnRef>
          <a:fillRef idx="1">
            <a:schemeClr val="lt1"/>
          </a:fillRef>
          <a:effectRef idx="0">
            <a:schemeClr val="accent5"/>
          </a:effectRef>
          <a:fontRef idx="minor">
            <a:schemeClr val="dk1"/>
          </a:fontRef>
        </dgm:style>
      </dgm:prSet>
      <dgm:spPr>
        <a:solidFill>
          <a:schemeClr val="bg1"/>
        </a:solidFill>
      </dgm:spPr>
      <dgm:t>
        <a:bodyPr/>
        <a:lstStyle/>
        <a:p>
          <a:endParaRPr lang="en-IN" sz="1300" dirty="0"/>
        </a:p>
      </dgm:t>
    </dgm:pt>
    <dgm:pt modelId="{B1A17B12-DE3C-4F09-91D7-F83C00164A05}" type="parTrans" cxnId="{0F1EE090-1012-4C90-9CF9-AFAEBBED26B5}">
      <dgm:prSet/>
      <dgm:spPr/>
      <dgm:t>
        <a:bodyPr/>
        <a:lstStyle/>
        <a:p>
          <a:endParaRPr lang="en-IN"/>
        </a:p>
      </dgm:t>
    </dgm:pt>
    <dgm:pt modelId="{11A47E99-A0C2-40CE-8A42-9BDF9958D17F}" type="sibTrans" cxnId="{0F1EE090-1012-4C90-9CF9-AFAEBBED26B5}">
      <dgm:prSet/>
      <dgm:spPr/>
      <dgm:t>
        <a:bodyPr/>
        <a:lstStyle/>
        <a:p>
          <a:endParaRPr lang="en-IN"/>
        </a:p>
      </dgm:t>
    </dgm:pt>
    <dgm:pt modelId="{3D75F980-F45F-4F8F-9153-0C734BBE3388}">
      <dgm:prSet phldrT="[Text]" custT="1">
        <dgm:style>
          <a:lnRef idx="2">
            <a:schemeClr val="accent5"/>
          </a:lnRef>
          <a:fillRef idx="1">
            <a:schemeClr val="lt1"/>
          </a:fillRef>
          <a:effectRef idx="0">
            <a:schemeClr val="accent5"/>
          </a:effectRef>
          <a:fontRef idx="minor">
            <a:schemeClr val="dk1"/>
          </a:fontRef>
        </dgm:style>
      </dgm:prSet>
      <dgm:spPr>
        <a:solidFill>
          <a:schemeClr val="bg1"/>
        </a:solidFill>
      </dgm:spPr>
      <dgm:t>
        <a:bodyPr/>
        <a:lstStyle/>
        <a:p>
          <a:pPr algn="l"/>
          <a:endParaRPr lang="en-IN" sz="1300" dirty="0"/>
        </a:p>
      </dgm:t>
    </dgm:pt>
    <dgm:pt modelId="{06B95E0F-570B-467B-80E8-979B7545F8E6}" type="parTrans" cxnId="{B07777A7-736E-4777-9C57-88B0A38F40D0}">
      <dgm:prSet/>
      <dgm:spPr/>
      <dgm:t>
        <a:bodyPr/>
        <a:lstStyle/>
        <a:p>
          <a:endParaRPr lang="en-IN"/>
        </a:p>
      </dgm:t>
    </dgm:pt>
    <dgm:pt modelId="{608AF849-5B4D-4E2E-9477-AD13EB4CF69F}" type="sibTrans" cxnId="{B07777A7-736E-4777-9C57-88B0A38F40D0}">
      <dgm:prSet/>
      <dgm:spPr/>
      <dgm:t>
        <a:bodyPr/>
        <a:lstStyle/>
        <a:p>
          <a:endParaRPr lang="en-IN"/>
        </a:p>
      </dgm:t>
    </dgm:pt>
    <dgm:pt modelId="{8FBBB022-A725-4B27-B014-A626D7FA95BC}">
      <dgm:prSet phldrT="[Text]" custT="1">
        <dgm:style>
          <a:lnRef idx="2">
            <a:schemeClr val="accent5"/>
          </a:lnRef>
          <a:fillRef idx="1">
            <a:schemeClr val="lt1"/>
          </a:fillRef>
          <a:effectRef idx="0">
            <a:schemeClr val="accent5"/>
          </a:effectRef>
          <a:fontRef idx="minor">
            <a:schemeClr val="dk1"/>
          </a:fontRef>
        </dgm:style>
      </dgm:prSet>
      <dgm:spPr>
        <a:solidFill>
          <a:schemeClr val="bg1"/>
        </a:solidFill>
      </dgm:spPr>
      <dgm:t>
        <a:bodyPr/>
        <a:lstStyle/>
        <a:p>
          <a:pPr algn="l"/>
          <a:r>
            <a:rPr lang="en-IN" sz="1300" dirty="0" smtClean="0"/>
            <a:t>The values fluctuates .Currently it is $387.</a:t>
          </a:r>
          <a:endParaRPr lang="en-IN" sz="1300" dirty="0"/>
        </a:p>
      </dgm:t>
    </dgm:pt>
    <dgm:pt modelId="{29CD6AA4-3F53-44E4-933B-1F20E9BC4223}" type="parTrans" cxnId="{A28C5492-08D4-44BF-AB9A-84F2330E5788}">
      <dgm:prSet/>
      <dgm:spPr/>
      <dgm:t>
        <a:bodyPr/>
        <a:lstStyle/>
        <a:p>
          <a:endParaRPr lang="en-IN"/>
        </a:p>
      </dgm:t>
    </dgm:pt>
    <dgm:pt modelId="{F760C277-5F72-41D0-8605-8DC037B6182F}" type="sibTrans" cxnId="{A28C5492-08D4-44BF-AB9A-84F2330E5788}">
      <dgm:prSet/>
      <dgm:spPr/>
      <dgm:t>
        <a:bodyPr/>
        <a:lstStyle/>
        <a:p>
          <a:endParaRPr lang="en-IN"/>
        </a:p>
      </dgm:t>
    </dgm:pt>
    <dgm:pt modelId="{697E0557-7F99-4FFE-9FCE-E97E78C8E397}">
      <dgm:prSet custT="1"/>
      <dgm:spPr/>
      <dgm:t>
        <a:bodyPr/>
        <a:lstStyle/>
        <a:p>
          <a:r>
            <a:rPr lang="en-IN" sz="1300" b="0" i="0" dirty="0" smtClean="0"/>
            <a:t> User does not need a bank account or a credit card to transact with </a:t>
          </a:r>
          <a:r>
            <a:rPr lang="en-IN" sz="1300" b="0" i="0" dirty="0" err="1" smtClean="0"/>
            <a:t>Bitcoin</a:t>
          </a:r>
          <a:r>
            <a:rPr lang="en-IN" sz="1300" b="0" i="0" dirty="0" smtClean="0"/>
            <a:t> (Approx 8% of population in USA do not have bank accounts)</a:t>
          </a:r>
          <a:endParaRPr lang="en-IN" sz="1300" b="0" i="0" dirty="0"/>
        </a:p>
      </dgm:t>
    </dgm:pt>
    <dgm:pt modelId="{F075E1A2-B50F-42B7-9111-6EF28804CCB4}" type="parTrans" cxnId="{C15C82DC-4B0C-47B2-AD6C-B2DC875E539A}">
      <dgm:prSet/>
      <dgm:spPr/>
      <dgm:t>
        <a:bodyPr/>
        <a:lstStyle/>
        <a:p>
          <a:endParaRPr lang="en-IN"/>
        </a:p>
      </dgm:t>
    </dgm:pt>
    <dgm:pt modelId="{F7C2E17C-BEB5-4029-B3D3-C755E1283A8F}" type="sibTrans" cxnId="{C15C82DC-4B0C-47B2-AD6C-B2DC875E539A}">
      <dgm:prSet/>
      <dgm:spPr/>
      <dgm:t>
        <a:bodyPr/>
        <a:lstStyle/>
        <a:p>
          <a:endParaRPr lang="en-IN"/>
        </a:p>
      </dgm:t>
    </dgm:pt>
    <dgm:pt modelId="{0AD58550-5712-4633-BF77-700F99144615}">
      <dgm:prSet custT="1"/>
      <dgm:spPr/>
      <dgm:t>
        <a:bodyPr/>
        <a:lstStyle/>
        <a:p>
          <a:r>
            <a:rPr lang="en-IN" sz="1300" b="0" i="0" dirty="0" smtClean="0"/>
            <a:t>It’s decentralized hence no third party is involved</a:t>
          </a:r>
          <a:endParaRPr lang="en-IN" sz="1300" b="0" i="0" dirty="0"/>
        </a:p>
      </dgm:t>
    </dgm:pt>
    <dgm:pt modelId="{74AC3834-D13A-402D-ADCA-9F3FA2382409}" type="parTrans" cxnId="{64F65ADC-72AB-49BE-B91B-E98A41150938}">
      <dgm:prSet/>
      <dgm:spPr/>
      <dgm:t>
        <a:bodyPr/>
        <a:lstStyle/>
        <a:p>
          <a:endParaRPr lang="en-IN"/>
        </a:p>
      </dgm:t>
    </dgm:pt>
    <dgm:pt modelId="{6E4F2B25-46BF-429E-A5A0-6B57B116A83D}" type="sibTrans" cxnId="{64F65ADC-72AB-49BE-B91B-E98A41150938}">
      <dgm:prSet/>
      <dgm:spPr/>
      <dgm:t>
        <a:bodyPr/>
        <a:lstStyle/>
        <a:p>
          <a:endParaRPr lang="en-IN"/>
        </a:p>
      </dgm:t>
    </dgm:pt>
    <dgm:pt modelId="{55AFD60A-51BC-4FE0-8B16-368815AE5A98}">
      <dgm:prSet custT="1"/>
      <dgm:spPr/>
      <dgm:t>
        <a:bodyPr/>
        <a:lstStyle/>
        <a:p>
          <a:r>
            <a:rPr lang="en-IN" sz="1300" b="0" i="0" dirty="0" smtClean="0"/>
            <a:t> Benefits include:</a:t>
          </a:r>
          <a:br>
            <a:rPr lang="en-IN" sz="1300" b="0" i="0" dirty="0" smtClean="0"/>
          </a:br>
          <a:r>
            <a:rPr lang="en-IN" sz="1300" b="0" i="0" dirty="0" smtClean="0"/>
            <a:t>-No single entity can control or reverse the transaction /flow of money.</a:t>
          </a:r>
          <a:br>
            <a:rPr lang="en-IN" sz="1300" b="0" i="0" dirty="0" smtClean="0"/>
          </a:br>
          <a:r>
            <a:rPr lang="en-IN" sz="1300" b="0" i="0" dirty="0" smtClean="0"/>
            <a:t>-Validation can be done by other modes in the process of transactions </a:t>
          </a:r>
          <a:br>
            <a:rPr lang="en-IN" sz="1300" b="0" i="0" dirty="0" smtClean="0"/>
          </a:br>
          <a:r>
            <a:rPr lang="en-IN" sz="1300" b="0" i="0" dirty="0" smtClean="0"/>
            <a:t>-Cash/Credit card can be traced back to the user</a:t>
          </a:r>
          <a:endParaRPr lang="en-IN" sz="1300" b="0" i="0" dirty="0"/>
        </a:p>
      </dgm:t>
    </dgm:pt>
    <dgm:pt modelId="{42ED49DF-F149-406A-91C2-369845CB9920}" type="parTrans" cxnId="{A938D4F5-EAD7-42E6-A8EB-8FAC57A36F8F}">
      <dgm:prSet/>
      <dgm:spPr/>
      <dgm:t>
        <a:bodyPr/>
        <a:lstStyle/>
        <a:p>
          <a:endParaRPr lang="en-IN"/>
        </a:p>
      </dgm:t>
    </dgm:pt>
    <dgm:pt modelId="{1B7FA44E-44B6-49DA-8775-6D2E76863FFE}" type="sibTrans" cxnId="{A938D4F5-EAD7-42E6-A8EB-8FAC57A36F8F}">
      <dgm:prSet/>
      <dgm:spPr/>
      <dgm:t>
        <a:bodyPr/>
        <a:lstStyle/>
        <a:p>
          <a:endParaRPr lang="en-IN"/>
        </a:p>
      </dgm:t>
    </dgm:pt>
    <dgm:pt modelId="{C5281128-0A05-451B-B074-84598CE10CB4}">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1300" b="0" i="0" dirty="0" smtClean="0"/>
            <a:t>Block includes proof of work(sequence of numbers), transaction fee and information about previous transactions which makes it  a transaction block chain. </a:t>
          </a:r>
          <a:endParaRPr lang="en-IN" sz="1300" dirty="0"/>
        </a:p>
      </dgm:t>
    </dgm:pt>
    <dgm:pt modelId="{9C54FA77-882B-458E-BBD3-B9C501E6D8BB}" type="parTrans" cxnId="{AE34E97A-FC8A-4A7E-BE8E-2FD90EA2F513}">
      <dgm:prSet/>
      <dgm:spPr/>
      <dgm:t>
        <a:bodyPr/>
        <a:lstStyle/>
        <a:p>
          <a:endParaRPr lang="en-IN"/>
        </a:p>
      </dgm:t>
    </dgm:pt>
    <dgm:pt modelId="{6D066FF6-AD2C-46AD-9A22-A7DD1AC4AC24}" type="sibTrans" cxnId="{AE34E97A-FC8A-4A7E-BE8E-2FD90EA2F513}">
      <dgm:prSet/>
      <dgm:spPr/>
      <dgm:t>
        <a:bodyPr/>
        <a:lstStyle/>
        <a:p>
          <a:endParaRPr lang="en-IN"/>
        </a:p>
      </dgm:t>
    </dgm:pt>
    <dgm:pt modelId="{5F0C5DF6-9484-4701-B00B-ABDF4C053267}">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1300" b="0" i="0" dirty="0" smtClean="0"/>
            <a:t>TBC is broadcasted and  once it is verified, nodes on a network start appending new TBC. </a:t>
          </a:r>
          <a:endParaRPr lang="en-IN" sz="1300" dirty="0"/>
        </a:p>
      </dgm:t>
    </dgm:pt>
    <dgm:pt modelId="{191085F2-8AC8-4E6C-A6F2-F0746EF4681E}" type="parTrans" cxnId="{60F2B572-FFCD-4726-A1A7-233A90BDEBAA}">
      <dgm:prSet/>
      <dgm:spPr/>
      <dgm:t>
        <a:bodyPr/>
        <a:lstStyle/>
        <a:p>
          <a:endParaRPr lang="en-IN"/>
        </a:p>
      </dgm:t>
    </dgm:pt>
    <dgm:pt modelId="{F780B90C-D6EB-475A-AC9A-FAA06DB70CF2}" type="sibTrans" cxnId="{60F2B572-FFCD-4726-A1A7-233A90BDEBAA}">
      <dgm:prSet/>
      <dgm:spPr/>
      <dgm:t>
        <a:bodyPr/>
        <a:lstStyle/>
        <a:p>
          <a:endParaRPr lang="en-IN"/>
        </a:p>
      </dgm:t>
    </dgm:pt>
    <dgm:pt modelId="{FF781988-B82B-497B-9CE2-1D846935F753}">
      <dgm:prSet phldrT="[Text]" custT="1">
        <dgm:style>
          <a:lnRef idx="2">
            <a:schemeClr val="accent5"/>
          </a:lnRef>
          <a:fillRef idx="1">
            <a:schemeClr val="lt1"/>
          </a:fillRef>
          <a:effectRef idx="0">
            <a:schemeClr val="accent5"/>
          </a:effectRef>
          <a:fontRef idx="minor">
            <a:schemeClr val="dk1"/>
          </a:fontRef>
        </dgm:style>
      </dgm:prSet>
      <dgm:spPr/>
      <dgm:t>
        <a:bodyPr/>
        <a:lstStyle/>
        <a:p>
          <a:endParaRPr lang="en-IN" sz="1300" dirty="0"/>
        </a:p>
      </dgm:t>
    </dgm:pt>
    <dgm:pt modelId="{3A633DF3-21B7-4788-A489-5186DCCD4A74}" type="parTrans" cxnId="{867D1F10-D504-4663-A8B3-1C9C7A1D791B}">
      <dgm:prSet/>
      <dgm:spPr/>
      <dgm:t>
        <a:bodyPr/>
        <a:lstStyle/>
        <a:p>
          <a:endParaRPr lang="en-IN"/>
        </a:p>
      </dgm:t>
    </dgm:pt>
    <dgm:pt modelId="{8C4AD3AC-B118-41E4-9401-44785FFCD300}" type="sibTrans" cxnId="{867D1F10-D504-4663-A8B3-1C9C7A1D791B}">
      <dgm:prSet/>
      <dgm:spPr/>
      <dgm:t>
        <a:bodyPr/>
        <a:lstStyle/>
        <a:p>
          <a:endParaRPr lang="en-IN"/>
        </a:p>
      </dgm:t>
    </dgm:pt>
    <dgm:pt modelId="{DE957D92-D374-41EE-B014-0437ABADB41C}">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1300" b="0" i="0" dirty="0" smtClean="0"/>
            <a:t>Considers only greatest TBC.</a:t>
          </a:r>
          <a:endParaRPr lang="en-IN" sz="1300" dirty="0"/>
        </a:p>
      </dgm:t>
    </dgm:pt>
    <dgm:pt modelId="{B38702D6-872D-4BA0-B46F-645F3A7A4ABA}" type="parTrans" cxnId="{3BD0C586-3251-473E-AAC3-B31A002578FB}">
      <dgm:prSet/>
      <dgm:spPr/>
      <dgm:t>
        <a:bodyPr/>
        <a:lstStyle/>
        <a:p>
          <a:endParaRPr lang="en-IN"/>
        </a:p>
      </dgm:t>
    </dgm:pt>
    <dgm:pt modelId="{7F247F13-5814-4CCA-BF12-A76FA61DBAEC}" type="sibTrans" cxnId="{3BD0C586-3251-473E-AAC3-B31A002578FB}">
      <dgm:prSet/>
      <dgm:spPr/>
      <dgm:t>
        <a:bodyPr/>
        <a:lstStyle/>
        <a:p>
          <a:endParaRPr lang="en-IN"/>
        </a:p>
      </dgm:t>
    </dgm:pt>
    <dgm:pt modelId="{F16B59E2-014D-4EE5-BEDC-C0495FACE160}">
      <dgm:prSet custT="1"/>
      <dgm:spPr/>
      <dgm:t>
        <a:bodyPr/>
        <a:lstStyle/>
        <a:p>
          <a:r>
            <a:rPr lang="en-IN" sz="1300" b="0" i="0" dirty="0" smtClean="0"/>
            <a:t>All new nodes consider the greatest TBC as sacrosanct</a:t>
          </a:r>
          <a:endParaRPr lang="en-IN" sz="1300" b="0" i="0" dirty="0"/>
        </a:p>
      </dgm:t>
    </dgm:pt>
    <dgm:pt modelId="{218E231A-6313-491A-B41B-312AC6F4F947}" type="parTrans" cxnId="{E35F9150-28AB-4EE8-8134-5EE05C2BE8D0}">
      <dgm:prSet/>
      <dgm:spPr/>
      <dgm:t>
        <a:bodyPr/>
        <a:lstStyle/>
        <a:p>
          <a:endParaRPr lang="en-IN"/>
        </a:p>
      </dgm:t>
    </dgm:pt>
    <dgm:pt modelId="{4EA55447-DA8F-4134-A406-4606A860BFE0}" type="sibTrans" cxnId="{E35F9150-28AB-4EE8-8134-5EE05C2BE8D0}">
      <dgm:prSet/>
      <dgm:spPr/>
      <dgm:t>
        <a:bodyPr/>
        <a:lstStyle/>
        <a:p>
          <a:endParaRPr lang="en-IN"/>
        </a:p>
      </dgm:t>
    </dgm:pt>
    <dgm:pt modelId="{13FA66BC-C41E-4349-9F7B-0AEA1ECAB946}">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1300" b="0" i="0" dirty="0" smtClean="0"/>
            <a:t>Transactions represents an entry in a global ledger</a:t>
          </a:r>
          <a:endParaRPr lang="en-IN" sz="1300" dirty="0"/>
        </a:p>
      </dgm:t>
    </dgm:pt>
    <dgm:pt modelId="{1D42C88A-0401-4D2A-A196-E1C6C0B61248}" type="parTrans" cxnId="{61C78514-C865-41E0-B9F4-30D7B3555ABE}">
      <dgm:prSet/>
      <dgm:spPr/>
      <dgm:t>
        <a:bodyPr/>
        <a:lstStyle/>
        <a:p>
          <a:endParaRPr lang="en-IN"/>
        </a:p>
      </dgm:t>
    </dgm:pt>
    <dgm:pt modelId="{3DAF67F6-6F16-41B2-B078-F729C83FDA38}" type="sibTrans" cxnId="{61C78514-C865-41E0-B9F4-30D7B3555ABE}">
      <dgm:prSet/>
      <dgm:spPr/>
      <dgm:t>
        <a:bodyPr/>
        <a:lstStyle/>
        <a:p>
          <a:endParaRPr lang="en-IN"/>
        </a:p>
      </dgm:t>
    </dgm:pt>
    <dgm:pt modelId="{3F4F030E-A1BB-4214-9FF4-6E40DB12037F}">
      <dgm:prSet phldrT="[Text]" custT="1">
        <dgm:style>
          <a:lnRef idx="2">
            <a:schemeClr val="accent5"/>
          </a:lnRef>
          <a:fillRef idx="1">
            <a:schemeClr val="lt1"/>
          </a:fillRef>
          <a:effectRef idx="0">
            <a:schemeClr val="accent5"/>
          </a:effectRef>
          <a:fontRef idx="minor">
            <a:schemeClr val="dk1"/>
          </a:fontRef>
        </dgm:style>
      </dgm:prSet>
      <dgm:spPr>
        <a:solidFill>
          <a:schemeClr val="bg1"/>
        </a:solidFill>
      </dgm:spPr>
      <dgm:t>
        <a:bodyPr/>
        <a:lstStyle/>
        <a:p>
          <a:pPr algn="l"/>
          <a:endParaRPr lang="en-IN" sz="1300" dirty="0"/>
        </a:p>
      </dgm:t>
    </dgm:pt>
    <dgm:pt modelId="{3989C724-61E2-4657-9D47-2131A595057B}" type="parTrans" cxnId="{CFACFF6F-C942-4B4B-AA3C-A22791555FB2}">
      <dgm:prSet/>
      <dgm:spPr/>
    </dgm:pt>
    <dgm:pt modelId="{C1A45594-9B40-4A4E-BD1A-A255762135D6}" type="sibTrans" cxnId="{CFACFF6F-C942-4B4B-AA3C-A22791555FB2}">
      <dgm:prSet/>
      <dgm:spPr/>
    </dgm:pt>
    <dgm:pt modelId="{1D836898-6571-4B59-9217-A4516A86C313}" type="pres">
      <dgm:prSet presAssocID="{D5414886-903D-4036-A9AC-A14DE3AFDECE}" presName="linearFlow" presStyleCnt="0">
        <dgm:presLayoutVars>
          <dgm:dir/>
          <dgm:animLvl val="lvl"/>
          <dgm:resizeHandles val="exact"/>
        </dgm:presLayoutVars>
      </dgm:prSet>
      <dgm:spPr/>
      <dgm:t>
        <a:bodyPr/>
        <a:lstStyle/>
        <a:p>
          <a:endParaRPr lang="en-US"/>
        </a:p>
      </dgm:t>
    </dgm:pt>
    <dgm:pt modelId="{9D09FB44-C66D-4016-94C0-DB12D41574AE}" type="pres">
      <dgm:prSet presAssocID="{AD9D0C43-225D-442F-AD25-3EBB4E8E850C}" presName="composite" presStyleCnt="0"/>
      <dgm:spPr/>
    </dgm:pt>
    <dgm:pt modelId="{7A3AE983-4323-4C10-BDCE-703E8916804C}" type="pres">
      <dgm:prSet presAssocID="{AD9D0C43-225D-442F-AD25-3EBB4E8E850C}" presName="parentText" presStyleLbl="alignNode1" presStyleIdx="0" presStyleCnt="3">
        <dgm:presLayoutVars>
          <dgm:chMax val="1"/>
          <dgm:bulletEnabled val="1"/>
        </dgm:presLayoutVars>
      </dgm:prSet>
      <dgm:spPr/>
      <dgm:t>
        <a:bodyPr/>
        <a:lstStyle/>
        <a:p>
          <a:endParaRPr lang="en-IN"/>
        </a:p>
      </dgm:t>
    </dgm:pt>
    <dgm:pt modelId="{E9850BCD-533D-4906-AAB9-8E7522CCFE55}" type="pres">
      <dgm:prSet presAssocID="{AD9D0C43-225D-442F-AD25-3EBB4E8E850C}" presName="descendantText" presStyleLbl="alignAcc1" presStyleIdx="0" presStyleCnt="3" custScaleY="124520">
        <dgm:presLayoutVars>
          <dgm:bulletEnabled val="1"/>
        </dgm:presLayoutVars>
      </dgm:prSet>
      <dgm:spPr/>
      <dgm:t>
        <a:bodyPr/>
        <a:lstStyle/>
        <a:p>
          <a:endParaRPr lang="en-IN"/>
        </a:p>
      </dgm:t>
    </dgm:pt>
    <dgm:pt modelId="{7FA52713-6D93-453A-980B-F3D25B057F18}" type="pres">
      <dgm:prSet presAssocID="{F298EA31-CD47-441B-A993-16EB0BD6959D}" presName="sp" presStyleCnt="0"/>
      <dgm:spPr/>
    </dgm:pt>
    <dgm:pt modelId="{97493B7E-A4D1-43F2-AA62-6390732DF01F}" type="pres">
      <dgm:prSet presAssocID="{831BCE29-2539-44D9-91B2-15BD254D31E5}" presName="composite" presStyleCnt="0"/>
      <dgm:spPr/>
    </dgm:pt>
    <dgm:pt modelId="{DDA9D41B-B093-4D9F-9FCC-B7C7A0EA13CA}" type="pres">
      <dgm:prSet presAssocID="{831BCE29-2539-44D9-91B2-15BD254D31E5}" presName="parentText" presStyleLbl="alignNode1" presStyleIdx="1" presStyleCnt="3">
        <dgm:presLayoutVars>
          <dgm:chMax val="1"/>
          <dgm:bulletEnabled val="1"/>
        </dgm:presLayoutVars>
      </dgm:prSet>
      <dgm:spPr/>
      <dgm:t>
        <a:bodyPr/>
        <a:lstStyle/>
        <a:p>
          <a:endParaRPr lang="en-IN"/>
        </a:p>
      </dgm:t>
    </dgm:pt>
    <dgm:pt modelId="{392F0221-4708-4D39-92BC-EE9E46EFF89E}" type="pres">
      <dgm:prSet presAssocID="{831BCE29-2539-44D9-91B2-15BD254D31E5}" presName="descendantText" presStyleLbl="alignAcc1" presStyleIdx="1" presStyleCnt="3" custScaleY="134208">
        <dgm:presLayoutVars>
          <dgm:bulletEnabled val="1"/>
        </dgm:presLayoutVars>
      </dgm:prSet>
      <dgm:spPr/>
      <dgm:t>
        <a:bodyPr/>
        <a:lstStyle/>
        <a:p>
          <a:endParaRPr lang="en-IN"/>
        </a:p>
      </dgm:t>
    </dgm:pt>
    <dgm:pt modelId="{C861A9A3-8DA4-43F0-8CDF-966BD4ECFBBE}" type="pres">
      <dgm:prSet presAssocID="{5F0C10EB-2FA4-4B5F-B6CE-3C7454C1D192}" presName="sp" presStyleCnt="0"/>
      <dgm:spPr/>
    </dgm:pt>
    <dgm:pt modelId="{99C07C1F-2D0D-4305-8BA7-CC7FC093EE37}" type="pres">
      <dgm:prSet presAssocID="{1962C64A-AAA2-4FCB-9730-BDDFB153E031}" presName="composite" presStyleCnt="0"/>
      <dgm:spPr/>
    </dgm:pt>
    <dgm:pt modelId="{3530A579-BE11-4A34-B68D-D66734588BFB}" type="pres">
      <dgm:prSet presAssocID="{1962C64A-AAA2-4FCB-9730-BDDFB153E031}" presName="parentText" presStyleLbl="alignNode1" presStyleIdx="2" presStyleCnt="3">
        <dgm:presLayoutVars>
          <dgm:chMax val="1"/>
          <dgm:bulletEnabled val="1"/>
        </dgm:presLayoutVars>
      </dgm:prSet>
      <dgm:spPr/>
      <dgm:t>
        <a:bodyPr/>
        <a:lstStyle/>
        <a:p>
          <a:endParaRPr lang="en-IN"/>
        </a:p>
      </dgm:t>
    </dgm:pt>
    <dgm:pt modelId="{53422226-FB61-48FB-9439-D94DF55F6707}" type="pres">
      <dgm:prSet presAssocID="{1962C64A-AAA2-4FCB-9730-BDDFB153E031}" presName="descendantText" presStyleLbl="alignAcc1" presStyleIdx="2" presStyleCnt="3" custScaleY="140342" custLinFactNeighborX="0" custLinFactNeighborY="7799">
        <dgm:presLayoutVars>
          <dgm:bulletEnabled val="1"/>
        </dgm:presLayoutVars>
      </dgm:prSet>
      <dgm:spPr/>
      <dgm:t>
        <a:bodyPr/>
        <a:lstStyle/>
        <a:p>
          <a:endParaRPr lang="en-IN"/>
        </a:p>
      </dgm:t>
    </dgm:pt>
  </dgm:ptLst>
  <dgm:cxnLst>
    <dgm:cxn modelId="{C15C82DC-4B0C-47B2-AD6C-B2DC875E539A}" srcId="{831BCE29-2539-44D9-91B2-15BD254D31E5}" destId="{697E0557-7F99-4FFE-9FCE-E97E78C8E397}" srcOrd="1" destOrd="0" parTransId="{F075E1A2-B50F-42B7-9111-6EF28804CCB4}" sibTransId="{F7C2E17C-BEB5-4029-B3D3-C755E1283A8F}"/>
    <dgm:cxn modelId="{DF10A54F-B113-476F-A445-598A2245B132}" srcId="{1962C64A-AAA2-4FCB-9730-BDDFB153E031}" destId="{62A1AF25-EEDD-4E18-9EC2-9D909C30FEBF}" srcOrd="2" destOrd="0" parTransId="{3E5F478D-CE62-4CBB-882B-39ACDECD2579}" sibTransId="{4E966666-1419-41DC-B060-AA3F291D0C54}"/>
    <dgm:cxn modelId="{B394564D-4AB2-4D71-B371-E7201CBD803F}" type="presOf" srcId="{8FBBB022-A725-4B27-B014-A626D7FA95BC}" destId="{E9850BCD-533D-4906-AAB9-8E7522CCFE55}" srcOrd="0" destOrd="6" presId="urn:microsoft.com/office/officeart/2005/8/layout/chevron2"/>
    <dgm:cxn modelId="{6CC78C54-C5CD-46DA-AC90-FB78513EEA6F}" type="presOf" srcId="{596F3235-8AEF-4850-B6FC-EF9049895C20}" destId="{53422226-FB61-48FB-9439-D94DF55F6707}" srcOrd="0" destOrd="0" presId="urn:microsoft.com/office/officeart/2005/8/layout/chevron2"/>
    <dgm:cxn modelId="{61C78514-C865-41E0-B9F4-30D7B3555ABE}" srcId="{1962C64A-AAA2-4FCB-9730-BDDFB153E031}" destId="{13FA66BC-C41E-4349-9F7B-0AEA1ECAB946}" srcOrd="1" destOrd="0" parTransId="{1D42C88A-0401-4D2A-A196-E1C6C0B61248}" sibTransId="{3DAF67F6-6F16-41B2-B078-F729C83FDA38}"/>
    <dgm:cxn modelId="{787F8F1E-EA2A-4B3D-BAE8-A67F9AD8A147}" type="presOf" srcId="{77840414-F1DC-4D96-B6F7-28F25D65ECED}" destId="{E9850BCD-533D-4906-AAB9-8E7522CCFE55}" srcOrd="0" destOrd="5" presId="urn:microsoft.com/office/officeart/2005/8/layout/chevron2"/>
    <dgm:cxn modelId="{396590A6-09C2-467E-A7DC-DB47163F1627}" type="presOf" srcId="{D5414886-903D-4036-A9AC-A14DE3AFDECE}" destId="{1D836898-6571-4B59-9217-A4516A86C313}" srcOrd="0" destOrd="0" presId="urn:microsoft.com/office/officeart/2005/8/layout/chevron2"/>
    <dgm:cxn modelId="{162DC6E8-0FF0-42C3-A71B-2476F22C64AA}" type="presOf" srcId="{FF781988-B82B-497B-9CE2-1D846935F753}" destId="{53422226-FB61-48FB-9439-D94DF55F6707}" srcOrd="0" destOrd="7" presId="urn:microsoft.com/office/officeart/2005/8/layout/chevron2"/>
    <dgm:cxn modelId="{15AC7D4B-BB71-4FB1-8C0E-FA0E62207CDD}" srcId="{AD9D0C43-225D-442F-AD25-3EBB4E8E850C}" destId="{3345F151-B840-414D-AB02-F10A26215422}" srcOrd="4" destOrd="0" parTransId="{BFC30193-9B46-44A9-B9AB-0CE99B2C8C82}" sibTransId="{A4F5EE00-8E13-4335-825E-E73966A0F972}"/>
    <dgm:cxn modelId="{A28C5492-08D4-44BF-AB9A-84F2330E5788}" srcId="{AD9D0C43-225D-442F-AD25-3EBB4E8E850C}" destId="{8FBBB022-A725-4B27-B014-A626D7FA95BC}" srcOrd="6" destOrd="0" parTransId="{29CD6AA4-3F53-44E4-933B-1F20E9BC4223}" sibTransId="{F760C277-5F72-41D0-8605-8DC037B6182F}"/>
    <dgm:cxn modelId="{4F67F1C5-9D15-4E86-88B2-5BDB19BFD03A}" type="presOf" srcId="{3F4F030E-A1BB-4214-9FF4-6E40DB12037F}" destId="{E9850BCD-533D-4906-AAB9-8E7522CCFE55}" srcOrd="0" destOrd="0" presId="urn:microsoft.com/office/officeart/2005/8/layout/chevron2"/>
    <dgm:cxn modelId="{4227A17A-03F3-401B-AB8E-066BCDE3CC36}" type="presOf" srcId="{831BCE29-2539-44D9-91B2-15BD254D31E5}" destId="{DDA9D41B-B093-4D9F-9FCC-B7C7A0EA13CA}" srcOrd="0" destOrd="0" presId="urn:microsoft.com/office/officeart/2005/8/layout/chevron2"/>
    <dgm:cxn modelId="{CFACFF6F-C942-4B4B-AA3C-A22791555FB2}" srcId="{AD9D0C43-225D-442F-AD25-3EBB4E8E850C}" destId="{3F4F030E-A1BB-4214-9FF4-6E40DB12037F}" srcOrd="0" destOrd="0" parTransId="{3989C724-61E2-4657-9D47-2131A595057B}" sibTransId="{C1A45594-9B40-4A4E-BD1A-A255762135D6}"/>
    <dgm:cxn modelId="{79BCFA07-F1AD-4D12-80C7-2787E34BFFAE}" type="presOf" srcId="{5F0C5DF6-9484-4701-B00B-ABDF4C053267}" destId="{53422226-FB61-48FB-9439-D94DF55F6707}" srcOrd="0" destOrd="4" presId="urn:microsoft.com/office/officeart/2005/8/layout/chevron2"/>
    <dgm:cxn modelId="{3BD0C586-3251-473E-AAC3-B31A002578FB}" srcId="{1962C64A-AAA2-4FCB-9730-BDDFB153E031}" destId="{DE957D92-D374-41EE-B014-0437ABADB41C}" srcOrd="5" destOrd="0" parTransId="{B38702D6-872D-4BA0-B46F-645F3A7A4ABA}" sibTransId="{7F247F13-5814-4CCA-BF12-A76FA61DBAEC}"/>
    <dgm:cxn modelId="{E35F9150-28AB-4EE8-8134-5EE05C2BE8D0}" srcId="{1962C64A-AAA2-4FCB-9730-BDDFB153E031}" destId="{F16B59E2-014D-4EE5-BEDC-C0495FACE160}" srcOrd="6" destOrd="0" parTransId="{218E231A-6313-491A-B41B-312AC6F4F947}" sibTransId="{4EA55447-DA8F-4134-A406-4606A860BFE0}"/>
    <dgm:cxn modelId="{0BA00AD4-EC63-4C8C-B3D4-B580D9EB7778}" srcId="{AD9D0C43-225D-442F-AD25-3EBB4E8E850C}" destId="{66F1E4AD-8B1C-4D8E-96A8-2E5EFF6D6C0A}" srcOrd="8" destOrd="0" parTransId="{3125853F-CCDF-426A-A5DA-86C0B990EC7B}" sibTransId="{9F8CA2EB-D660-47DF-A41A-1257A8CE5EBA}"/>
    <dgm:cxn modelId="{8C3F8C9C-0155-4BBA-9571-7205E2F5917D}" type="presOf" srcId="{0F29D0D3-1F73-45AF-B67F-43F432792161}" destId="{392F0221-4708-4D39-92BC-EE9E46EFF89E}" srcOrd="0" destOrd="0" presId="urn:microsoft.com/office/officeart/2005/8/layout/chevron2"/>
    <dgm:cxn modelId="{4D1F2EA9-D652-492C-9403-ABC018669DBA}" srcId="{1962C64A-AAA2-4FCB-9730-BDDFB153E031}" destId="{596F3235-8AEF-4850-B6FC-EF9049895C20}" srcOrd="0" destOrd="0" parTransId="{84843937-672C-4221-83F8-A446C39E460A}" sibTransId="{6D33C593-6A24-4412-9479-8E860FDD8858}"/>
    <dgm:cxn modelId="{DF833836-6B8C-4BA9-B1C4-035D2F04D3EA}" type="presOf" srcId="{13FA66BC-C41E-4349-9F7B-0AEA1ECAB946}" destId="{53422226-FB61-48FB-9439-D94DF55F6707}" srcOrd="0" destOrd="1" presId="urn:microsoft.com/office/officeart/2005/8/layout/chevron2"/>
    <dgm:cxn modelId="{B07777A7-736E-4777-9C57-88B0A38F40D0}" srcId="{AD9D0C43-225D-442F-AD25-3EBB4E8E850C}" destId="{3D75F980-F45F-4F8F-9153-0C734BBE3388}" srcOrd="1" destOrd="0" parTransId="{06B95E0F-570B-467B-80E8-979B7545F8E6}" sibTransId="{608AF849-5B4D-4E2E-9477-AD13EB4CF69F}"/>
    <dgm:cxn modelId="{64F65ADC-72AB-49BE-B91B-E98A41150938}" srcId="{831BCE29-2539-44D9-91B2-15BD254D31E5}" destId="{0AD58550-5712-4633-BF77-700F99144615}" srcOrd="2" destOrd="0" parTransId="{74AC3834-D13A-402D-ADCA-9F3FA2382409}" sibTransId="{6E4F2B25-46BF-429E-A5A0-6B57B116A83D}"/>
    <dgm:cxn modelId="{ED301038-BA17-4CEE-8190-0F97E136223D}" type="presOf" srcId="{62A1AF25-EEDD-4E18-9EC2-9D909C30FEBF}" destId="{53422226-FB61-48FB-9439-D94DF55F6707}" srcOrd="0" destOrd="2" presId="urn:microsoft.com/office/officeart/2005/8/layout/chevron2"/>
    <dgm:cxn modelId="{79D7BC4B-410F-48E0-A763-4F0912BD8FE6}" type="presOf" srcId="{3345F151-B840-414D-AB02-F10A26215422}" destId="{E9850BCD-533D-4906-AAB9-8E7522CCFE55}" srcOrd="0" destOrd="4" presId="urn:microsoft.com/office/officeart/2005/8/layout/chevron2"/>
    <dgm:cxn modelId="{A8D28189-9046-4D82-9743-032D3A182627}" type="presOf" srcId="{2057FE5B-0537-468B-AC17-3FAE2888C700}" destId="{E9850BCD-533D-4906-AAB9-8E7522CCFE55}" srcOrd="0" destOrd="7" presId="urn:microsoft.com/office/officeart/2005/8/layout/chevron2"/>
    <dgm:cxn modelId="{CFC026BB-5E4A-499F-B900-9351C2240059}" type="presOf" srcId="{66F1E4AD-8B1C-4D8E-96A8-2E5EFF6D6C0A}" destId="{E9850BCD-533D-4906-AAB9-8E7522CCFE55}" srcOrd="0" destOrd="8" presId="urn:microsoft.com/office/officeart/2005/8/layout/chevron2"/>
    <dgm:cxn modelId="{FFB384EC-4023-4DA6-B3E0-2009F2D9619D}" srcId="{AD9D0C43-225D-442F-AD25-3EBB4E8E850C}" destId="{D7EE5453-B2C3-466A-8755-C3F346582BF5}" srcOrd="3" destOrd="0" parTransId="{51358BF6-6B05-447E-9D9F-59C12442BEF1}" sibTransId="{5B8F5B4F-3771-4EDC-B620-E93D491A0589}"/>
    <dgm:cxn modelId="{6DB44210-A59C-4B8C-A8ED-7C31D701649B}" type="presOf" srcId="{3D75F980-F45F-4F8F-9153-0C734BBE3388}" destId="{E9850BCD-533D-4906-AAB9-8E7522CCFE55}" srcOrd="0" destOrd="1" presId="urn:microsoft.com/office/officeart/2005/8/layout/chevron2"/>
    <dgm:cxn modelId="{DB8DC116-67B6-42BE-AAF8-8F573AF69117}" type="presOf" srcId="{D7EE5453-B2C3-466A-8755-C3F346582BF5}" destId="{E9850BCD-533D-4906-AAB9-8E7522CCFE55}" srcOrd="0" destOrd="3" presId="urn:microsoft.com/office/officeart/2005/8/layout/chevron2"/>
    <dgm:cxn modelId="{66EA94D0-C4D3-4050-9552-C5D5C392F759}" type="presOf" srcId="{C5281128-0A05-451B-B074-84598CE10CB4}" destId="{53422226-FB61-48FB-9439-D94DF55F6707}" srcOrd="0" destOrd="3" presId="urn:microsoft.com/office/officeart/2005/8/layout/chevron2"/>
    <dgm:cxn modelId="{0F1EE090-1012-4C90-9CF9-AFAEBBED26B5}" srcId="{AD9D0C43-225D-442F-AD25-3EBB4E8E850C}" destId="{2057FE5B-0537-468B-AC17-3FAE2888C700}" srcOrd="7" destOrd="0" parTransId="{B1A17B12-DE3C-4F09-91D7-F83C00164A05}" sibTransId="{11A47E99-A0C2-40CE-8A42-9BDF9958D17F}"/>
    <dgm:cxn modelId="{FCEDC64C-A59F-42D3-AE1E-853B96DB28F8}" srcId="{AD9D0C43-225D-442F-AD25-3EBB4E8E850C}" destId="{77840414-F1DC-4D96-B6F7-28F25D65ECED}" srcOrd="5" destOrd="0" parTransId="{9DF4F287-745A-44C3-AE7C-66958A87E170}" sibTransId="{8F50D6C6-7391-4C01-ADB2-CB46C07C993E}"/>
    <dgm:cxn modelId="{67F8B3D1-B957-4874-844F-CFF65005AD41}" type="presOf" srcId="{F16B59E2-014D-4EE5-BEDC-C0495FACE160}" destId="{53422226-FB61-48FB-9439-D94DF55F6707}" srcOrd="0" destOrd="6" presId="urn:microsoft.com/office/officeart/2005/8/layout/chevron2"/>
    <dgm:cxn modelId="{779143FF-781F-4F1A-8068-69CA58DAEB6F}" type="presOf" srcId="{A3CA383A-311F-45FC-A7CE-5F456BA16A6D}" destId="{E9850BCD-533D-4906-AAB9-8E7522CCFE55}" srcOrd="0" destOrd="2" presId="urn:microsoft.com/office/officeart/2005/8/layout/chevron2"/>
    <dgm:cxn modelId="{918676F8-7BCE-4984-88CF-3448B58E88D0}" type="presOf" srcId="{1962C64A-AAA2-4FCB-9730-BDDFB153E031}" destId="{3530A579-BE11-4A34-B68D-D66734588BFB}" srcOrd="0" destOrd="0" presId="urn:microsoft.com/office/officeart/2005/8/layout/chevron2"/>
    <dgm:cxn modelId="{00704F9A-6ACA-42F9-9CC6-80D2727F031B}" srcId="{D5414886-903D-4036-A9AC-A14DE3AFDECE}" destId="{AD9D0C43-225D-442F-AD25-3EBB4E8E850C}" srcOrd="0" destOrd="0" parTransId="{270A9B3B-8B64-4573-AEA2-70D48486497E}" sibTransId="{F298EA31-CD47-441B-A993-16EB0BD6959D}"/>
    <dgm:cxn modelId="{867D1F10-D504-4663-A8B3-1C9C7A1D791B}" srcId="{1962C64A-AAA2-4FCB-9730-BDDFB153E031}" destId="{FF781988-B82B-497B-9CE2-1D846935F753}" srcOrd="7" destOrd="0" parTransId="{3A633DF3-21B7-4788-A489-5186DCCD4A74}" sibTransId="{8C4AD3AC-B118-41E4-9401-44785FFCD300}"/>
    <dgm:cxn modelId="{16319F9A-A1BE-44DC-BA0C-86A26C4BFC3E}" type="presOf" srcId="{0AD58550-5712-4633-BF77-700F99144615}" destId="{392F0221-4708-4D39-92BC-EE9E46EFF89E}" srcOrd="0" destOrd="2" presId="urn:microsoft.com/office/officeart/2005/8/layout/chevron2"/>
    <dgm:cxn modelId="{B57C8263-818E-4A46-9DB4-89DC1DA16955}" srcId="{831BCE29-2539-44D9-91B2-15BD254D31E5}" destId="{0F29D0D3-1F73-45AF-B67F-43F432792161}" srcOrd="0" destOrd="0" parTransId="{98900C68-0645-4431-B666-BD822AC5840E}" sibTransId="{84BD4207-6555-4865-AF08-2902767287F1}"/>
    <dgm:cxn modelId="{1329304C-272B-4F1C-8402-83C52921D2F1}" srcId="{AD9D0C43-225D-442F-AD25-3EBB4E8E850C}" destId="{A3CA383A-311F-45FC-A7CE-5F456BA16A6D}" srcOrd="2" destOrd="0" parTransId="{3B6C9611-9993-49CF-A970-5D42B99DC428}" sibTransId="{35411E80-C149-488C-AC48-DE974D903A67}"/>
    <dgm:cxn modelId="{AE34E97A-FC8A-4A7E-BE8E-2FD90EA2F513}" srcId="{1962C64A-AAA2-4FCB-9730-BDDFB153E031}" destId="{C5281128-0A05-451B-B074-84598CE10CB4}" srcOrd="3" destOrd="0" parTransId="{9C54FA77-882B-458E-BBD3-B9C501E6D8BB}" sibTransId="{6D066FF6-AD2C-46AD-9A22-A7DD1AC4AC24}"/>
    <dgm:cxn modelId="{76DF0849-B152-4D26-AC3C-9F7A7BF03A1A}" type="presOf" srcId="{DE957D92-D374-41EE-B014-0437ABADB41C}" destId="{53422226-FB61-48FB-9439-D94DF55F6707}" srcOrd="0" destOrd="5" presId="urn:microsoft.com/office/officeart/2005/8/layout/chevron2"/>
    <dgm:cxn modelId="{68413432-C1E7-4EE7-B251-3984D51DCC33}" type="presOf" srcId="{55AFD60A-51BC-4FE0-8B16-368815AE5A98}" destId="{392F0221-4708-4D39-92BC-EE9E46EFF89E}" srcOrd="0" destOrd="3" presId="urn:microsoft.com/office/officeart/2005/8/layout/chevron2"/>
    <dgm:cxn modelId="{6CAA35C2-4CD7-45A4-B898-46385AABD27A}" type="presOf" srcId="{697E0557-7F99-4FFE-9FCE-E97E78C8E397}" destId="{392F0221-4708-4D39-92BC-EE9E46EFF89E}" srcOrd="0" destOrd="1" presId="urn:microsoft.com/office/officeart/2005/8/layout/chevron2"/>
    <dgm:cxn modelId="{3447DF07-909B-4D56-87FD-98CA68404288}" type="presOf" srcId="{AD9D0C43-225D-442F-AD25-3EBB4E8E850C}" destId="{7A3AE983-4323-4C10-BDCE-703E8916804C}" srcOrd="0" destOrd="0" presId="urn:microsoft.com/office/officeart/2005/8/layout/chevron2"/>
    <dgm:cxn modelId="{60F2B572-FFCD-4726-A1A7-233A90BDEBAA}" srcId="{1962C64A-AAA2-4FCB-9730-BDDFB153E031}" destId="{5F0C5DF6-9484-4701-B00B-ABDF4C053267}" srcOrd="4" destOrd="0" parTransId="{191085F2-8AC8-4E6C-A6F2-F0746EF4681E}" sibTransId="{F780B90C-D6EB-475A-AC9A-FAA06DB70CF2}"/>
    <dgm:cxn modelId="{A938D4F5-EAD7-42E6-A8EB-8FAC57A36F8F}" srcId="{831BCE29-2539-44D9-91B2-15BD254D31E5}" destId="{55AFD60A-51BC-4FE0-8B16-368815AE5A98}" srcOrd="3" destOrd="0" parTransId="{42ED49DF-F149-406A-91C2-369845CB9920}" sibTransId="{1B7FA44E-44B6-49DA-8775-6D2E76863FFE}"/>
    <dgm:cxn modelId="{033FD40D-EE08-410C-8DAB-5611DD0D67A1}" srcId="{D5414886-903D-4036-A9AC-A14DE3AFDECE}" destId="{1962C64A-AAA2-4FCB-9730-BDDFB153E031}" srcOrd="2" destOrd="0" parTransId="{C5B2A5E8-FA05-4D42-9FB7-8EC810008CA3}" sibTransId="{6ADFF5B4-CED6-4940-8586-03C1B65C16FB}"/>
    <dgm:cxn modelId="{8E4EF321-0AE7-4B01-8C56-1155CAB620D9}" srcId="{D5414886-903D-4036-A9AC-A14DE3AFDECE}" destId="{831BCE29-2539-44D9-91B2-15BD254D31E5}" srcOrd="1" destOrd="0" parTransId="{499B26CD-90DB-42DD-B53C-FAFB0BB9CC13}" sibTransId="{5F0C10EB-2FA4-4B5F-B6CE-3C7454C1D192}"/>
    <dgm:cxn modelId="{A348DB8E-E24F-4798-8241-E6B97546199D}" type="presParOf" srcId="{1D836898-6571-4B59-9217-A4516A86C313}" destId="{9D09FB44-C66D-4016-94C0-DB12D41574AE}" srcOrd="0" destOrd="0" presId="urn:microsoft.com/office/officeart/2005/8/layout/chevron2"/>
    <dgm:cxn modelId="{CC4DC949-83A5-490C-BA80-9A94442783D3}" type="presParOf" srcId="{9D09FB44-C66D-4016-94C0-DB12D41574AE}" destId="{7A3AE983-4323-4C10-BDCE-703E8916804C}" srcOrd="0" destOrd="0" presId="urn:microsoft.com/office/officeart/2005/8/layout/chevron2"/>
    <dgm:cxn modelId="{FF849EB1-52C9-4E80-B2F5-D90F8F829C07}" type="presParOf" srcId="{9D09FB44-C66D-4016-94C0-DB12D41574AE}" destId="{E9850BCD-533D-4906-AAB9-8E7522CCFE55}" srcOrd="1" destOrd="0" presId="urn:microsoft.com/office/officeart/2005/8/layout/chevron2"/>
    <dgm:cxn modelId="{3F4BA280-787D-4914-B391-2B815671E9C7}" type="presParOf" srcId="{1D836898-6571-4B59-9217-A4516A86C313}" destId="{7FA52713-6D93-453A-980B-F3D25B057F18}" srcOrd="1" destOrd="0" presId="urn:microsoft.com/office/officeart/2005/8/layout/chevron2"/>
    <dgm:cxn modelId="{0BC7B3E8-A09C-4E0A-8382-DF3A2C3560AC}" type="presParOf" srcId="{1D836898-6571-4B59-9217-A4516A86C313}" destId="{97493B7E-A4D1-43F2-AA62-6390732DF01F}" srcOrd="2" destOrd="0" presId="urn:microsoft.com/office/officeart/2005/8/layout/chevron2"/>
    <dgm:cxn modelId="{B08C9AA9-1CBA-40B9-B28E-D6403877B810}" type="presParOf" srcId="{97493B7E-A4D1-43F2-AA62-6390732DF01F}" destId="{DDA9D41B-B093-4D9F-9FCC-B7C7A0EA13CA}" srcOrd="0" destOrd="0" presId="urn:microsoft.com/office/officeart/2005/8/layout/chevron2"/>
    <dgm:cxn modelId="{9F436A99-8F01-4D1F-BC94-8476ED41942E}" type="presParOf" srcId="{97493B7E-A4D1-43F2-AA62-6390732DF01F}" destId="{392F0221-4708-4D39-92BC-EE9E46EFF89E}" srcOrd="1" destOrd="0" presId="urn:microsoft.com/office/officeart/2005/8/layout/chevron2"/>
    <dgm:cxn modelId="{CAF2A182-671C-480A-A2F1-C59E5A9437DD}" type="presParOf" srcId="{1D836898-6571-4B59-9217-A4516A86C313}" destId="{C861A9A3-8DA4-43F0-8CDF-966BD4ECFBBE}" srcOrd="3" destOrd="0" presId="urn:microsoft.com/office/officeart/2005/8/layout/chevron2"/>
    <dgm:cxn modelId="{A968DE6D-9315-4638-B245-3155D65992A6}" type="presParOf" srcId="{1D836898-6571-4B59-9217-A4516A86C313}" destId="{99C07C1F-2D0D-4305-8BA7-CC7FC093EE37}" srcOrd="4" destOrd="0" presId="urn:microsoft.com/office/officeart/2005/8/layout/chevron2"/>
    <dgm:cxn modelId="{99D37A25-570E-41F1-A68D-F01E9D4EEF99}" type="presParOf" srcId="{99C07C1F-2D0D-4305-8BA7-CC7FC093EE37}" destId="{3530A579-BE11-4A34-B68D-D66734588BFB}" srcOrd="0" destOrd="0" presId="urn:microsoft.com/office/officeart/2005/8/layout/chevron2"/>
    <dgm:cxn modelId="{D59556E1-20DE-483A-9A4F-B8086FCB2A95}" type="presParOf" srcId="{99C07C1F-2D0D-4305-8BA7-CC7FC093EE37}" destId="{53422226-FB61-48FB-9439-D94DF55F6707}" srcOrd="1" destOrd="0" presId="urn:microsoft.com/office/officeart/2005/8/layout/chevron2"/>
  </dgm:cxnLst>
  <dgm:bg/>
  <dgm:whole/>
</dgm:dataModel>
</file>

<file path=ppt/diagrams/data2.xml><?xml version="1.0" encoding="utf-8"?>
<dgm:dataModel xmlns:dgm="http://schemas.openxmlformats.org/drawingml/2006/diagram" xmlns:a="http://schemas.openxmlformats.org/drawingml/2006/main">
  <dgm:ptLst>
    <dgm:pt modelId="{5C2CC4F2-DD56-4AE8-BB52-63357232D273}" type="doc">
      <dgm:prSet loTypeId="urn:microsoft.com/office/officeart/2005/8/layout/hProcess9" loCatId="process" qsTypeId="urn:microsoft.com/office/officeart/2005/8/quickstyle/simple1" qsCatId="simple" csTypeId="urn:microsoft.com/office/officeart/2005/8/colors/accent1_2" csCatId="accent1" phldr="1"/>
      <dgm:spPr/>
    </dgm:pt>
    <dgm:pt modelId="{969F6C79-B35A-46E8-BFEC-643CE2132356}">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1500" b="0" i="0" dirty="0" smtClean="0"/>
            <a:t>Alice specifies a number of </a:t>
          </a:r>
          <a:r>
            <a:rPr lang="en-IN" sz="1500" b="0" i="0" dirty="0" err="1" smtClean="0"/>
            <a:t>bitcoins</a:t>
          </a:r>
          <a:r>
            <a:rPr lang="en-IN" sz="1500" b="0" i="0" dirty="0" smtClean="0"/>
            <a:t> to send to Bob</a:t>
          </a:r>
          <a:endParaRPr lang="en-IN" sz="1500" dirty="0"/>
        </a:p>
      </dgm:t>
    </dgm:pt>
    <dgm:pt modelId="{C77EAB57-B7CA-4B2D-8C28-A94673B28EAF}" type="parTrans" cxnId="{12D4B096-AC91-40CB-A1FC-651AD5F9C1B3}">
      <dgm:prSet/>
      <dgm:spPr/>
      <dgm:t>
        <a:bodyPr/>
        <a:lstStyle/>
        <a:p>
          <a:endParaRPr lang="en-IN"/>
        </a:p>
      </dgm:t>
    </dgm:pt>
    <dgm:pt modelId="{07C6768C-CA85-45E1-84FE-73F6CBF5AF23}" type="sibTrans" cxnId="{12D4B096-AC91-40CB-A1FC-651AD5F9C1B3}">
      <dgm:prSet/>
      <dgm:spPr/>
      <dgm:t>
        <a:bodyPr/>
        <a:lstStyle/>
        <a:p>
          <a:endParaRPr lang="en-IN"/>
        </a:p>
      </dgm:t>
    </dgm:pt>
    <dgm:pt modelId="{E6E5CBC7-185F-49A9-8A66-496B752EE0C6}">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1500" b="0" i="0" dirty="0" smtClean="0"/>
            <a:t>Say Alice starts with 50 </a:t>
          </a:r>
          <a:r>
            <a:rPr lang="en-IN" sz="1500" b="0" i="0" dirty="0" err="1" smtClean="0"/>
            <a:t>bitcoins</a:t>
          </a:r>
          <a:r>
            <a:rPr lang="en-IN" sz="1500" b="0" i="0" dirty="0" smtClean="0"/>
            <a:t>. She wants to send 30 </a:t>
          </a:r>
          <a:r>
            <a:rPr lang="en-IN" sz="1500" b="0" i="0" dirty="0" err="1" smtClean="0"/>
            <a:t>bitcoins</a:t>
          </a:r>
          <a:r>
            <a:rPr lang="en-IN" sz="1500" b="0" i="0" dirty="0" smtClean="0"/>
            <a:t> to Bob. she specifies 18 to be returned to her and 2 are transaction fee</a:t>
          </a:r>
          <a:endParaRPr lang="en-IN" sz="1500" dirty="0"/>
        </a:p>
      </dgm:t>
    </dgm:pt>
    <dgm:pt modelId="{42E45ED8-C90F-4495-BDAF-C16FE459BAA7}" type="parTrans" cxnId="{DBFBF005-27A1-4C83-A62C-A222EBF6B661}">
      <dgm:prSet/>
      <dgm:spPr/>
      <dgm:t>
        <a:bodyPr/>
        <a:lstStyle/>
        <a:p>
          <a:endParaRPr lang="en-IN"/>
        </a:p>
      </dgm:t>
    </dgm:pt>
    <dgm:pt modelId="{9A6B5BC9-7326-414C-8F54-557CF4446C55}" type="sibTrans" cxnId="{DBFBF005-27A1-4C83-A62C-A222EBF6B661}">
      <dgm:prSet/>
      <dgm:spPr/>
      <dgm:t>
        <a:bodyPr/>
        <a:lstStyle/>
        <a:p>
          <a:endParaRPr lang="en-IN"/>
        </a:p>
      </dgm:t>
    </dgm:pt>
    <dgm:pt modelId="{6C819D10-8368-43B6-A815-71F5DF290E2B}">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1500" b="0" i="0" dirty="0" smtClean="0"/>
            <a:t>Alice takes transaction details and applies her digital signature to it</a:t>
          </a:r>
          <a:endParaRPr lang="en-IN" sz="1500" dirty="0"/>
        </a:p>
      </dgm:t>
    </dgm:pt>
    <dgm:pt modelId="{EC878C78-E912-45EB-A11E-B3895B5B925C}" type="parTrans" cxnId="{8B88D83A-199D-422F-8179-2D6667D02AEB}">
      <dgm:prSet/>
      <dgm:spPr/>
      <dgm:t>
        <a:bodyPr/>
        <a:lstStyle/>
        <a:p>
          <a:endParaRPr lang="en-IN"/>
        </a:p>
      </dgm:t>
    </dgm:pt>
    <dgm:pt modelId="{DC5EF68D-704A-45E6-9684-391B1141771D}" type="sibTrans" cxnId="{8B88D83A-199D-422F-8179-2D6667D02AEB}">
      <dgm:prSet/>
      <dgm:spPr/>
      <dgm:t>
        <a:bodyPr/>
        <a:lstStyle/>
        <a:p>
          <a:endParaRPr lang="en-IN"/>
        </a:p>
      </dgm:t>
    </dgm:pt>
    <dgm:pt modelId="{5BD0441E-7FB9-4C83-90C9-4633FFB12B08}">
      <dgm:prSet custT="1">
        <dgm:style>
          <a:lnRef idx="2">
            <a:schemeClr val="accent5"/>
          </a:lnRef>
          <a:fillRef idx="1">
            <a:schemeClr val="lt1"/>
          </a:fillRef>
          <a:effectRef idx="0">
            <a:schemeClr val="accent5"/>
          </a:effectRef>
          <a:fontRef idx="minor">
            <a:schemeClr val="dk1"/>
          </a:fontRef>
        </dgm:style>
      </dgm:prSet>
      <dgm:spPr/>
      <dgm:t>
        <a:bodyPr/>
        <a:lstStyle/>
        <a:p>
          <a:r>
            <a:rPr lang="en-IN" sz="1500" b="0" i="0" dirty="0" smtClean="0"/>
            <a:t>Alice broadcasts the transaction details to all nodes in P2P network</a:t>
          </a:r>
          <a:endParaRPr lang="en-IN" sz="1500" dirty="0"/>
        </a:p>
      </dgm:t>
    </dgm:pt>
    <dgm:pt modelId="{F4C07532-845F-4A9C-9C92-49F64241405C}" type="parTrans" cxnId="{C6D8ACE9-ED71-4584-9563-B6A6F76F147A}">
      <dgm:prSet/>
      <dgm:spPr/>
      <dgm:t>
        <a:bodyPr/>
        <a:lstStyle/>
        <a:p>
          <a:endParaRPr lang="en-IN"/>
        </a:p>
      </dgm:t>
    </dgm:pt>
    <dgm:pt modelId="{389375D7-4B49-4455-96DE-6CE97D5F3AA8}" type="sibTrans" cxnId="{C6D8ACE9-ED71-4584-9563-B6A6F76F147A}">
      <dgm:prSet/>
      <dgm:spPr/>
      <dgm:t>
        <a:bodyPr/>
        <a:lstStyle/>
        <a:p>
          <a:endParaRPr lang="en-IN"/>
        </a:p>
      </dgm:t>
    </dgm:pt>
    <dgm:pt modelId="{32A179B7-C5CF-46B8-8213-44C01199DEE6}" type="pres">
      <dgm:prSet presAssocID="{5C2CC4F2-DD56-4AE8-BB52-63357232D273}" presName="CompostProcess" presStyleCnt="0">
        <dgm:presLayoutVars>
          <dgm:dir/>
          <dgm:resizeHandles val="exact"/>
        </dgm:presLayoutVars>
      </dgm:prSet>
      <dgm:spPr/>
    </dgm:pt>
    <dgm:pt modelId="{A85AADF3-F8F1-414F-B83A-CE024CB4538B}" type="pres">
      <dgm:prSet presAssocID="{5C2CC4F2-DD56-4AE8-BB52-63357232D273}" presName="arrow" presStyleLbl="bgShp" presStyleIdx="0" presStyleCnt="1" custScaleX="117647"/>
      <dgm:spPr/>
    </dgm:pt>
    <dgm:pt modelId="{761F96F4-7141-485B-8EB3-CECD263A8786}" type="pres">
      <dgm:prSet presAssocID="{5C2CC4F2-DD56-4AE8-BB52-63357232D273}" presName="linearProcess" presStyleCnt="0"/>
      <dgm:spPr/>
    </dgm:pt>
    <dgm:pt modelId="{4E7838B6-5ECC-4756-862B-A3DA9D00AD21}" type="pres">
      <dgm:prSet presAssocID="{969F6C79-B35A-46E8-BFEC-643CE2132356}" presName="textNode" presStyleLbl="node1" presStyleIdx="0" presStyleCnt="4">
        <dgm:presLayoutVars>
          <dgm:bulletEnabled val="1"/>
        </dgm:presLayoutVars>
      </dgm:prSet>
      <dgm:spPr/>
      <dgm:t>
        <a:bodyPr/>
        <a:lstStyle/>
        <a:p>
          <a:endParaRPr lang="en-IN"/>
        </a:p>
      </dgm:t>
    </dgm:pt>
    <dgm:pt modelId="{178AE9EC-BA47-4DB6-A0BE-FE3E1C2B3E82}" type="pres">
      <dgm:prSet presAssocID="{07C6768C-CA85-45E1-84FE-73F6CBF5AF23}" presName="sibTrans" presStyleCnt="0"/>
      <dgm:spPr/>
    </dgm:pt>
    <dgm:pt modelId="{5E7FD686-BB0A-4153-B483-42D6B67D2F10}" type="pres">
      <dgm:prSet presAssocID="{E6E5CBC7-185F-49A9-8A66-496B752EE0C6}" presName="textNode" presStyleLbl="node1" presStyleIdx="1" presStyleCnt="4">
        <dgm:presLayoutVars>
          <dgm:bulletEnabled val="1"/>
        </dgm:presLayoutVars>
      </dgm:prSet>
      <dgm:spPr/>
      <dgm:t>
        <a:bodyPr/>
        <a:lstStyle/>
        <a:p>
          <a:endParaRPr lang="en-IN"/>
        </a:p>
      </dgm:t>
    </dgm:pt>
    <dgm:pt modelId="{FF5C351F-54DF-4D43-B58F-7818039FBE93}" type="pres">
      <dgm:prSet presAssocID="{9A6B5BC9-7326-414C-8F54-557CF4446C55}" presName="sibTrans" presStyleCnt="0"/>
      <dgm:spPr/>
    </dgm:pt>
    <dgm:pt modelId="{E9DEF6CC-3706-4323-90AE-8B0B4B4AE65B}" type="pres">
      <dgm:prSet presAssocID="{6C819D10-8368-43B6-A815-71F5DF290E2B}" presName="textNode" presStyleLbl="node1" presStyleIdx="2" presStyleCnt="4">
        <dgm:presLayoutVars>
          <dgm:bulletEnabled val="1"/>
        </dgm:presLayoutVars>
      </dgm:prSet>
      <dgm:spPr/>
      <dgm:t>
        <a:bodyPr/>
        <a:lstStyle/>
        <a:p>
          <a:endParaRPr lang="en-IN"/>
        </a:p>
      </dgm:t>
    </dgm:pt>
    <dgm:pt modelId="{6E2AD6E6-9E3A-45CB-9A64-07FB99314F66}" type="pres">
      <dgm:prSet presAssocID="{DC5EF68D-704A-45E6-9684-391B1141771D}" presName="sibTrans" presStyleCnt="0"/>
      <dgm:spPr/>
    </dgm:pt>
    <dgm:pt modelId="{0A294FF4-6EBA-4B27-8C26-8C95A3A24385}" type="pres">
      <dgm:prSet presAssocID="{5BD0441E-7FB9-4C83-90C9-4633FFB12B08}" presName="textNode" presStyleLbl="node1" presStyleIdx="3" presStyleCnt="4">
        <dgm:presLayoutVars>
          <dgm:bulletEnabled val="1"/>
        </dgm:presLayoutVars>
      </dgm:prSet>
      <dgm:spPr/>
      <dgm:t>
        <a:bodyPr/>
        <a:lstStyle/>
        <a:p>
          <a:endParaRPr lang="en-IN"/>
        </a:p>
      </dgm:t>
    </dgm:pt>
  </dgm:ptLst>
  <dgm:cxnLst>
    <dgm:cxn modelId="{8B88D83A-199D-422F-8179-2D6667D02AEB}" srcId="{5C2CC4F2-DD56-4AE8-BB52-63357232D273}" destId="{6C819D10-8368-43B6-A815-71F5DF290E2B}" srcOrd="2" destOrd="0" parTransId="{EC878C78-E912-45EB-A11E-B3895B5B925C}" sibTransId="{DC5EF68D-704A-45E6-9684-391B1141771D}"/>
    <dgm:cxn modelId="{1DDD51D4-4A17-4C8A-9166-FFE732051234}" type="presOf" srcId="{E6E5CBC7-185F-49A9-8A66-496B752EE0C6}" destId="{5E7FD686-BB0A-4153-B483-42D6B67D2F10}" srcOrd="0" destOrd="0" presId="urn:microsoft.com/office/officeart/2005/8/layout/hProcess9"/>
    <dgm:cxn modelId="{DB3C45B3-A8F4-4EA0-8981-194EDA503FEE}" type="presOf" srcId="{5C2CC4F2-DD56-4AE8-BB52-63357232D273}" destId="{32A179B7-C5CF-46B8-8213-44C01199DEE6}" srcOrd="0" destOrd="0" presId="urn:microsoft.com/office/officeart/2005/8/layout/hProcess9"/>
    <dgm:cxn modelId="{A6AF2E5E-83FD-4665-8764-65DDC0340077}" type="presOf" srcId="{6C819D10-8368-43B6-A815-71F5DF290E2B}" destId="{E9DEF6CC-3706-4323-90AE-8B0B4B4AE65B}" srcOrd="0" destOrd="0" presId="urn:microsoft.com/office/officeart/2005/8/layout/hProcess9"/>
    <dgm:cxn modelId="{495C058D-EAA2-420D-97B0-13134C2A0658}" type="presOf" srcId="{5BD0441E-7FB9-4C83-90C9-4633FFB12B08}" destId="{0A294FF4-6EBA-4B27-8C26-8C95A3A24385}" srcOrd="0" destOrd="0" presId="urn:microsoft.com/office/officeart/2005/8/layout/hProcess9"/>
    <dgm:cxn modelId="{C6D8ACE9-ED71-4584-9563-B6A6F76F147A}" srcId="{5C2CC4F2-DD56-4AE8-BB52-63357232D273}" destId="{5BD0441E-7FB9-4C83-90C9-4633FFB12B08}" srcOrd="3" destOrd="0" parTransId="{F4C07532-845F-4A9C-9C92-49F64241405C}" sibTransId="{389375D7-4B49-4455-96DE-6CE97D5F3AA8}"/>
    <dgm:cxn modelId="{12D4B096-AC91-40CB-A1FC-651AD5F9C1B3}" srcId="{5C2CC4F2-DD56-4AE8-BB52-63357232D273}" destId="{969F6C79-B35A-46E8-BFEC-643CE2132356}" srcOrd="0" destOrd="0" parTransId="{C77EAB57-B7CA-4B2D-8C28-A94673B28EAF}" sibTransId="{07C6768C-CA85-45E1-84FE-73F6CBF5AF23}"/>
    <dgm:cxn modelId="{A74A3CF7-D63E-4DC7-A8E1-DB723CEE36C2}" type="presOf" srcId="{969F6C79-B35A-46E8-BFEC-643CE2132356}" destId="{4E7838B6-5ECC-4756-862B-A3DA9D00AD21}" srcOrd="0" destOrd="0" presId="urn:microsoft.com/office/officeart/2005/8/layout/hProcess9"/>
    <dgm:cxn modelId="{DBFBF005-27A1-4C83-A62C-A222EBF6B661}" srcId="{5C2CC4F2-DD56-4AE8-BB52-63357232D273}" destId="{E6E5CBC7-185F-49A9-8A66-496B752EE0C6}" srcOrd="1" destOrd="0" parTransId="{42E45ED8-C90F-4495-BDAF-C16FE459BAA7}" sibTransId="{9A6B5BC9-7326-414C-8F54-557CF4446C55}"/>
    <dgm:cxn modelId="{9798C5F3-09B9-4E2E-923C-5B94D0D86EE4}" type="presParOf" srcId="{32A179B7-C5CF-46B8-8213-44C01199DEE6}" destId="{A85AADF3-F8F1-414F-B83A-CE024CB4538B}" srcOrd="0" destOrd="0" presId="urn:microsoft.com/office/officeart/2005/8/layout/hProcess9"/>
    <dgm:cxn modelId="{1EC103B1-9E02-486D-8E21-3C464DC96FE2}" type="presParOf" srcId="{32A179B7-C5CF-46B8-8213-44C01199DEE6}" destId="{761F96F4-7141-485B-8EB3-CECD263A8786}" srcOrd="1" destOrd="0" presId="urn:microsoft.com/office/officeart/2005/8/layout/hProcess9"/>
    <dgm:cxn modelId="{E775ECE5-4973-44F1-B926-2D5BE9462D8D}" type="presParOf" srcId="{761F96F4-7141-485B-8EB3-CECD263A8786}" destId="{4E7838B6-5ECC-4756-862B-A3DA9D00AD21}" srcOrd="0" destOrd="0" presId="urn:microsoft.com/office/officeart/2005/8/layout/hProcess9"/>
    <dgm:cxn modelId="{B5F9CAA5-2DB9-41B5-B288-4E22BFA235D3}" type="presParOf" srcId="{761F96F4-7141-485B-8EB3-CECD263A8786}" destId="{178AE9EC-BA47-4DB6-A0BE-FE3E1C2B3E82}" srcOrd="1" destOrd="0" presId="urn:microsoft.com/office/officeart/2005/8/layout/hProcess9"/>
    <dgm:cxn modelId="{5FF45B2E-2D27-4AE3-85AF-3C0FBAE65DF4}" type="presParOf" srcId="{761F96F4-7141-485B-8EB3-CECD263A8786}" destId="{5E7FD686-BB0A-4153-B483-42D6B67D2F10}" srcOrd="2" destOrd="0" presId="urn:microsoft.com/office/officeart/2005/8/layout/hProcess9"/>
    <dgm:cxn modelId="{6051040A-D038-4CC0-A222-F8C4132BD4ED}" type="presParOf" srcId="{761F96F4-7141-485B-8EB3-CECD263A8786}" destId="{FF5C351F-54DF-4D43-B58F-7818039FBE93}" srcOrd="3" destOrd="0" presId="urn:microsoft.com/office/officeart/2005/8/layout/hProcess9"/>
    <dgm:cxn modelId="{6E11384E-5164-402F-89BA-4806637EC789}" type="presParOf" srcId="{761F96F4-7141-485B-8EB3-CECD263A8786}" destId="{E9DEF6CC-3706-4323-90AE-8B0B4B4AE65B}" srcOrd="4" destOrd="0" presId="urn:microsoft.com/office/officeart/2005/8/layout/hProcess9"/>
    <dgm:cxn modelId="{098F18A2-96BE-4302-B6A6-260D6F09EF9D}" type="presParOf" srcId="{761F96F4-7141-485B-8EB3-CECD263A8786}" destId="{6E2AD6E6-9E3A-45CB-9A64-07FB99314F66}" srcOrd="5" destOrd="0" presId="urn:microsoft.com/office/officeart/2005/8/layout/hProcess9"/>
    <dgm:cxn modelId="{43266336-8700-45AC-BEAF-FC25E00DAA2B}" type="presParOf" srcId="{761F96F4-7141-485B-8EB3-CECD263A8786}" destId="{0A294FF4-6EBA-4B27-8C26-8C95A3A24385}" srcOrd="6" destOrd="0" presId="urn:microsoft.com/office/officeart/2005/8/layout/hProcess9"/>
  </dgm:cxnLst>
  <dgm:bg/>
  <dgm:whole/>
</dgm:dataModel>
</file>

<file path=ppt/diagrams/data3.xml><?xml version="1.0" encoding="utf-8"?>
<dgm:dataModel xmlns:dgm="http://schemas.openxmlformats.org/drawingml/2006/diagram" xmlns:a="http://schemas.openxmlformats.org/drawingml/2006/main">
  <dgm:ptLst>
    <dgm:pt modelId="{ED8282FF-AEC9-47CD-814A-EE6F50D759BA}"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IN"/>
        </a:p>
      </dgm:t>
    </dgm:pt>
    <dgm:pt modelId="{103CEAC6-2CC7-4E59-9F33-DBDC9F8644FD}">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1500" b="0" i="0" dirty="0" smtClean="0"/>
            <a:t>Cryptographic Hash Functions</a:t>
          </a:r>
          <a:endParaRPr lang="en-IN" sz="1500" dirty="0"/>
        </a:p>
      </dgm:t>
    </dgm:pt>
    <dgm:pt modelId="{7ED99E0C-3ADE-481A-9DBC-E5F10B71FDA8}" type="parTrans" cxnId="{C09563F8-16D0-4BA8-8FC5-F68AF34B1946}">
      <dgm:prSet/>
      <dgm:spPr/>
      <dgm:t>
        <a:bodyPr/>
        <a:lstStyle/>
        <a:p>
          <a:endParaRPr lang="en-IN"/>
        </a:p>
      </dgm:t>
    </dgm:pt>
    <dgm:pt modelId="{0AB8CA41-B657-49BA-9274-D89F33028494}" type="sibTrans" cxnId="{C09563F8-16D0-4BA8-8FC5-F68AF34B1946}">
      <dgm:prSet/>
      <dgm:spPr/>
      <dgm:t>
        <a:bodyPr/>
        <a:lstStyle/>
        <a:p>
          <a:endParaRPr lang="en-IN"/>
        </a:p>
      </dgm:t>
    </dgm:pt>
    <dgm:pt modelId="{B44E41C7-5D28-4F91-AE3B-BAEC7C4CBDF9}">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1500" b="0" i="0" dirty="0" smtClean="0"/>
            <a:t>Examples: MDS, SHA-1, SHA-256</a:t>
          </a:r>
          <a:endParaRPr lang="en-IN" sz="1500" dirty="0"/>
        </a:p>
      </dgm:t>
    </dgm:pt>
    <dgm:pt modelId="{0D1B5E5E-70A0-4243-BBB4-D42E18E0EABD}" type="parTrans" cxnId="{2CEA6EF8-8137-484C-AEB0-82B9EF70B8FC}">
      <dgm:prSet/>
      <dgm:spPr/>
      <dgm:t>
        <a:bodyPr/>
        <a:lstStyle/>
        <a:p>
          <a:endParaRPr lang="en-IN"/>
        </a:p>
      </dgm:t>
    </dgm:pt>
    <dgm:pt modelId="{85EF05F2-3EB2-487A-A44A-7A1CEA7F9C78}" type="sibTrans" cxnId="{2CEA6EF8-8137-484C-AEB0-82B9EF70B8FC}">
      <dgm:prSet/>
      <dgm:spPr/>
      <dgm:t>
        <a:bodyPr/>
        <a:lstStyle/>
        <a:p>
          <a:endParaRPr lang="en-IN"/>
        </a:p>
      </dgm:t>
    </dgm:pt>
    <dgm:pt modelId="{08874E1F-D556-4A0C-89E5-1F0CFE762322}">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1500" b="0" i="0" dirty="0" smtClean="0"/>
            <a:t>What is cryptographic hash function?</a:t>
          </a:r>
          <a:endParaRPr lang="en-IN" sz="1500" dirty="0"/>
        </a:p>
      </dgm:t>
    </dgm:pt>
    <dgm:pt modelId="{DC461317-43CE-47B3-A82C-EA15A03C3945}" type="parTrans" cxnId="{4245725A-E542-4D1C-8F03-77055517705C}">
      <dgm:prSet/>
      <dgm:spPr/>
      <dgm:t>
        <a:bodyPr/>
        <a:lstStyle/>
        <a:p>
          <a:endParaRPr lang="en-IN"/>
        </a:p>
      </dgm:t>
    </dgm:pt>
    <dgm:pt modelId="{8AB4F40A-0D35-47A8-95E9-06B698059DFD}" type="sibTrans" cxnId="{4245725A-E542-4D1C-8F03-77055517705C}">
      <dgm:prSet/>
      <dgm:spPr/>
      <dgm:t>
        <a:bodyPr/>
        <a:lstStyle/>
        <a:p>
          <a:endParaRPr lang="en-IN"/>
        </a:p>
      </dgm:t>
    </dgm:pt>
    <dgm:pt modelId="{E447417E-5DBC-4720-B053-54C55923D721}">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1500" b="0" i="0" dirty="0" smtClean="0"/>
            <a:t>It is a mathematical function. Takes an input(message) and applies a set of mathematical transformation to produce a single output called as digest, tag or hash or fingerprint.</a:t>
          </a:r>
          <a:endParaRPr lang="en-IN" sz="1500" dirty="0"/>
        </a:p>
      </dgm:t>
    </dgm:pt>
    <dgm:pt modelId="{384AD60B-AA0A-44A4-9333-7C7005E6351B}" type="parTrans" cxnId="{9EEB60D9-46BD-469D-9800-DFDFEB20E16A}">
      <dgm:prSet/>
      <dgm:spPr/>
      <dgm:t>
        <a:bodyPr/>
        <a:lstStyle/>
        <a:p>
          <a:endParaRPr lang="en-IN"/>
        </a:p>
      </dgm:t>
    </dgm:pt>
    <dgm:pt modelId="{2A453263-5FAA-42A3-8585-C5F1A520B248}" type="sibTrans" cxnId="{9EEB60D9-46BD-469D-9800-DFDFEB20E16A}">
      <dgm:prSet/>
      <dgm:spPr/>
      <dgm:t>
        <a:bodyPr/>
        <a:lstStyle/>
        <a:p>
          <a:endParaRPr lang="en-IN"/>
        </a:p>
      </dgm:t>
    </dgm:pt>
    <dgm:pt modelId="{91439D1B-AA64-48E0-A62C-3A9AFB20395D}">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1500" b="0" i="0" dirty="0" smtClean="0"/>
            <a:t>Desired properties</a:t>
          </a:r>
          <a:endParaRPr lang="en-IN" sz="1500" dirty="0"/>
        </a:p>
      </dgm:t>
    </dgm:pt>
    <dgm:pt modelId="{003EFCFA-A92B-4B7A-96D9-7CA1218F82C6}" type="parTrans" cxnId="{2F6A1486-2F4B-4AB2-8FF9-265E5010A98A}">
      <dgm:prSet/>
      <dgm:spPr/>
      <dgm:t>
        <a:bodyPr/>
        <a:lstStyle/>
        <a:p>
          <a:endParaRPr lang="en-IN"/>
        </a:p>
      </dgm:t>
    </dgm:pt>
    <dgm:pt modelId="{EEF504BB-1462-4B34-AC09-BCB908020BFC}" type="sibTrans" cxnId="{2F6A1486-2F4B-4AB2-8FF9-265E5010A98A}">
      <dgm:prSet/>
      <dgm:spPr/>
      <dgm:t>
        <a:bodyPr/>
        <a:lstStyle/>
        <a:p>
          <a:endParaRPr lang="en-IN"/>
        </a:p>
      </dgm:t>
    </dgm:pt>
    <dgm:pt modelId="{AB5E26A0-3163-448D-A063-54FF6D108C1A}">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1500" b="0" i="0" dirty="0" smtClean="0"/>
            <a:t>Should be computationally efficient i.e. should not take a long time to produce output.</a:t>
          </a:r>
          <a:endParaRPr lang="en-IN" sz="1500" dirty="0"/>
        </a:p>
      </dgm:t>
    </dgm:pt>
    <dgm:pt modelId="{7045F288-0EBE-4677-964E-6DC044CEB4DA}" type="parTrans" cxnId="{BB1CB968-E76B-4250-8EFC-8B8ED7F0B192}">
      <dgm:prSet/>
      <dgm:spPr/>
      <dgm:t>
        <a:bodyPr/>
        <a:lstStyle/>
        <a:p>
          <a:endParaRPr lang="en-IN"/>
        </a:p>
      </dgm:t>
    </dgm:pt>
    <dgm:pt modelId="{F00E0AC0-C450-4BD0-B2B6-4C8C7AEFBCD1}" type="sibTrans" cxnId="{BB1CB968-E76B-4250-8EFC-8B8ED7F0B192}">
      <dgm:prSet/>
      <dgm:spPr/>
      <dgm:t>
        <a:bodyPr/>
        <a:lstStyle/>
        <a:p>
          <a:endParaRPr lang="en-IN"/>
        </a:p>
      </dgm:t>
    </dgm:pt>
    <dgm:pt modelId="{900E76D0-864A-47DA-A37D-8BA1E7ACD124}">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1500" dirty="0" smtClean="0"/>
            <a:t>Output should look random</a:t>
          </a:r>
          <a:endParaRPr lang="en-IN" sz="1500" dirty="0"/>
        </a:p>
      </dgm:t>
    </dgm:pt>
    <dgm:pt modelId="{338ACE19-9D73-4A52-94E1-9F77572DEEB0}" type="parTrans" cxnId="{6A7CCA09-2503-4B41-8589-2E376BD33035}">
      <dgm:prSet/>
      <dgm:spPr/>
      <dgm:t>
        <a:bodyPr/>
        <a:lstStyle/>
        <a:p>
          <a:endParaRPr lang="en-IN"/>
        </a:p>
      </dgm:t>
    </dgm:pt>
    <dgm:pt modelId="{4708CF1A-AF09-4151-B7F0-7709A4B1AD5F}" type="sibTrans" cxnId="{6A7CCA09-2503-4B41-8589-2E376BD33035}">
      <dgm:prSet/>
      <dgm:spPr/>
      <dgm:t>
        <a:bodyPr/>
        <a:lstStyle/>
        <a:p>
          <a:endParaRPr lang="en-IN"/>
        </a:p>
      </dgm:t>
    </dgm:pt>
    <dgm:pt modelId="{E7FF5587-B96C-4D78-882D-60588AC17149}">
      <dgm:prSet custT="1"/>
      <dgm:spPr/>
      <dgm:t>
        <a:bodyPr/>
        <a:lstStyle/>
        <a:p>
          <a:r>
            <a:rPr lang="en-IN" sz="1500" b="0" i="0" dirty="0" smtClean="0"/>
            <a:t>First known applications : Digital signatures, pseudo random numbers etc</a:t>
          </a:r>
          <a:endParaRPr lang="en-IN" sz="1500" b="0" i="0" dirty="0"/>
        </a:p>
      </dgm:t>
    </dgm:pt>
    <dgm:pt modelId="{30649061-8F29-4D53-AFDA-2FC2E15CA0A0}" type="parTrans" cxnId="{AB132569-C817-4B45-9100-0AEE6C271385}">
      <dgm:prSet/>
      <dgm:spPr/>
      <dgm:t>
        <a:bodyPr/>
        <a:lstStyle/>
        <a:p>
          <a:endParaRPr lang="en-IN"/>
        </a:p>
      </dgm:t>
    </dgm:pt>
    <dgm:pt modelId="{A0A76463-4BE4-4B81-8796-2F0F7265F6B7}" type="sibTrans" cxnId="{AB132569-C817-4B45-9100-0AEE6C271385}">
      <dgm:prSet/>
      <dgm:spPr/>
      <dgm:t>
        <a:bodyPr/>
        <a:lstStyle/>
        <a:p>
          <a:endParaRPr lang="en-IN"/>
        </a:p>
      </dgm:t>
    </dgm:pt>
    <dgm:pt modelId="{CB742035-FBF1-41C6-AB98-E90D0F3C3EA2}">
      <dgm:prSet custT="1"/>
      <dgm:spPr/>
      <dgm:t>
        <a:bodyPr/>
        <a:lstStyle/>
        <a:p>
          <a:r>
            <a:rPr lang="en-IN" sz="1500" b="0" i="0" dirty="0" smtClean="0"/>
            <a:t>Message can be as long as you want but output will be of same length.</a:t>
          </a:r>
          <a:endParaRPr lang="en-IN" sz="1500" b="0" i="0" dirty="0"/>
        </a:p>
      </dgm:t>
    </dgm:pt>
    <dgm:pt modelId="{AA63648F-1A74-488D-B2EA-712A7D4D5336}" type="parTrans" cxnId="{22BB0F4F-E805-49B5-A546-A070EA58C9CC}">
      <dgm:prSet/>
      <dgm:spPr/>
      <dgm:t>
        <a:bodyPr/>
        <a:lstStyle/>
        <a:p>
          <a:endParaRPr lang="en-IN"/>
        </a:p>
      </dgm:t>
    </dgm:pt>
    <dgm:pt modelId="{B130146B-0CE4-4AE2-B2BB-0AA0720384C0}" type="sibTrans" cxnId="{22BB0F4F-E805-49B5-A546-A070EA58C9CC}">
      <dgm:prSet/>
      <dgm:spPr/>
      <dgm:t>
        <a:bodyPr/>
        <a:lstStyle/>
        <a:p>
          <a:endParaRPr lang="en-IN"/>
        </a:p>
      </dgm:t>
    </dgm:pt>
    <dgm:pt modelId="{F5CB7B90-E1AC-4E5F-A82F-9DA9EEA5C196}">
      <dgm:prSet custT="1"/>
      <dgm:spPr/>
      <dgm:t>
        <a:bodyPr/>
        <a:lstStyle/>
        <a:p>
          <a:r>
            <a:rPr lang="en-IN" sz="1500" b="0" i="0" dirty="0" smtClean="0"/>
            <a:t>Cryptographic hash functions are deterministic i.e. one input will have only one output.</a:t>
          </a:r>
          <a:endParaRPr lang="en-IN" sz="1500" b="0" i="0" dirty="0"/>
        </a:p>
      </dgm:t>
    </dgm:pt>
    <dgm:pt modelId="{F29E9C68-155A-4DA2-88D6-CF26A4F11137}" type="parTrans" cxnId="{741646DC-A30E-4E96-8502-0B5AD6880E56}">
      <dgm:prSet/>
      <dgm:spPr/>
      <dgm:t>
        <a:bodyPr/>
        <a:lstStyle/>
        <a:p>
          <a:endParaRPr lang="en-IN"/>
        </a:p>
      </dgm:t>
    </dgm:pt>
    <dgm:pt modelId="{254F6BDB-E4BC-4C1B-A51E-5958F3DCF444}" type="sibTrans" cxnId="{741646DC-A30E-4E96-8502-0B5AD6880E56}">
      <dgm:prSet/>
      <dgm:spPr/>
      <dgm:t>
        <a:bodyPr/>
        <a:lstStyle/>
        <a:p>
          <a:endParaRPr lang="en-IN"/>
        </a:p>
      </dgm:t>
    </dgm:pt>
    <dgm:pt modelId="{0AB7FD71-7260-4397-A191-8A3B1A8149C3}">
      <dgm:prSet custT="1"/>
      <dgm:spPr/>
      <dgm:t>
        <a:bodyPr/>
        <a:lstStyle/>
        <a:p>
          <a:r>
            <a:rPr lang="en-IN" sz="1500" b="0" i="0" dirty="0" smtClean="0"/>
            <a:t>2 inputs should never produce same output i.e. should be collision resistant.</a:t>
          </a:r>
          <a:br>
            <a:rPr lang="en-IN" sz="1500" b="0" i="0" dirty="0" smtClean="0"/>
          </a:br>
          <a:r>
            <a:rPr lang="en-IN" sz="1500" b="0" i="0" dirty="0" smtClean="0"/>
            <a:t>(ideally not possible but 2 such messages should be difficult to time or should take astronomical time to find 2 such messages)</a:t>
          </a:r>
          <a:endParaRPr lang="en-IN" sz="1500" b="0" i="0" dirty="0"/>
        </a:p>
      </dgm:t>
    </dgm:pt>
    <dgm:pt modelId="{7D651432-F357-429F-BFAE-3B10A1E69293}" type="parTrans" cxnId="{DAADDE2D-7417-4925-9E9E-9B25DD96A788}">
      <dgm:prSet/>
      <dgm:spPr/>
      <dgm:t>
        <a:bodyPr/>
        <a:lstStyle/>
        <a:p>
          <a:endParaRPr lang="en-IN"/>
        </a:p>
      </dgm:t>
    </dgm:pt>
    <dgm:pt modelId="{58466CF7-5F3D-459D-AC02-2D11555CAB43}" type="sibTrans" cxnId="{DAADDE2D-7417-4925-9E9E-9B25DD96A788}">
      <dgm:prSet/>
      <dgm:spPr/>
      <dgm:t>
        <a:bodyPr/>
        <a:lstStyle/>
        <a:p>
          <a:endParaRPr lang="en-IN"/>
        </a:p>
      </dgm:t>
    </dgm:pt>
    <dgm:pt modelId="{BFCA0CF5-91A9-42F8-9CA1-2CDBBF4EFAEF}">
      <dgm:prSet custT="1"/>
      <dgm:spPr/>
      <dgm:t>
        <a:bodyPr/>
        <a:lstStyle/>
        <a:p>
          <a:r>
            <a:rPr lang="en-IN" sz="1500" b="0" i="0" dirty="0" smtClean="0"/>
            <a:t> Hide info about IP given the output </a:t>
          </a:r>
          <a:r>
            <a:rPr lang="en-IN" sz="1500" b="0" i="0" dirty="0" err="1" smtClean="0"/>
            <a:t>ie</a:t>
          </a:r>
          <a:r>
            <a:rPr lang="en-IN" sz="1500" b="0" i="0" dirty="0" smtClean="0"/>
            <a:t>. should not be able to give away any info about IP</a:t>
          </a:r>
          <a:endParaRPr lang="en-IN" sz="1500" b="0" i="0" dirty="0"/>
        </a:p>
      </dgm:t>
    </dgm:pt>
    <dgm:pt modelId="{B1C3EB9F-6191-4F57-8E56-21D76FC78C04}" type="parTrans" cxnId="{8521D53E-B40A-4D94-BA41-29AD707A3ACC}">
      <dgm:prSet/>
      <dgm:spPr/>
      <dgm:t>
        <a:bodyPr/>
        <a:lstStyle/>
        <a:p>
          <a:endParaRPr lang="en-IN"/>
        </a:p>
      </dgm:t>
    </dgm:pt>
    <dgm:pt modelId="{CEAC5B6A-F0A0-47BF-B7B1-3139C0E7C005}" type="sibTrans" cxnId="{8521D53E-B40A-4D94-BA41-29AD707A3ACC}">
      <dgm:prSet/>
      <dgm:spPr/>
      <dgm:t>
        <a:bodyPr/>
        <a:lstStyle/>
        <a:p>
          <a:endParaRPr lang="en-IN"/>
        </a:p>
      </dgm:t>
    </dgm:pt>
    <dgm:pt modelId="{E1A22059-492B-4D02-AFB7-4091CD2670C9}" type="pres">
      <dgm:prSet presAssocID="{ED8282FF-AEC9-47CD-814A-EE6F50D759BA}" presName="Name0" presStyleCnt="0">
        <dgm:presLayoutVars>
          <dgm:dir/>
          <dgm:animLvl val="lvl"/>
          <dgm:resizeHandles val="exact"/>
        </dgm:presLayoutVars>
      </dgm:prSet>
      <dgm:spPr/>
      <dgm:t>
        <a:bodyPr/>
        <a:lstStyle/>
        <a:p>
          <a:endParaRPr lang="en-US"/>
        </a:p>
      </dgm:t>
    </dgm:pt>
    <dgm:pt modelId="{601A3F91-B792-4A20-BD04-458CC304D0D5}" type="pres">
      <dgm:prSet presAssocID="{103CEAC6-2CC7-4E59-9F33-DBDC9F8644FD}" presName="composite" presStyleCnt="0"/>
      <dgm:spPr/>
    </dgm:pt>
    <dgm:pt modelId="{C417CAF6-EB0C-464E-8AFB-F316E7EE5A39}" type="pres">
      <dgm:prSet presAssocID="{103CEAC6-2CC7-4E59-9F33-DBDC9F8644FD}" presName="parTx" presStyleLbl="alignNode1" presStyleIdx="0" presStyleCnt="3">
        <dgm:presLayoutVars>
          <dgm:chMax val="0"/>
          <dgm:chPref val="0"/>
          <dgm:bulletEnabled val="1"/>
        </dgm:presLayoutVars>
      </dgm:prSet>
      <dgm:spPr/>
      <dgm:t>
        <a:bodyPr/>
        <a:lstStyle/>
        <a:p>
          <a:endParaRPr lang="en-IN"/>
        </a:p>
      </dgm:t>
    </dgm:pt>
    <dgm:pt modelId="{379A6B12-4165-4968-BB7F-16358A23A7FC}" type="pres">
      <dgm:prSet presAssocID="{103CEAC6-2CC7-4E59-9F33-DBDC9F8644FD}" presName="desTx" presStyleLbl="alignAccFollowNode1" presStyleIdx="0" presStyleCnt="3">
        <dgm:presLayoutVars>
          <dgm:bulletEnabled val="1"/>
        </dgm:presLayoutVars>
      </dgm:prSet>
      <dgm:spPr/>
      <dgm:t>
        <a:bodyPr/>
        <a:lstStyle/>
        <a:p>
          <a:endParaRPr lang="en-IN"/>
        </a:p>
      </dgm:t>
    </dgm:pt>
    <dgm:pt modelId="{EA748EF8-8781-4307-95C1-1648C853668D}" type="pres">
      <dgm:prSet presAssocID="{0AB8CA41-B657-49BA-9274-D89F33028494}" presName="space" presStyleCnt="0"/>
      <dgm:spPr/>
    </dgm:pt>
    <dgm:pt modelId="{4096A633-301E-4DFA-9B13-6F27352C9E6F}" type="pres">
      <dgm:prSet presAssocID="{08874E1F-D556-4A0C-89E5-1F0CFE762322}" presName="composite" presStyleCnt="0"/>
      <dgm:spPr/>
    </dgm:pt>
    <dgm:pt modelId="{6B55F4FD-3366-4264-B9AE-3228CF42817C}" type="pres">
      <dgm:prSet presAssocID="{08874E1F-D556-4A0C-89E5-1F0CFE762322}" presName="parTx" presStyleLbl="alignNode1" presStyleIdx="1" presStyleCnt="3">
        <dgm:presLayoutVars>
          <dgm:chMax val="0"/>
          <dgm:chPref val="0"/>
          <dgm:bulletEnabled val="1"/>
        </dgm:presLayoutVars>
      </dgm:prSet>
      <dgm:spPr/>
      <dgm:t>
        <a:bodyPr/>
        <a:lstStyle/>
        <a:p>
          <a:endParaRPr lang="en-IN"/>
        </a:p>
      </dgm:t>
    </dgm:pt>
    <dgm:pt modelId="{EC09AA59-EE86-4F9F-86FB-CC4088DA5C99}" type="pres">
      <dgm:prSet presAssocID="{08874E1F-D556-4A0C-89E5-1F0CFE762322}" presName="desTx" presStyleLbl="alignAccFollowNode1" presStyleIdx="1" presStyleCnt="3">
        <dgm:presLayoutVars>
          <dgm:bulletEnabled val="1"/>
        </dgm:presLayoutVars>
      </dgm:prSet>
      <dgm:spPr/>
      <dgm:t>
        <a:bodyPr/>
        <a:lstStyle/>
        <a:p>
          <a:endParaRPr lang="en-IN"/>
        </a:p>
      </dgm:t>
    </dgm:pt>
    <dgm:pt modelId="{2AA2AE3E-B9BE-4329-BA6C-7F4B842B2E64}" type="pres">
      <dgm:prSet presAssocID="{8AB4F40A-0D35-47A8-95E9-06B698059DFD}" presName="space" presStyleCnt="0"/>
      <dgm:spPr/>
    </dgm:pt>
    <dgm:pt modelId="{4EA43DC5-1CDC-416F-8DC6-4EC9B918883C}" type="pres">
      <dgm:prSet presAssocID="{91439D1B-AA64-48E0-A62C-3A9AFB20395D}" presName="composite" presStyleCnt="0"/>
      <dgm:spPr/>
    </dgm:pt>
    <dgm:pt modelId="{691BC75F-4331-49BC-98E9-EE7D23A33AAD}" type="pres">
      <dgm:prSet presAssocID="{91439D1B-AA64-48E0-A62C-3A9AFB20395D}" presName="parTx" presStyleLbl="alignNode1" presStyleIdx="2" presStyleCnt="3">
        <dgm:presLayoutVars>
          <dgm:chMax val="0"/>
          <dgm:chPref val="0"/>
          <dgm:bulletEnabled val="1"/>
        </dgm:presLayoutVars>
      </dgm:prSet>
      <dgm:spPr/>
      <dgm:t>
        <a:bodyPr/>
        <a:lstStyle/>
        <a:p>
          <a:endParaRPr lang="en-IN"/>
        </a:p>
      </dgm:t>
    </dgm:pt>
    <dgm:pt modelId="{DDC7ABED-1CC3-46EA-9751-2A4B238F65D8}" type="pres">
      <dgm:prSet presAssocID="{91439D1B-AA64-48E0-A62C-3A9AFB20395D}" presName="desTx" presStyleLbl="alignAccFollowNode1" presStyleIdx="2" presStyleCnt="3">
        <dgm:presLayoutVars>
          <dgm:bulletEnabled val="1"/>
        </dgm:presLayoutVars>
      </dgm:prSet>
      <dgm:spPr/>
      <dgm:t>
        <a:bodyPr/>
        <a:lstStyle/>
        <a:p>
          <a:endParaRPr lang="en-IN"/>
        </a:p>
      </dgm:t>
    </dgm:pt>
  </dgm:ptLst>
  <dgm:cxnLst>
    <dgm:cxn modelId="{2F6A1486-2F4B-4AB2-8FF9-265E5010A98A}" srcId="{ED8282FF-AEC9-47CD-814A-EE6F50D759BA}" destId="{91439D1B-AA64-48E0-A62C-3A9AFB20395D}" srcOrd="2" destOrd="0" parTransId="{003EFCFA-A92B-4B7A-96D9-7CA1218F82C6}" sibTransId="{EEF504BB-1462-4B34-AC09-BCB908020BFC}"/>
    <dgm:cxn modelId="{4245725A-E542-4D1C-8F03-77055517705C}" srcId="{ED8282FF-AEC9-47CD-814A-EE6F50D759BA}" destId="{08874E1F-D556-4A0C-89E5-1F0CFE762322}" srcOrd="1" destOrd="0" parTransId="{DC461317-43CE-47B3-A82C-EA15A03C3945}" sibTransId="{8AB4F40A-0D35-47A8-95E9-06B698059DFD}"/>
    <dgm:cxn modelId="{A53A728D-FBC2-4FF8-A5F1-C032D9C8B7F8}" type="presOf" srcId="{E447417E-5DBC-4720-B053-54C55923D721}" destId="{EC09AA59-EE86-4F9F-86FB-CC4088DA5C99}" srcOrd="0" destOrd="0" presId="urn:microsoft.com/office/officeart/2005/8/layout/hList1"/>
    <dgm:cxn modelId="{2A687877-5DEC-4E49-9A73-3DBF9F133A2B}" type="presOf" srcId="{ED8282FF-AEC9-47CD-814A-EE6F50D759BA}" destId="{E1A22059-492B-4D02-AFB7-4091CD2670C9}" srcOrd="0" destOrd="0" presId="urn:microsoft.com/office/officeart/2005/8/layout/hList1"/>
    <dgm:cxn modelId="{CF1C835A-C3D4-4F61-A232-CA2D10D38533}" type="presOf" srcId="{103CEAC6-2CC7-4E59-9F33-DBDC9F8644FD}" destId="{C417CAF6-EB0C-464E-8AFB-F316E7EE5A39}" srcOrd="0" destOrd="0" presId="urn:microsoft.com/office/officeart/2005/8/layout/hList1"/>
    <dgm:cxn modelId="{EEB297DE-2413-4868-A18F-54C4FD0D9722}" type="presOf" srcId="{900E76D0-864A-47DA-A37D-8BA1E7ACD124}" destId="{DDC7ABED-1CC3-46EA-9751-2A4B238F65D8}" srcOrd="0" destOrd="3" presId="urn:microsoft.com/office/officeart/2005/8/layout/hList1"/>
    <dgm:cxn modelId="{DAADDE2D-7417-4925-9E9E-9B25DD96A788}" srcId="{91439D1B-AA64-48E0-A62C-3A9AFB20395D}" destId="{0AB7FD71-7260-4397-A191-8A3B1A8149C3}" srcOrd="1" destOrd="0" parTransId="{7D651432-F357-429F-BFAE-3B10A1E69293}" sibTransId="{58466CF7-5F3D-459D-AC02-2D11555CAB43}"/>
    <dgm:cxn modelId="{6A7CCA09-2503-4B41-8589-2E376BD33035}" srcId="{91439D1B-AA64-48E0-A62C-3A9AFB20395D}" destId="{900E76D0-864A-47DA-A37D-8BA1E7ACD124}" srcOrd="3" destOrd="0" parTransId="{338ACE19-9D73-4A52-94E1-9F77572DEEB0}" sibTransId="{4708CF1A-AF09-4151-B7F0-7709A4B1AD5F}"/>
    <dgm:cxn modelId="{20FD7D35-1010-4472-A883-67421439A962}" type="presOf" srcId="{91439D1B-AA64-48E0-A62C-3A9AFB20395D}" destId="{691BC75F-4331-49BC-98E9-EE7D23A33AAD}" srcOrd="0" destOrd="0" presId="urn:microsoft.com/office/officeart/2005/8/layout/hList1"/>
    <dgm:cxn modelId="{741646DC-A30E-4E96-8502-0B5AD6880E56}" srcId="{08874E1F-D556-4A0C-89E5-1F0CFE762322}" destId="{F5CB7B90-E1AC-4E5F-A82F-9DA9EEA5C196}" srcOrd="2" destOrd="0" parTransId="{F29E9C68-155A-4DA2-88D6-CF26A4F11137}" sibTransId="{254F6BDB-E4BC-4C1B-A51E-5958F3DCF444}"/>
    <dgm:cxn modelId="{CACEF34D-9BB2-4D19-97DA-944A17033677}" type="presOf" srcId="{BFCA0CF5-91A9-42F8-9CA1-2CDBBF4EFAEF}" destId="{DDC7ABED-1CC3-46EA-9751-2A4B238F65D8}" srcOrd="0" destOrd="2" presId="urn:microsoft.com/office/officeart/2005/8/layout/hList1"/>
    <dgm:cxn modelId="{B9441E07-BFA6-42DC-AE91-D48757C4C7FE}" type="presOf" srcId="{AB5E26A0-3163-448D-A063-54FF6D108C1A}" destId="{DDC7ABED-1CC3-46EA-9751-2A4B238F65D8}" srcOrd="0" destOrd="0" presId="urn:microsoft.com/office/officeart/2005/8/layout/hList1"/>
    <dgm:cxn modelId="{72308167-2E49-4736-8C03-0479B4DCB7EF}" type="presOf" srcId="{E7FF5587-B96C-4D78-882D-60588AC17149}" destId="{379A6B12-4165-4968-BB7F-16358A23A7FC}" srcOrd="0" destOrd="1" presId="urn:microsoft.com/office/officeart/2005/8/layout/hList1"/>
    <dgm:cxn modelId="{C09563F8-16D0-4BA8-8FC5-F68AF34B1946}" srcId="{ED8282FF-AEC9-47CD-814A-EE6F50D759BA}" destId="{103CEAC6-2CC7-4E59-9F33-DBDC9F8644FD}" srcOrd="0" destOrd="0" parTransId="{7ED99E0C-3ADE-481A-9DBC-E5F10B71FDA8}" sibTransId="{0AB8CA41-B657-49BA-9274-D89F33028494}"/>
    <dgm:cxn modelId="{9EEB60D9-46BD-469D-9800-DFDFEB20E16A}" srcId="{08874E1F-D556-4A0C-89E5-1F0CFE762322}" destId="{E447417E-5DBC-4720-B053-54C55923D721}" srcOrd="0" destOrd="0" parTransId="{384AD60B-AA0A-44A4-9333-7C7005E6351B}" sibTransId="{2A453263-5FAA-42A3-8585-C5F1A520B248}"/>
    <dgm:cxn modelId="{E91AC0E0-8FCF-48F2-89AB-E18A0258E85B}" type="presOf" srcId="{F5CB7B90-E1AC-4E5F-A82F-9DA9EEA5C196}" destId="{EC09AA59-EE86-4F9F-86FB-CC4088DA5C99}" srcOrd="0" destOrd="2" presId="urn:microsoft.com/office/officeart/2005/8/layout/hList1"/>
    <dgm:cxn modelId="{AB132569-C817-4B45-9100-0AEE6C271385}" srcId="{103CEAC6-2CC7-4E59-9F33-DBDC9F8644FD}" destId="{E7FF5587-B96C-4D78-882D-60588AC17149}" srcOrd="1" destOrd="0" parTransId="{30649061-8F29-4D53-AFDA-2FC2E15CA0A0}" sibTransId="{A0A76463-4BE4-4B81-8796-2F0F7265F6B7}"/>
    <dgm:cxn modelId="{CB744212-669E-46F0-8C70-9ACA500FD49F}" type="presOf" srcId="{CB742035-FBF1-41C6-AB98-E90D0F3C3EA2}" destId="{EC09AA59-EE86-4F9F-86FB-CC4088DA5C99}" srcOrd="0" destOrd="1" presId="urn:microsoft.com/office/officeart/2005/8/layout/hList1"/>
    <dgm:cxn modelId="{64E0CEFA-9387-4A97-8788-16D0260901CB}" type="presOf" srcId="{B44E41C7-5D28-4F91-AE3B-BAEC7C4CBDF9}" destId="{379A6B12-4165-4968-BB7F-16358A23A7FC}" srcOrd="0" destOrd="0" presId="urn:microsoft.com/office/officeart/2005/8/layout/hList1"/>
    <dgm:cxn modelId="{2CEA6EF8-8137-484C-AEB0-82B9EF70B8FC}" srcId="{103CEAC6-2CC7-4E59-9F33-DBDC9F8644FD}" destId="{B44E41C7-5D28-4F91-AE3B-BAEC7C4CBDF9}" srcOrd="0" destOrd="0" parTransId="{0D1B5E5E-70A0-4243-BBB4-D42E18E0EABD}" sibTransId="{85EF05F2-3EB2-487A-A44A-7A1CEA7F9C78}"/>
    <dgm:cxn modelId="{18696E16-DFFB-43BD-B172-0274B4A52F56}" type="presOf" srcId="{08874E1F-D556-4A0C-89E5-1F0CFE762322}" destId="{6B55F4FD-3366-4264-B9AE-3228CF42817C}" srcOrd="0" destOrd="0" presId="urn:microsoft.com/office/officeart/2005/8/layout/hList1"/>
    <dgm:cxn modelId="{B93A0EED-655E-4EEF-9D3F-0E901D2C22ED}" type="presOf" srcId="{0AB7FD71-7260-4397-A191-8A3B1A8149C3}" destId="{DDC7ABED-1CC3-46EA-9751-2A4B238F65D8}" srcOrd="0" destOrd="1" presId="urn:microsoft.com/office/officeart/2005/8/layout/hList1"/>
    <dgm:cxn modelId="{8521D53E-B40A-4D94-BA41-29AD707A3ACC}" srcId="{91439D1B-AA64-48E0-A62C-3A9AFB20395D}" destId="{BFCA0CF5-91A9-42F8-9CA1-2CDBBF4EFAEF}" srcOrd="2" destOrd="0" parTransId="{B1C3EB9F-6191-4F57-8E56-21D76FC78C04}" sibTransId="{CEAC5B6A-F0A0-47BF-B7B1-3139C0E7C005}"/>
    <dgm:cxn modelId="{BB1CB968-E76B-4250-8EFC-8B8ED7F0B192}" srcId="{91439D1B-AA64-48E0-A62C-3A9AFB20395D}" destId="{AB5E26A0-3163-448D-A063-54FF6D108C1A}" srcOrd="0" destOrd="0" parTransId="{7045F288-0EBE-4677-964E-6DC044CEB4DA}" sibTransId="{F00E0AC0-C450-4BD0-B2B6-4C8C7AEFBCD1}"/>
    <dgm:cxn modelId="{22BB0F4F-E805-49B5-A546-A070EA58C9CC}" srcId="{08874E1F-D556-4A0C-89E5-1F0CFE762322}" destId="{CB742035-FBF1-41C6-AB98-E90D0F3C3EA2}" srcOrd="1" destOrd="0" parTransId="{AA63648F-1A74-488D-B2EA-712A7D4D5336}" sibTransId="{B130146B-0CE4-4AE2-B2BB-0AA0720384C0}"/>
    <dgm:cxn modelId="{1112D2EE-29B9-40F4-9B1D-0F828ADA94D7}" type="presParOf" srcId="{E1A22059-492B-4D02-AFB7-4091CD2670C9}" destId="{601A3F91-B792-4A20-BD04-458CC304D0D5}" srcOrd="0" destOrd="0" presId="urn:microsoft.com/office/officeart/2005/8/layout/hList1"/>
    <dgm:cxn modelId="{BE026096-1DF2-41DE-93ED-004A24C5500F}" type="presParOf" srcId="{601A3F91-B792-4A20-BD04-458CC304D0D5}" destId="{C417CAF6-EB0C-464E-8AFB-F316E7EE5A39}" srcOrd="0" destOrd="0" presId="urn:microsoft.com/office/officeart/2005/8/layout/hList1"/>
    <dgm:cxn modelId="{B9ADE06F-C066-4463-824D-C240589F5E19}" type="presParOf" srcId="{601A3F91-B792-4A20-BD04-458CC304D0D5}" destId="{379A6B12-4165-4968-BB7F-16358A23A7FC}" srcOrd="1" destOrd="0" presId="urn:microsoft.com/office/officeart/2005/8/layout/hList1"/>
    <dgm:cxn modelId="{EC4D7BA7-5C01-4D68-AC47-32027FEB74D8}" type="presParOf" srcId="{E1A22059-492B-4D02-AFB7-4091CD2670C9}" destId="{EA748EF8-8781-4307-95C1-1648C853668D}" srcOrd="1" destOrd="0" presId="urn:microsoft.com/office/officeart/2005/8/layout/hList1"/>
    <dgm:cxn modelId="{11C2340F-AE01-4E84-90C2-9B57CA9C4352}" type="presParOf" srcId="{E1A22059-492B-4D02-AFB7-4091CD2670C9}" destId="{4096A633-301E-4DFA-9B13-6F27352C9E6F}" srcOrd="2" destOrd="0" presId="urn:microsoft.com/office/officeart/2005/8/layout/hList1"/>
    <dgm:cxn modelId="{F5140C1E-1E6C-4954-981A-7A67E9F54CB4}" type="presParOf" srcId="{4096A633-301E-4DFA-9B13-6F27352C9E6F}" destId="{6B55F4FD-3366-4264-B9AE-3228CF42817C}" srcOrd="0" destOrd="0" presId="urn:microsoft.com/office/officeart/2005/8/layout/hList1"/>
    <dgm:cxn modelId="{FABF4F40-F8D4-43FF-B955-F57E8C55915B}" type="presParOf" srcId="{4096A633-301E-4DFA-9B13-6F27352C9E6F}" destId="{EC09AA59-EE86-4F9F-86FB-CC4088DA5C99}" srcOrd="1" destOrd="0" presId="urn:microsoft.com/office/officeart/2005/8/layout/hList1"/>
    <dgm:cxn modelId="{45EF2133-5286-4E9F-9733-8A508E99FC23}" type="presParOf" srcId="{E1A22059-492B-4D02-AFB7-4091CD2670C9}" destId="{2AA2AE3E-B9BE-4329-BA6C-7F4B842B2E64}" srcOrd="3" destOrd="0" presId="urn:microsoft.com/office/officeart/2005/8/layout/hList1"/>
    <dgm:cxn modelId="{DFF84605-00A0-478A-8412-A1C1C7613DF5}" type="presParOf" srcId="{E1A22059-492B-4D02-AFB7-4091CD2670C9}" destId="{4EA43DC5-1CDC-416F-8DC6-4EC9B918883C}" srcOrd="4" destOrd="0" presId="urn:microsoft.com/office/officeart/2005/8/layout/hList1"/>
    <dgm:cxn modelId="{E1CE089B-D1A4-455B-98CA-18E778D4D7C0}" type="presParOf" srcId="{4EA43DC5-1CDC-416F-8DC6-4EC9B918883C}" destId="{691BC75F-4331-49BC-98E9-EE7D23A33AAD}" srcOrd="0" destOrd="0" presId="urn:microsoft.com/office/officeart/2005/8/layout/hList1"/>
    <dgm:cxn modelId="{B16A4DF4-E7AF-4DF7-BFB4-DEA89648E14D}" type="presParOf" srcId="{4EA43DC5-1CDC-416F-8DC6-4EC9B918883C}" destId="{DDC7ABED-1CC3-46EA-9751-2A4B238F65D8}" srcOrd="1" destOrd="0" presId="urn:microsoft.com/office/officeart/2005/8/layout/hList1"/>
  </dgm:cxnLst>
  <dgm:bg/>
  <dgm:whole/>
</dgm:dataModel>
</file>

<file path=ppt/diagrams/data4.xml><?xml version="1.0" encoding="utf-8"?>
<dgm:dataModel xmlns:dgm="http://schemas.openxmlformats.org/drawingml/2006/diagram" xmlns:a="http://schemas.openxmlformats.org/drawingml/2006/main">
  <dgm:ptLst>
    <dgm:pt modelId="{1444DA01-CADD-4B4F-A84B-6F6451BFD540}"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IN"/>
        </a:p>
      </dgm:t>
    </dgm:pt>
    <dgm:pt modelId="{4BF260FF-0D42-4829-9F0B-A2E6612C67D7}">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1300" dirty="0" smtClean="0"/>
            <a:t>What is proof of work</a:t>
          </a:r>
          <a:endParaRPr lang="en-IN" sz="1300" dirty="0"/>
        </a:p>
      </dgm:t>
    </dgm:pt>
    <dgm:pt modelId="{C29649CB-2C91-4DFF-9D7E-71BD661C5412}" type="parTrans" cxnId="{35AA536F-E0F5-4094-9AB0-F222AD1BB446}">
      <dgm:prSet/>
      <dgm:spPr/>
      <dgm:t>
        <a:bodyPr/>
        <a:lstStyle/>
        <a:p>
          <a:endParaRPr lang="en-IN"/>
        </a:p>
      </dgm:t>
    </dgm:pt>
    <dgm:pt modelId="{79DA1BD8-BE0A-4B43-B67E-6F412123CDA9}" type="sibTrans" cxnId="{35AA536F-E0F5-4094-9AB0-F222AD1BB446}">
      <dgm:prSet/>
      <dgm:spPr/>
      <dgm:t>
        <a:bodyPr/>
        <a:lstStyle/>
        <a:p>
          <a:endParaRPr lang="en-IN"/>
        </a:p>
      </dgm:t>
    </dgm:pt>
    <dgm:pt modelId="{9D073653-2CBE-461A-B9E6-DE0728DF642A}">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1300" b="0" i="0" dirty="0" smtClean="0">
              <a:latin typeface="+mj-lt"/>
            </a:rPr>
            <a:t>They are analogous to puzzles i.e. they are not easy to solve and require serious computation</a:t>
          </a:r>
          <a:endParaRPr lang="en-IN" sz="1300" dirty="0">
            <a:latin typeface="+mj-lt"/>
          </a:endParaRPr>
        </a:p>
      </dgm:t>
    </dgm:pt>
    <dgm:pt modelId="{8D5427E2-EDF8-4F6A-A043-3ED5F3803D18}" type="parTrans" cxnId="{EA2CF3DE-51CD-46E9-BC01-C2EFCC75AA80}">
      <dgm:prSet/>
      <dgm:spPr/>
      <dgm:t>
        <a:bodyPr/>
        <a:lstStyle/>
        <a:p>
          <a:endParaRPr lang="en-IN"/>
        </a:p>
      </dgm:t>
    </dgm:pt>
    <dgm:pt modelId="{694626EC-ACC9-4F7A-9082-0835D1863FC0}" type="sibTrans" cxnId="{EA2CF3DE-51CD-46E9-BC01-C2EFCC75AA80}">
      <dgm:prSet/>
      <dgm:spPr/>
      <dgm:t>
        <a:bodyPr/>
        <a:lstStyle/>
        <a:p>
          <a:endParaRPr lang="en-IN"/>
        </a:p>
      </dgm:t>
    </dgm:pt>
    <dgm:pt modelId="{12CB0281-53FA-43EB-92E0-1222326FF5B1}">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1300" b="0" i="0" dirty="0" smtClean="0">
              <a:latin typeface="+mj-lt"/>
            </a:rPr>
            <a:t>The work done i.e. the puzzle will be moderately hard on the requester side but easy to check for the service provider.</a:t>
          </a:r>
          <a:endParaRPr lang="en-IN" sz="1300" dirty="0">
            <a:latin typeface="+mj-lt"/>
          </a:endParaRPr>
        </a:p>
      </dgm:t>
    </dgm:pt>
    <dgm:pt modelId="{8327B851-0EA1-44EE-A8AA-3766A7C3FE5B}" type="parTrans" cxnId="{389A72E3-8F78-4979-80BA-05000F787AA5}">
      <dgm:prSet/>
      <dgm:spPr/>
      <dgm:t>
        <a:bodyPr/>
        <a:lstStyle/>
        <a:p>
          <a:endParaRPr lang="en-IN"/>
        </a:p>
      </dgm:t>
    </dgm:pt>
    <dgm:pt modelId="{5F35765B-232A-470A-A684-154D00D7026B}" type="sibTrans" cxnId="{389A72E3-8F78-4979-80BA-05000F787AA5}">
      <dgm:prSet/>
      <dgm:spPr/>
      <dgm:t>
        <a:bodyPr/>
        <a:lstStyle/>
        <a:p>
          <a:endParaRPr lang="en-IN"/>
        </a:p>
      </dgm:t>
    </dgm:pt>
    <dgm:pt modelId="{61B34820-76CB-42EB-B39C-A941B5565B6D}">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1300" dirty="0" smtClean="0"/>
            <a:t>Types of Proof of Work schemes</a:t>
          </a:r>
          <a:endParaRPr lang="en-IN" sz="1300" dirty="0"/>
        </a:p>
      </dgm:t>
    </dgm:pt>
    <dgm:pt modelId="{D15E93E4-6319-43B8-9E40-F8A0F8FB7E15}" type="parTrans" cxnId="{E00ACC4C-F2DB-443D-8E7B-E3AADE8D650D}">
      <dgm:prSet/>
      <dgm:spPr/>
      <dgm:t>
        <a:bodyPr/>
        <a:lstStyle/>
        <a:p>
          <a:endParaRPr lang="en-IN"/>
        </a:p>
      </dgm:t>
    </dgm:pt>
    <dgm:pt modelId="{0FC73A4F-A395-401A-8AAF-58885402B65C}" type="sibTrans" cxnId="{E00ACC4C-F2DB-443D-8E7B-E3AADE8D650D}">
      <dgm:prSet/>
      <dgm:spPr/>
      <dgm:t>
        <a:bodyPr/>
        <a:lstStyle/>
        <a:p>
          <a:endParaRPr lang="en-IN"/>
        </a:p>
      </dgm:t>
    </dgm:pt>
    <dgm:pt modelId="{8F9B8200-1944-4BD2-AA83-C3725D0F41F7}">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1300" b="0" i="0" dirty="0" smtClean="0"/>
            <a:t>Challenge response </a:t>
          </a:r>
          <a:endParaRPr lang="en-IN" sz="1300" dirty="0"/>
        </a:p>
      </dgm:t>
    </dgm:pt>
    <dgm:pt modelId="{ABBEDDC4-1DBA-4EE9-B6AC-9A17C3C917BC}" type="parTrans" cxnId="{610275BB-ACEF-4C2C-A83F-9C12858C8F64}">
      <dgm:prSet/>
      <dgm:spPr/>
      <dgm:t>
        <a:bodyPr/>
        <a:lstStyle/>
        <a:p>
          <a:endParaRPr lang="en-IN"/>
        </a:p>
      </dgm:t>
    </dgm:pt>
    <dgm:pt modelId="{16EF96AB-53A3-45F3-AE8C-C09F2EABA77F}" type="sibTrans" cxnId="{610275BB-ACEF-4C2C-A83F-9C12858C8F64}">
      <dgm:prSet/>
      <dgm:spPr/>
      <dgm:t>
        <a:bodyPr/>
        <a:lstStyle/>
        <a:p>
          <a:endParaRPr lang="en-IN"/>
        </a:p>
      </dgm:t>
    </dgm:pt>
    <dgm:pt modelId="{6278E570-8B62-4C70-A6DC-ED0017B5D520}">
      <dgm:prSet custT="1"/>
      <dgm:spPr/>
      <dgm:t>
        <a:bodyPr/>
        <a:lstStyle/>
        <a:p>
          <a:r>
            <a:rPr lang="en-IN" sz="1300" b="0" i="0" dirty="0" smtClean="0">
              <a:latin typeface="+mj-lt"/>
            </a:rPr>
            <a:t>These have been out there for a long time.</a:t>
          </a:r>
          <a:endParaRPr lang="en-IN" sz="1300" b="0" i="0" dirty="0">
            <a:latin typeface="+mj-lt"/>
          </a:endParaRPr>
        </a:p>
      </dgm:t>
    </dgm:pt>
    <dgm:pt modelId="{174C37A1-4301-42EA-85D1-F0E4C01E39B6}" type="parTrans" cxnId="{20263A1E-0E5F-4A37-9E3F-1578BDFD5721}">
      <dgm:prSet/>
      <dgm:spPr/>
      <dgm:t>
        <a:bodyPr/>
        <a:lstStyle/>
        <a:p>
          <a:endParaRPr lang="en-IN"/>
        </a:p>
      </dgm:t>
    </dgm:pt>
    <dgm:pt modelId="{FF7DE31A-BFB9-4630-801E-3A75A996AB0D}" type="sibTrans" cxnId="{20263A1E-0E5F-4A37-9E3F-1578BDFD5721}">
      <dgm:prSet/>
      <dgm:spPr/>
      <dgm:t>
        <a:bodyPr/>
        <a:lstStyle/>
        <a:p>
          <a:endParaRPr lang="en-IN"/>
        </a:p>
      </dgm:t>
    </dgm:pt>
    <dgm:pt modelId="{F8830CCC-B860-438A-8732-E7C8279A571E}">
      <dgm:prSet custT="1"/>
      <dgm:spPr/>
      <dgm:t>
        <a:bodyPr/>
        <a:lstStyle/>
        <a:p>
          <a:r>
            <a:rPr lang="en-IN" sz="1300" b="0" i="0" dirty="0" err="1" smtClean="0">
              <a:latin typeface="+mj-lt"/>
            </a:rPr>
            <a:t>Egs</a:t>
          </a:r>
          <a:r>
            <a:rPr lang="en-IN" sz="1300" b="0" i="0" dirty="0" smtClean="0">
              <a:latin typeface="+mj-lt"/>
            </a:rPr>
            <a:t>: They are used to deter </a:t>
          </a:r>
          <a:r>
            <a:rPr lang="en-IN" sz="1300" b="0" i="0" dirty="0" err="1" smtClean="0"/>
            <a:t>Ddos</a:t>
          </a:r>
          <a:r>
            <a:rPr lang="en-IN" sz="1300" b="0" i="0" dirty="0" smtClean="0"/>
            <a:t> and spam email</a:t>
          </a:r>
          <a:endParaRPr lang="en-IN" sz="1300" b="0" i="0" dirty="0"/>
        </a:p>
      </dgm:t>
    </dgm:pt>
    <dgm:pt modelId="{42CB8A55-7807-4C3E-AA6D-B585D0B3EA22}" type="parTrans" cxnId="{20D26136-C263-417A-AE6C-15DD85685D96}">
      <dgm:prSet/>
      <dgm:spPr/>
      <dgm:t>
        <a:bodyPr/>
        <a:lstStyle/>
        <a:p>
          <a:endParaRPr lang="en-IN"/>
        </a:p>
      </dgm:t>
    </dgm:pt>
    <dgm:pt modelId="{FC162B43-18E4-46DB-AF1C-79F2B44FB655}" type="sibTrans" cxnId="{20D26136-C263-417A-AE6C-15DD85685D96}">
      <dgm:prSet/>
      <dgm:spPr/>
      <dgm:t>
        <a:bodyPr/>
        <a:lstStyle/>
        <a:p>
          <a:endParaRPr lang="en-IN"/>
        </a:p>
      </dgm:t>
    </dgm:pt>
    <dgm:pt modelId="{EEE4E4FF-D27A-40E6-8927-8775B6F5607D}">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1300" dirty="0" smtClean="0"/>
            <a:t>Examples</a:t>
          </a:r>
          <a:endParaRPr lang="en-IN" sz="1300" dirty="0"/>
        </a:p>
      </dgm:t>
    </dgm:pt>
    <dgm:pt modelId="{B4DDDB63-9EB3-4DDB-ADD9-1280DB79FEF7}" type="parTrans" cxnId="{A0914152-0A7C-410E-A748-486948F547DC}">
      <dgm:prSet/>
      <dgm:spPr/>
      <dgm:t>
        <a:bodyPr/>
        <a:lstStyle/>
        <a:p>
          <a:endParaRPr lang="en-IN"/>
        </a:p>
      </dgm:t>
    </dgm:pt>
    <dgm:pt modelId="{C2BE26A4-1A04-4971-A6AE-4AC63A2F97FA}" type="sibTrans" cxnId="{A0914152-0A7C-410E-A748-486948F547DC}">
      <dgm:prSet/>
      <dgm:spPr/>
      <dgm:t>
        <a:bodyPr/>
        <a:lstStyle/>
        <a:p>
          <a:endParaRPr lang="en-IN"/>
        </a:p>
      </dgm:t>
    </dgm:pt>
    <dgm:pt modelId="{CE07D6AB-2C8F-419F-AE84-07F26F958F98}">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1300" b="0" i="0" dirty="0" smtClean="0"/>
            <a:t>The </a:t>
          </a:r>
          <a:r>
            <a:rPr lang="en-IN" sz="1300" b="0" i="0" dirty="0" err="1" smtClean="0"/>
            <a:t>prover</a:t>
          </a:r>
          <a:r>
            <a:rPr lang="en-IN" sz="1300" b="0" i="0" dirty="0" smtClean="0"/>
            <a:t> has a challenge string and has to come up with a proof string.</a:t>
          </a:r>
          <a:endParaRPr lang="en-IN" sz="1300" dirty="0"/>
        </a:p>
      </dgm:t>
    </dgm:pt>
    <dgm:pt modelId="{DA6AEABC-401D-4E10-ABC6-751A2E1F3C26}" type="parTrans" cxnId="{4A5DDD7C-E468-49DF-A0F5-6E089EB0465A}">
      <dgm:prSet/>
      <dgm:spPr/>
      <dgm:t>
        <a:bodyPr/>
        <a:lstStyle/>
        <a:p>
          <a:endParaRPr lang="en-IN"/>
        </a:p>
      </dgm:t>
    </dgm:pt>
    <dgm:pt modelId="{B36DC0D0-ED0B-47E6-A5B5-C2A10D65EA2A}" type="sibTrans" cxnId="{4A5DDD7C-E468-49DF-A0F5-6E089EB0465A}">
      <dgm:prSet/>
      <dgm:spPr/>
      <dgm:t>
        <a:bodyPr/>
        <a:lstStyle/>
        <a:p>
          <a:endParaRPr lang="en-IN"/>
        </a:p>
      </dgm:t>
    </dgm:pt>
    <dgm:pt modelId="{FB51FC65-5110-4569-A836-1F1683117EE9}">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1300" b="0" i="0" dirty="0" smtClean="0"/>
            <a:t>A good cryptographic hash function will require the </a:t>
          </a:r>
          <a:r>
            <a:rPr lang="en-IN" sz="1300" b="0" i="0" dirty="0" err="1" smtClean="0"/>
            <a:t>prover</a:t>
          </a:r>
          <a:r>
            <a:rPr lang="en-IN" sz="1300" b="0" i="0" dirty="0" smtClean="0"/>
            <a:t> to use a brute force </a:t>
          </a:r>
          <a:endParaRPr lang="en-IN" sz="1300" dirty="0"/>
        </a:p>
      </dgm:t>
    </dgm:pt>
    <dgm:pt modelId="{7D3A3133-FBE2-492A-AB68-9896341B2928}" type="parTrans" cxnId="{F4BE4E8F-8ABC-4F31-9662-B03469B956E6}">
      <dgm:prSet/>
      <dgm:spPr/>
      <dgm:t>
        <a:bodyPr/>
        <a:lstStyle/>
        <a:p>
          <a:endParaRPr lang="en-IN"/>
        </a:p>
      </dgm:t>
    </dgm:pt>
    <dgm:pt modelId="{821F6229-007B-4969-A54B-42E2348BB852}" type="sibTrans" cxnId="{F4BE4E8F-8ABC-4F31-9662-B03469B956E6}">
      <dgm:prSet/>
      <dgm:spPr/>
      <dgm:t>
        <a:bodyPr/>
        <a:lstStyle/>
        <a:p>
          <a:endParaRPr lang="en-IN"/>
        </a:p>
      </dgm:t>
    </dgm:pt>
    <dgm:pt modelId="{A84CC8A9-5E2F-4C35-A911-D11014776EC8}">
      <dgm:prSet custT="1"/>
      <dgm:spPr/>
      <dgm:t>
        <a:bodyPr/>
        <a:lstStyle/>
        <a:p>
          <a:r>
            <a:rPr lang="en-IN" sz="1300" b="0" i="0" dirty="0" smtClean="0"/>
            <a:t>2. Solution - verification : The problem must be self-imposed before a solution is sought by the requester, and the provider must check both the problem choice </a:t>
          </a:r>
          <a:endParaRPr lang="en-IN" sz="1300" b="0" i="0" dirty="0"/>
        </a:p>
      </dgm:t>
    </dgm:pt>
    <dgm:pt modelId="{2470A00C-06FC-4E10-A111-E3F0D46A7500}" type="parTrans" cxnId="{27059A34-8C36-4091-B37D-DD1905D7348F}">
      <dgm:prSet/>
      <dgm:spPr/>
      <dgm:t>
        <a:bodyPr/>
        <a:lstStyle/>
        <a:p>
          <a:endParaRPr lang="en-IN"/>
        </a:p>
      </dgm:t>
    </dgm:pt>
    <dgm:pt modelId="{51136A8B-0CB7-4D72-BAFA-2A2858AA8316}" type="sibTrans" cxnId="{27059A34-8C36-4091-B37D-DD1905D7348F}">
      <dgm:prSet/>
      <dgm:spPr/>
      <dgm:t>
        <a:bodyPr/>
        <a:lstStyle/>
        <a:p>
          <a:endParaRPr lang="en-IN"/>
        </a:p>
      </dgm:t>
    </dgm:pt>
    <dgm:pt modelId="{8EBA35A2-6F8E-4ECE-9297-C7574BEF2416}">
      <dgm:prSet custT="1"/>
      <dgm:spPr/>
      <dgm:t>
        <a:bodyPr/>
        <a:lstStyle/>
        <a:p>
          <a:r>
            <a:rPr lang="en-IN" sz="1300" b="0" i="0" dirty="0" smtClean="0"/>
            <a:t>and the found solution. used in </a:t>
          </a:r>
          <a:r>
            <a:rPr lang="en-IN" sz="1300" b="0" i="0" dirty="0" err="1" smtClean="0"/>
            <a:t>HashCash</a:t>
          </a:r>
          <a:r>
            <a:rPr lang="en-IN" sz="1300" b="0" i="0" dirty="0" smtClean="0"/>
            <a:t>. </a:t>
          </a:r>
          <a:r>
            <a:rPr lang="en-IN" sz="1300" b="0" i="0" dirty="0" err="1" smtClean="0"/>
            <a:t>Bitcoin</a:t>
          </a:r>
          <a:r>
            <a:rPr lang="en-IN" sz="1300" b="0" i="0" dirty="0" smtClean="0"/>
            <a:t> uses a similar protocol</a:t>
          </a:r>
          <a:endParaRPr lang="en-IN" sz="1300" b="0" i="0" dirty="0"/>
        </a:p>
      </dgm:t>
    </dgm:pt>
    <dgm:pt modelId="{9B25A3BA-91EF-46E8-8F64-255C1B06F72A}" type="parTrans" cxnId="{2C7D66CB-7855-4DB5-A756-9569271F9C04}">
      <dgm:prSet/>
      <dgm:spPr/>
      <dgm:t>
        <a:bodyPr/>
        <a:lstStyle/>
        <a:p>
          <a:endParaRPr lang="en-IN"/>
        </a:p>
      </dgm:t>
    </dgm:pt>
    <dgm:pt modelId="{9F7BEF33-07AA-4D97-AD63-88863D62AD55}" type="sibTrans" cxnId="{2C7D66CB-7855-4DB5-A756-9569271F9C04}">
      <dgm:prSet/>
      <dgm:spPr/>
      <dgm:t>
        <a:bodyPr/>
        <a:lstStyle/>
        <a:p>
          <a:endParaRPr lang="en-IN"/>
        </a:p>
      </dgm:t>
    </dgm:pt>
    <dgm:pt modelId="{87778B7B-32EC-4A7D-86BF-DF65A86055E0}">
      <dgm:prSet custT="1"/>
      <dgm:spPr/>
      <dgm:t>
        <a:bodyPr/>
        <a:lstStyle/>
        <a:p>
          <a:r>
            <a:rPr lang="en-IN" sz="1300" b="0" i="0" dirty="0" smtClean="0"/>
            <a:t>The challenge string and the proof string are concatenated and applied to a cryptographic hash function like SHA-256.</a:t>
          </a:r>
          <a:endParaRPr lang="en-IN" sz="1300" b="0" i="0" dirty="0"/>
        </a:p>
      </dgm:t>
    </dgm:pt>
    <dgm:pt modelId="{7FF4FC57-B35D-45D5-92AA-D67A2953456E}" type="parTrans" cxnId="{78844FFE-3757-4B0B-89EB-A50FBC81D87F}">
      <dgm:prSet/>
      <dgm:spPr/>
      <dgm:t>
        <a:bodyPr/>
        <a:lstStyle/>
        <a:p>
          <a:endParaRPr lang="en-IN"/>
        </a:p>
      </dgm:t>
    </dgm:pt>
    <dgm:pt modelId="{E2B7228E-5DD0-4959-8C2C-7A731A8F848C}" type="sibTrans" cxnId="{78844FFE-3757-4B0B-89EB-A50FBC81D87F}">
      <dgm:prSet/>
      <dgm:spPr/>
      <dgm:t>
        <a:bodyPr/>
        <a:lstStyle/>
        <a:p>
          <a:endParaRPr lang="en-IN"/>
        </a:p>
      </dgm:t>
    </dgm:pt>
    <dgm:pt modelId="{BF74C67B-E1AA-4CCC-AC61-B65E10D7D8D1}">
      <dgm:prSet custT="1"/>
      <dgm:spPr/>
      <dgm:t>
        <a:bodyPr/>
        <a:lstStyle/>
        <a:p>
          <a:r>
            <a:rPr lang="en-IN" sz="1300" b="0" i="0" dirty="0" smtClean="0"/>
            <a:t>This output of the concatenated string has a specific property when it is applied to the cryptographic hash function like the first 42 bits of the output will be 0's</a:t>
          </a:r>
          <a:endParaRPr lang="en-IN" sz="1300" b="0" i="0" dirty="0"/>
        </a:p>
      </dgm:t>
    </dgm:pt>
    <dgm:pt modelId="{364CF10A-AA0E-42C4-A189-079C96DF005C}" type="parTrans" cxnId="{AAB7C37C-CA97-4DC9-9D61-9A4AE1CFC002}">
      <dgm:prSet/>
      <dgm:spPr/>
      <dgm:t>
        <a:bodyPr/>
        <a:lstStyle/>
        <a:p>
          <a:endParaRPr lang="en-IN"/>
        </a:p>
      </dgm:t>
    </dgm:pt>
    <dgm:pt modelId="{040F7A7A-A578-4EFF-87DA-21B1E7D1C4F6}" type="sibTrans" cxnId="{AAB7C37C-CA97-4DC9-9D61-9A4AE1CFC002}">
      <dgm:prSet/>
      <dgm:spPr/>
      <dgm:t>
        <a:bodyPr/>
        <a:lstStyle/>
        <a:p>
          <a:endParaRPr lang="en-IN"/>
        </a:p>
      </dgm:t>
    </dgm:pt>
    <dgm:pt modelId="{E9AA69EA-6D5C-4EF1-8B90-6E458A79A149}">
      <dgm:prSet custT="1"/>
      <dgm:spPr/>
      <dgm:t>
        <a:bodyPr/>
        <a:lstStyle/>
        <a:p>
          <a:r>
            <a:rPr lang="en-IN" sz="1300" b="0" i="0" dirty="0" smtClean="0"/>
            <a:t>technique to come up with the desired</a:t>
          </a:r>
          <a:endParaRPr lang="en-IN" sz="1300" b="0" i="0" dirty="0"/>
        </a:p>
      </dgm:t>
    </dgm:pt>
    <dgm:pt modelId="{B9EA18B3-2091-4843-BF5F-4112C576B6D9}" type="parTrans" cxnId="{07F82D18-46E8-482D-88CA-BB460038F1C3}">
      <dgm:prSet/>
      <dgm:spPr/>
      <dgm:t>
        <a:bodyPr/>
        <a:lstStyle/>
        <a:p>
          <a:endParaRPr lang="en-IN"/>
        </a:p>
      </dgm:t>
    </dgm:pt>
    <dgm:pt modelId="{0A384DAE-1858-4103-9E1F-59FDF20F8408}" type="sibTrans" cxnId="{07F82D18-46E8-482D-88CA-BB460038F1C3}">
      <dgm:prSet/>
      <dgm:spPr/>
      <dgm:t>
        <a:bodyPr/>
        <a:lstStyle/>
        <a:p>
          <a:endParaRPr lang="en-IN"/>
        </a:p>
      </dgm:t>
    </dgm:pt>
    <dgm:pt modelId="{E12D64C5-7168-421E-9749-4E6416D6E4B8}">
      <dgm:prSet custT="1"/>
      <dgm:spPr/>
      <dgm:t>
        <a:bodyPr/>
        <a:lstStyle/>
        <a:p>
          <a:r>
            <a:rPr lang="en-IN" sz="1300" b="0" i="0" dirty="0" smtClean="0"/>
            <a:t>proof string. </a:t>
          </a:r>
          <a:endParaRPr lang="en-IN" sz="1300" b="0" i="0" dirty="0"/>
        </a:p>
      </dgm:t>
    </dgm:pt>
    <dgm:pt modelId="{337E2FCD-EF67-46A5-BE51-D6F08DF7CDC4}" type="parTrans" cxnId="{90336C6F-C7EB-4275-9DEC-FE2245625226}">
      <dgm:prSet/>
      <dgm:spPr/>
      <dgm:t>
        <a:bodyPr/>
        <a:lstStyle/>
        <a:p>
          <a:endParaRPr lang="en-IN"/>
        </a:p>
      </dgm:t>
    </dgm:pt>
    <dgm:pt modelId="{6A35A375-D6B0-445B-90C8-269D32EDDC69}" type="sibTrans" cxnId="{90336C6F-C7EB-4275-9DEC-FE2245625226}">
      <dgm:prSet/>
      <dgm:spPr/>
      <dgm:t>
        <a:bodyPr/>
        <a:lstStyle/>
        <a:p>
          <a:endParaRPr lang="en-IN"/>
        </a:p>
      </dgm:t>
    </dgm:pt>
    <dgm:pt modelId="{39F2D53B-8132-41A9-B8B9-5BBCAF79EC55}">
      <dgm:prSet custT="1"/>
      <dgm:spPr/>
      <dgm:t>
        <a:bodyPr/>
        <a:lstStyle/>
        <a:p>
          <a:r>
            <a:rPr lang="en-IN" sz="1300" b="0" i="0" dirty="0" smtClean="0"/>
            <a:t>The average work required is exponential in the number of zero bits required and</a:t>
          </a:r>
          <a:endParaRPr lang="en-IN" sz="1300" b="0" i="0" dirty="0"/>
        </a:p>
      </dgm:t>
    </dgm:pt>
    <dgm:pt modelId="{8A70A702-7F17-4A52-AF3E-D5EA4B0EF7B4}" type="parTrans" cxnId="{BDBB8027-3B79-4B1F-9F6B-93375F8B0780}">
      <dgm:prSet/>
      <dgm:spPr/>
      <dgm:t>
        <a:bodyPr/>
        <a:lstStyle/>
        <a:p>
          <a:endParaRPr lang="en-IN"/>
        </a:p>
      </dgm:t>
    </dgm:pt>
    <dgm:pt modelId="{9D182D72-B851-4C01-A229-DD3084A3821C}" type="sibTrans" cxnId="{BDBB8027-3B79-4B1F-9F6B-93375F8B0780}">
      <dgm:prSet/>
      <dgm:spPr/>
      <dgm:t>
        <a:bodyPr/>
        <a:lstStyle/>
        <a:p>
          <a:endParaRPr lang="en-IN"/>
        </a:p>
      </dgm:t>
    </dgm:pt>
    <dgm:pt modelId="{F720374C-366F-4EEB-ABC3-F0CAAFAC3575}">
      <dgm:prSet custT="1"/>
      <dgm:spPr/>
      <dgm:t>
        <a:bodyPr/>
        <a:lstStyle/>
        <a:p>
          <a:r>
            <a:rPr lang="en-IN" sz="1300" b="0" i="0" dirty="0" smtClean="0"/>
            <a:t>can be verified by executing a single hash</a:t>
          </a:r>
          <a:endParaRPr lang="en-IN" sz="1300" b="0" i="0" dirty="0"/>
        </a:p>
      </dgm:t>
    </dgm:pt>
    <dgm:pt modelId="{4C144F14-3007-44CA-B348-AF496435E665}" type="parTrans" cxnId="{03465AFC-B3F5-44B2-94BC-7FC6AA33A5CA}">
      <dgm:prSet/>
      <dgm:spPr/>
      <dgm:t>
        <a:bodyPr/>
        <a:lstStyle/>
        <a:p>
          <a:endParaRPr lang="en-IN"/>
        </a:p>
      </dgm:t>
    </dgm:pt>
    <dgm:pt modelId="{AD8622A6-1169-4C28-9CBE-4CBF9770F481}" type="sibTrans" cxnId="{03465AFC-B3F5-44B2-94BC-7FC6AA33A5CA}">
      <dgm:prSet/>
      <dgm:spPr/>
      <dgm:t>
        <a:bodyPr/>
        <a:lstStyle/>
        <a:p>
          <a:endParaRPr lang="en-IN"/>
        </a:p>
      </dgm:t>
    </dgm:pt>
    <dgm:pt modelId="{D00F6FFD-D31E-4C7E-B8CA-FEE0CE0CDD19}" type="pres">
      <dgm:prSet presAssocID="{1444DA01-CADD-4B4F-A84B-6F6451BFD540}" presName="Name0" presStyleCnt="0">
        <dgm:presLayoutVars>
          <dgm:dir/>
          <dgm:animLvl val="lvl"/>
          <dgm:resizeHandles val="exact"/>
        </dgm:presLayoutVars>
      </dgm:prSet>
      <dgm:spPr/>
      <dgm:t>
        <a:bodyPr/>
        <a:lstStyle/>
        <a:p>
          <a:endParaRPr lang="en-US"/>
        </a:p>
      </dgm:t>
    </dgm:pt>
    <dgm:pt modelId="{794A167A-3EA7-45FA-B699-BD985A1B484C}" type="pres">
      <dgm:prSet presAssocID="{4BF260FF-0D42-4829-9F0B-A2E6612C67D7}" presName="linNode" presStyleCnt="0"/>
      <dgm:spPr/>
    </dgm:pt>
    <dgm:pt modelId="{E1AA53F7-118F-4FD9-A654-09A895164561}" type="pres">
      <dgm:prSet presAssocID="{4BF260FF-0D42-4829-9F0B-A2E6612C67D7}" presName="parentText" presStyleLbl="node1" presStyleIdx="0" presStyleCnt="3" custScaleX="48916" custScaleY="25904" custLinFactNeighborX="723" custLinFactNeighborY="-584">
        <dgm:presLayoutVars>
          <dgm:chMax val="1"/>
          <dgm:bulletEnabled val="1"/>
        </dgm:presLayoutVars>
      </dgm:prSet>
      <dgm:spPr/>
      <dgm:t>
        <a:bodyPr/>
        <a:lstStyle/>
        <a:p>
          <a:endParaRPr lang="en-US"/>
        </a:p>
      </dgm:t>
    </dgm:pt>
    <dgm:pt modelId="{D4686635-B760-46EA-8664-A2351FAB2C8E}" type="pres">
      <dgm:prSet presAssocID="{4BF260FF-0D42-4829-9F0B-A2E6612C67D7}" presName="descendantText" presStyleLbl="alignAccFollowNode1" presStyleIdx="0" presStyleCnt="3" custScaleX="122433" custScaleY="40457" custLinFactNeighborX="579" custLinFactNeighborY="3309">
        <dgm:presLayoutVars>
          <dgm:bulletEnabled val="1"/>
        </dgm:presLayoutVars>
      </dgm:prSet>
      <dgm:spPr/>
      <dgm:t>
        <a:bodyPr/>
        <a:lstStyle/>
        <a:p>
          <a:endParaRPr lang="en-IN"/>
        </a:p>
      </dgm:t>
    </dgm:pt>
    <dgm:pt modelId="{96CFACC3-E1DB-42E7-BCBD-84D5540C50AC}" type="pres">
      <dgm:prSet presAssocID="{79DA1BD8-BE0A-4B43-B67E-6F412123CDA9}" presName="sp" presStyleCnt="0"/>
      <dgm:spPr/>
    </dgm:pt>
    <dgm:pt modelId="{6B8BBBC5-62E3-42DE-8C41-6F66E48D13E2}" type="pres">
      <dgm:prSet presAssocID="{61B34820-76CB-42EB-B39C-A941B5565B6D}" presName="linNode" presStyleCnt="0"/>
      <dgm:spPr/>
    </dgm:pt>
    <dgm:pt modelId="{2C386747-F9C7-4265-B71D-2D3D698B2225}" type="pres">
      <dgm:prSet presAssocID="{61B34820-76CB-42EB-B39C-A941B5565B6D}" presName="parentText" presStyleLbl="node1" presStyleIdx="1" presStyleCnt="3" custScaleX="48916" custScaleY="18598" custLinFactNeighborX="723" custLinFactNeighborY="781">
        <dgm:presLayoutVars>
          <dgm:chMax val="1"/>
          <dgm:bulletEnabled val="1"/>
        </dgm:presLayoutVars>
      </dgm:prSet>
      <dgm:spPr/>
      <dgm:t>
        <a:bodyPr/>
        <a:lstStyle/>
        <a:p>
          <a:endParaRPr lang="en-US"/>
        </a:p>
      </dgm:t>
    </dgm:pt>
    <dgm:pt modelId="{E83625E9-5E75-49B7-B832-B275C46E46BC}" type="pres">
      <dgm:prSet presAssocID="{61B34820-76CB-42EB-B39C-A941B5565B6D}" presName="descendantText" presStyleLbl="alignAccFollowNode1" presStyleIdx="1" presStyleCnt="3" custScaleX="122433" custScaleY="31036" custLinFactNeighborX="401" custLinFactNeighborY="979">
        <dgm:presLayoutVars>
          <dgm:bulletEnabled val="1"/>
        </dgm:presLayoutVars>
      </dgm:prSet>
      <dgm:spPr/>
      <dgm:t>
        <a:bodyPr/>
        <a:lstStyle/>
        <a:p>
          <a:endParaRPr lang="en-IN"/>
        </a:p>
      </dgm:t>
    </dgm:pt>
    <dgm:pt modelId="{93F418A3-604B-4769-8F9D-1B0B2D1D6706}" type="pres">
      <dgm:prSet presAssocID="{0FC73A4F-A395-401A-8AAF-58885402B65C}" presName="sp" presStyleCnt="0"/>
      <dgm:spPr/>
    </dgm:pt>
    <dgm:pt modelId="{83A7D7AF-4981-4F4D-B4C3-7736D839249B}" type="pres">
      <dgm:prSet presAssocID="{EEE4E4FF-D27A-40E6-8927-8775B6F5607D}" presName="linNode" presStyleCnt="0"/>
      <dgm:spPr/>
    </dgm:pt>
    <dgm:pt modelId="{62A7CCE1-9240-40F4-BAE4-9F9C9C44C8E5}" type="pres">
      <dgm:prSet presAssocID="{EEE4E4FF-D27A-40E6-8927-8775B6F5607D}" presName="parentText" presStyleLbl="node1" presStyleIdx="2" presStyleCnt="3" custScaleX="48916" custScaleY="25904" custLinFactNeighborX="823" custLinFactNeighborY="62">
        <dgm:presLayoutVars>
          <dgm:chMax val="1"/>
          <dgm:bulletEnabled val="1"/>
        </dgm:presLayoutVars>
      </dgm:prSet>
      <dgm:spPr/>
      <dgm:t>
        <a:bodyPr/>
        <a:lstStyle/>
        <a:p>
          <a:endParaRPr lang="en-US"/>
        </a:p>
      </dgm:t>
    </dgm:pt>
    <dgm:pt modelId="{6D799C8A-227E-4328-99DE-88745C21A501}" type="pres">
      <dgm:prSet presAssocID="{EEE4E4FF-D27A-40E6-8927-8775B6F5607D}" presName="descendantText" presStyleLbl="alignAccFollowNode1" presStyleIdx="2" presStyleCnt="3" custScaleX="122433" custScaleY="43227" custLinFactNeighborX="579" custLinFactNeighborY="80">
        <dgm:presLayoutVars>
          <dgm:bulletEnabled val="1"/>
        </dgm:presLayoutVars>
      </dgm:prSet>
      <dgm:spPr/>
      <dgm:t>
        <a:bodyPr/>
        <a:lstStyle/>
        <a:p>
          <a:endParaRPr lang="en-IN"/>
        </a:p>
      </dgm:t>
    </dgm:pt>
  </dgm:ptLst>
  <dgm:cxnLst>
    <dgm:cxn modelId="{35AA536F-E0F5-4094-9AB0-F222AD1BB446}" srcId="{1444DA01-CADD-4B4F-A84B-6F6451BFD540}" destId="{4BF260FF-0D42-4829-9F0B-A2E6612C67D7}" srcOrd="0" destOrd="0" parTransId="{C29649CB-2C91-4DFF-9D7E-71BD661C5412}" sibTransId="{79DA1BD8-BE0A-4B43-B67E-6F412123CDA9}"/>
    <dgm:cxn modelId="{27059A34-8C36-4091-B37D-DD1905D7348F}" srcId="{61B34820-76CB-42EB-B39C-A941B5565B6D}" destId="{A84CC8A9-5E2F-4C35-A911-D11014776EC8}" srcOrd="1" destOrd="0" parTransId="{2470A00C-06FC-4E10-A111-E3F0D46A7500}" sibTransId="{51136A8B-0CB7-4D72-BAFA-2A2858AA8316}"/>
    <dgm:cxn modelId="{E00ACC4C-F2DB-443D-8E7B-E3AADE8D650D}" srcId="{1444DA01-CADD-4B4F-A84B-6F6451BFD540}" destId="{61B34820-76CB-42EB-B39C-A941B5565B6D}" srcOrd="1" destOrd="0" parTransId="{D15E93E4-6319-43B8-9E40-F8A0F8FB7E15}" sibTransId="{0FC73A4F-A395-401A-8AAF-58885402B65C}"/>
    <dgm:cxn modelId="{03465AFC-B3F5-44B2-94BC-7FC6AA33A5CA}" srcId="{EEE4E4FF-D27A-40E6-8927-8775B6F5607D}" destId="{F720374C-366F-4EEB-ABC3-F0CAAFAC3575}" srcOrd="7" destOrd="0" parTransId="{4C144F14-3007-44CA-B348-AF496435E665}" sibTransId="{AD8622A6-1169-4C28-9CBE-4CBF9770F481}"/>
    <dgm:cxn modelId="{A39DDF91-E616-4B36-A8BD-37180D68146B}" type="presOf" srcId="{E9AA69EA-6D5C-4EF1-8B90-6E458A79A149}" destId="{6D799C8A-227E-4328-99DE-88745C21A501}" srcOrd="0" destOrd="4" presId="urn:microsoft.com/office/officeart/2005/8/layout/vList5"/>
    <dgm:cxn modelId="{67ACDC8C-8D27-439F-A58A-E65C9873540A}" type="presOf" srcId="{12CB0281-53FA-43EB-92E0-1222326FF5B1}" destId="{D4686635-B760-46EA-8664-A2351FAB2C8E}" srcOrd="0" destOrd="1" presId="urn:microsoft.com/office/officeart/2005/8/layout/vList5"/>
    <dgm:cxn modelId="{07F82D18-46E8-482D-88CA-BB460038F1C3}" srcId="{EEE4E4FF-D27A-40E6-8927-8775B6F5607D}" destId="{E9AA69EA-6D5C-4EF1-8B90-6E458A79A149}" srcOrd="4" destOrd="0" parTransId="{B9EA18B3-2091-4843-BF5F-4112C576B6D9}" sibTransId="{0A384DAE-1858-4103-9E1F-59FDF20F8408}"/>
    <dgm:cxn modelId="{78844FFE-3757-4B0B-89EB-A50FBC81D87F}" srcId="{EEE4E4FF-D27A-40E6-8927-8775B6F5607D}" destId="{87778B7B-32EC-4A7D-86BF-DF65A86055E0}" srcOrd="1" destOrd="0" parTransId="{7FF4FC57-B35D-45D5-92AA-D67A2953456E}" sibTransId="{E2B7228E-5DD0-4959-8C2C-7A731A8F848C}"/>
    <dgm:cxn modelId="{BAC0A510-19E9-4B79-9F4A-1C83DC8ED228}" type="presOf" srcId="{EEE4E4FF-D27A-40E6-8927-8775B6F5607D}" destId="{62A7CCE1-9240-40F4-BAE4-9F9C9C44C8E5}" srcOrd="0" destOrd="0" presId="urn:microsoft.com/office/officeart/2005/8/layout/vList5"/>
    <dgm:cxn modelId="{EA2CF3DE-51CD-46E9-BC01-C2EFCC75AA80}" srcId="{4BF260FF-0D42-4829-9F0B-A2E6612C67D7}" destId="{9D073653-2CBE-461A-B9E6-DE0728DF642A}" srcOrd="0" destOrd="0" parTransId="{8D5427E2-EDF8-4F6A-A043-3ED5F3803D18}" sibTransId="{694626EC-ACC9-4F7A-9082-0835D1863FC0}"/>
    <dgm:cxn modelId="{A09CFFC4-CB50-4F6B-800E-FCF120552888}" type="presOf" srcId="{9D073653-2CBE-461A-B9E6-DE0728DF642A}" destId="{D4686635-B760-46EA-8664-A2351FAB2C8E}" srcOrd="0" destOrd="0" presId="urn:microsoft.com/office/officeart/2005/8/layout/vList5"/>
    <dgm:cxn modelId="{AA632443-0D81-4B87-82CE-CFC8463F73B9}" type="presOf" srcId="{FB51FC65-5110-4569-A836-1F1683117EE9}" destId="{6D799C8A-227E-4328-99DE-88745C21A501}" srcOrd="0" destOrd="3" presId="urn:microsoft.com/office/officeart/2005/8/layout/vList5"/>
    <dgm:cxn modelId="{A0914152-0A7C-410E-A748-486948F547DC}" srcId="{1444DA01-CADD-4B4F-A84B-6F6451BFD540}" destId="{EEE4E4FF-D27A-40E6-8927-8775B6F5607D}" srcOrd="2" destOrd="0" parTransId="{B4DDDB63-9EB3-4DDB-ADD9-1280DB79FEF7}" sibTransId="{C2BE26A4-1A04-4971-A6AE-4AC63A2F97FA}"/>
    <dgm:cxn modelId="{25DE29CD-5477-41EA-8AEB-06939E935130}" type="presOf" srcId="{39F2D53B-8132-41A9-B8B9-5BBCAF79EC55}" destId="{6D799C8A-227E-4328-99DE-88745C21A501}" srcOrd="0" destOrd="6" presId="urn:microsoft.com/office/officeart/2005/8/layout/vList5"/>
    <dgm:cxn modelId="{4A5DDD7C-E468-49DF-A0F5-6E089EB0465A}" srcId="{EEE4E4FF-D27A-40E6-8927-8775B6F5607D}" destId="{CE07D6AB-2C8F-419F-AE84-07F26F958F98}" srcOrd="0" destOrd="0" parTransId="{DA6AEABC-401D-4E10-ABC6-751A2E1F3C26}" sibTransId="{B36DC0D0-ED0B-47E6-A5B5-C2A10D65EA2A}"/>
    <dgm:cxn modelId="{F738D8B4-D171-4AD5-8C3B-B9FB5090FBD5}" type="presOf" srcId="{F720374C-366F-4EEB-ABC3-F0CAAFAC3575}" destId="{6D799C8A-227E-4328-99DE-88745C21A501}" srcOrd="0" destOrd="7" presId="urn:microsoft.com/office/officeart/2005/8/layout/vList5"/>
    <dgm:cxn modelId="{20D26136-C263-417A-AE6C-15DD85685D96}" srcId="{4BF260FF-0D42-4829-9F0B-A2E6612C67D7}" destId="{F8830CCC-B860-438A-8732-E7C8279A571E}" srcOrd="3" destOrd="0" parTransId="{42CB8A55-7807-4C3E-AA6D-B585D0B3EA22}" sibTransId="{FC162B43-18E4-46DB-AF1C-79F2B44FB655}"/>
    <dgm:cxn modelId="{2C7D66CB-7855-4DB5-A756-9569271F9C04}" srcId="{61B34820-76CB-42EB-B39C-A941B5565B6D}" destId="{8EBA35A2-6F8E-4ECE-9297-C7574BEF2416}" srcOrd="2" destOrd="0" parTransId="{9B25A3BA-91EF-46E8-8F64-255C1B06F72A}" sibTransId="{9F7BEF33-07AA-4D97-AD63-88863D62AD55}"/>
    <dgm:cxn modelId="{80062A6A-2C8A-465F-9224-2786B0ADA68B}" type="presOf" srcId="{8EBA35A2-6F8E-4ECE-9297-C7574BEF2416}" destId="{E83625E9-5E75-49B7-B832-B275C46E46BC}" srcOrd="0" destOrd="2" presId="urn:microsoft.com/office/officeart/2005/8/layout/vList5"/>
    <dgm:cxn modelId="{48FD7415-B20C-4471-861B-257B1EBA45BD}" type="presOf" srcId="{61B34820-76CB-42EB-B39C-A941B5565B6D}" destId="{2C386747-F9C7-4265-B71D-2D3D698B2225}" srcOrd="0" destOrd="0" presId="urn:microsoft.com/office/officeart/2005/8/layout/vList5"/>
    <dgm:cxn modelId="{D8994D08-0BF7-444F-A1AE-0365879E408E}" type="presOf" srcId="{A84CC8A9-5E2F-4C35-A911-D11014776EC8}" destId="{E83625E9-5E75-49B7-B832-B275C46E46BC}" srcOrd="0" destOrd="1" presId="urn:microsoft.com/office/officeart/2005/8/layout/vList5"/>
    <dgm:cxn modelId="{90336C6F-C7EB-4275-9DEC-FE2245625226}" srcId="{EEE4E4FF-D27A-40E6-8927-8775B6F5607D}" destId="{E12D64C5-7168-421E-9749-4E6416D6E4B8}" srcOrd="5" destOrd="0" parTransId="{337E2FCD-EF67-46A5-BE51-D6F08DF7CDC4}" sibTransId="{6A35A375-D6B0-445B-90C8-269D32EDDC69}"/>
    <dgm:cxn modelId="{221C2E41-473E-49C6-BA2A-F7DA3DA9AB53}" type="presOf" srcId="{CE07D6AB-2C8F-419F-AE84-07F26F958F98}" destId="{6D799C8A-227E-4328-99DE-88745C21A501}" srcOrd="0" destOrd="0" presId="urn:microsoft.com/office/officeart/2005/8/layout/vList5"/>
    <dgm:cxn modelId="{F281CB68-88DE-438A-8B5E-96FC51D333D2}" type="presOf" srcId="{F8830CCC-B860-438A-8732-E7C8279A571E}" destId="{D4686635-B760-46EA-8664-A2351FAB2C8E}" srcOrd="0" destOrd="3" presId="urn:microsoft.com/office/officeart/2005/8/layout/vList5"/>
    <dgm:cxn modelId="{32E02EE1-A3AB-4AA3-83E0-29BAD7970A25}" type="presOf" srcId="{8F9B8200-1944-4BD2-AA83-C3725D0F41F7}" destId="{E83625E9-5E75-49B7-B832-B275C46E46BC}" srcOrd="0" destOrd="0" presId="urn:microsoft.com/office/officeart/2005/8/layout/vList5"/>
    <dgm:cxn modelId="{FEDE314F-E42B-4706-8471-24910E8FB0EE}" type="presOf" srcId="{BF74C67B-E1AA-4CCC-AC61-B65E10D7D8D1}" destId="{6D799C8A-227E-4328-99DE-88745C21A501}" srcOrd="0" destOrd="2" presId="urn:microsoft.com/office/officeart/2005/8/layout/vList5"/>
    <dgm:cxn modelId="{AAB7C37C-CA97-4DC9-9D61-9A4AE1CFC002}" srcId="{EEE4E4FF-D27A-40E6-8927-8775B6F5607D}" destId="{BF74C67B-E1AA-4CCC-AC61-B65E10D7D8D1}" srcOrd="2" destOrd="0" parTransId="{364CF10A-AA0E-42C4-A189-079C96DF005C}" sibTransId="{040F7A7A-A578-4EFF-87DA-21B1E7D1C4F6}"/>
    <dgm:cxn modelId="{F4BE4E8F-8ABC-4F31-9662-B03469B956E6}" srcId="{EEE4E4FF-D27A-40E6-8927-8775B6F5607D}" destId="{FB51FC65-5110-4569-A836-1F1683117EE9}" srcOrd="3" destOrd="0" parTransId="{7D3A3133-FBE2-492A-AB68-9896341B2928}" sibTransId="{821F6229-007B-4969-A54B-42E2348BB852}"/>
    <dgm:cxn modelId="{B47FE1D9-9C92-4990-A2AA-518285B10AE4}" type="presOf" srcId="{1444DA01-CADD-4B4F-A84B-6F6451BFD540}" destId="{D00F6FFD-D31E-4C7E-B8CA-FEE0CE0CDD19}" srcOrd="0" destOrd="0" presId="urn:microsoft.com/office/officeart/2005/8/layout/vList5"/>
    <dgm:cxn modelId="{20263A1E-0E5F-4A37-9E3F-1578BDFD5721}" srcId="{4BF260FF-0D42-4829-9F0B-A2E6612C67D7}" destId="{6278E570-8B62-4C70-A6DC-ED0017B5D520}" srcOrd="2" destOrd="0" parTransId="{174C37A1-4301-42EA-85D1-F0E4C01E39B6}" sibTransId="{FF7DE31A-BFB9-4630-801E-3A75A996AB0D}"/>
    <dgm:cxn modelId="{389A72E3-8F78-4979-80BA-05000F787AA5}" srcId="{4BF260FF-0D42-4829-9F0B-A2E6612C67D7}" destId="{12CB0281-53FA-43EB-92E0-1222326FF5B1}" srcOrd="1" destOrd="0" parTransId="{8327B851-0EA1-44EE-A8AA-3766A7C3FE5B}" sibTransId="{5F35765B-232A-470A-A684-154D00D7026B}"/>
    <dgm:cxn modelId="{D3E42CAF-B1F5-4797-A64D-BAFF5F6A75F7}" type="presOf" srcId="{4BF260FF-0D42-4829-9F0B-A2E6612C67D7}" destId="{E1AA53F7-118F-4FD9-A654-09A895164561}" srcOrd="0" destOrd="0" presId="urn:microsoft.com/office/officeart/2005/8/layout/vList5"/>
    <dgm:cxn modelId="{33E6AB14-D375-4242-BEB1-278812F49C1C}" type="presOf" srcId="{E12D64C5-7168-421E-9749-4E6416D6E4B8}" destId="{6D799C8A-227E-4328-99DE-88745C21A501}" srcOrd="0" destOrd="5" presId="urn:microsoft.com/office/officeart/2005/8/layout/vList5"/>
    <dgm:cxn modelId="{F542371A-BA7D-42C3-8579-77059F43E1A2}" type="presOf" srcId="{6278E570-8B62-4C70-A6DC-ED0017B5D520}" destId="{D4686635-B760-46EA-8664-A2351FAB2C8E}" srcOrd="0" destOrd="2" presId="urn:microsoft.com/office/officeart/2005/8/layout/vList5"/>
    <dgm:cxn modelId="{610275BB-ACEF-4C2C-A83F-9C12858C8F64}" srcId="{61B34820-76CB-42EB-B39C-A941B5565B6D}" destId="{8F9B8200-1944-4BD2-AA83-C3725D0F41F7}" srcOrd="0" destOrd="0" parTransId="{ABBEDDC4-1DBA-4EE9-B6AC-9A17C3C917BC}" sibTransId="{16EF96AB-53A3-45F3-AE8C-C09F2EABA77F}"/>
    <dgm:cxn modelId="{8C6CAAF0-551C-4887-81C8-0B61C8F3F2D0}" type="presOf" srcId="{87778B7B-32EC-4A7D-86BF-DF65A86055E0}" destId="{6D799C8A-227E-4328-99DE-88745C21A501}" srcOrd="0" destOrd="1" presId="urn:microsoft.com/office/officeart/2005/8/layout/vList5"/>
    <dgm:cxn modelId="{BDBB8027-3B79-4B1F-9F6B-93375F8B0780}" srcId="{EEE4E4FF-D27A-40E6-8927-8775B6F5607D}" destId="{39F2D53B-8132-41A9-B8B9-5BBCAF79EC55}" srcOrd="6" destOrd="0" parTransId="{8A70A702-7F17-4A52-AF3E-D5EA4B0EF7B4}" sibTransId="{9D182D72-B851-4C01-A229-DD3084A3821C}"/>
    <dgm:cxn modelId="{8DD887D2-23A3-454E-AD62-6692F573E735}" type="presParOf" srcId="{D00F6FFD-D31E-4C7E-B8CA-FEE0CE0CDD19}" destId="{794A167A-3EA7-45FA-B699-BD985A1B484C}" srcOrd="0" destOrd="0" presId="urn:microsoft.com/office/officeart/2005/8/layout/vList5"/>
    <dgm:cxn modelId="{9452D94D-AE36-48E4-9C25-68DD58A071E4}" type="presParOf" srcId="{794A167A-3EA7-45FA-B699-BD985A1B484C}" destId="{E1AA53F7-118F-4FD9-A654-09A895164561}" srcOrd="0" destOrd="0" presId="urn:microsoft.com/office/officeart/2005/8/layout/vList5"/>
    <dgm:cxn modelId="{DC48492F-351E-48AA-8E6E-403F23AFBBF8}" type="presParOf" srcId="{794A167A-3EA7-45FA-B699-BD985A1B484C}" destId="{D4686635-B760-46EA-8664-A2351FAB2C8E}" srcOrd="1" destOrd="0" presId="urn:microsoft.com/office/officeart/2005/8/layout/vList5"/>
    <dgm:cxn modelId="{65868619-8DD2-4208-9D62-06D089BB9CBD}" type="presParOf" srcId="{D00F6FFD-D31E-4C7E-B8CA-FEE0CE0CDD19}" destId="{96CFACC3-E1DB-42E7-BCBD-84D5540C50AC}" srcOrd="1" destOrd="0" presId="urn:microsoft.com/office/officeart/2005/8/layout/vList5"/>
    <dgm:cxn modelId="{200885A4-6FA0-4A24-8DAB-90DB56BD0664}" type="presParOf" srcId="{D00F6FFD-D31E-4C7E-B8CA-FEE0CE0CDD19}" destId="{6B8BBBC5-62E3-42DE-8C41-6F66E48D13E2}" srcOrd="2" destOrd="0" presId="urn:microsoft.com/office/officeart/2005/8/layout/vList5"/>
    <dgm:cxn modelId="{6168E041-76A4-4DF8-A129-6B12E73DE3BC}" type="presParOf" srcId="{6B8BBBC5-62E3-42DE-8C41-6F66E48D13E2}" destId="{2C386747-F9C7-4265-B71D-2D3D698B2225}" srcOrd="0" destOrd="0" presId="urn:microsoft.com/office/officeart/2005/8/layout/vList5"/>
    <dgm:cxn modelId="{3C77AF82-CA29-41E2-8721-4DD94C046F2D}" type="presParOf" srcId="{6B8BBBC5-62E3-42DE-8C41-6F66E48D13E2}" destId="{E83625E9-5E75-49B7-B832-B275C46E46BC}" srcOrd="1" destOrd="0" presId="urn:microsoft.com/office/officeart/2005/8/layout/vList5"/>
    <dgm:cxn modelId="{0B22B5B5-CB38-42E0-81BC-833917130760}" type="presParOf" srcId="{D00F6FFD-D31E-4C7E-B8CA-FEE0CE0CDD19}" destId="{93F418A3-604B-4769-8F9D-1B0B2D1D6706}" srcOrd="3" destOrd="0" presId="urn:microsoft.com/office/officeart/2005/8/layout/vList5"/>
    <dgm:cxn modelId="{9B3E9DA5-30D7-4163-9B9F-25134270C3DC}" type="presParOf" srcId="{D00F6FFD-D31E-4C7E-B8CA-FEE0CE0CDD19}" destId="{83A7D7AF-4981-4F4D-B4C3-7736D839249B}" srcOrd="4" destOrd="0" presId="urn:microsoft.com/office/officeart/2005/8/layout/vList5"/>
    <dgm:cxn modelId="{C3483D4C-3C0D-430F-A19B-BA2D85E21B8D}" type="presParOf" srcId="{83A7D7AF-4981-4F4D-B4C3-7736D839249B}" destId="{62A7CCE1-9240-40F4-BAE4-9F9C9C44C8E5}" srcOrd="0" destOrd="0" presId="urn:microsoft.com/office/officeart/2005/8/layout/vList5"/>
    <dgm:cxn modelId="{5A58B448-8252-446E-9D54-6B67D3F8F88F}" type="presParOf" srcId="{83A7D7AF-4981-4F4D-B4C3-7736D839249B}" destId="{6D799C8A-227E-4328-99DE-88745C21A501}" srcOrd="1" destOrd="0" presId="urn:microsoft.com/office/officeart/2005/8/layout/vList5"/>
  </dgm:cxnLst>
  <dgm:bg/>
  <dgm:whole/>
</dgm:dataModel>
</file>

<file path=ppt/diagrams/data5.xml><?xml version="1.0" encoding="utf-8"?>
<dgm:dataModel xmlns:dgm="http://schemas.openxmlformats.org/drawingml/2006/diagram" xmlns:a="http://schemas.openxmlformats.org/drawingml/2006/main">
  <dgm:ptLst>
    <dgm:pt modelId="{3DFE8CD3-88C1-4C86-818D-94B37A49176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IN"/>
        </a:p>
      </dgm:t>
    </dgm:pt>
    <dgm:pt modelId="{CC527E1F-AF89-4C20-B201-3395E01B758F}">
      <dgm:prSet phldrT="[Text]" custT="1">
        <dgm:style>
          <a:lnRef idx="2">
            <a:schemeClr val="accent5"/>
          </a:lnRef>
          <a:fillRef idx="1">
            <a:schemeClr val="lt1"/>
          </a:fillRef>
          <a:effectRef idx="0">
            <a:schemeClr val="accent5"/>
          </a:effectRef>
          <a:fontRef idx="minor">
            <a:schemeClr val="dk1"/>
          </a:fontRef>
        </dgm:style>
      </dgm:prSet>
      <dgm:spPr/>
      <dgm:t>
        <a:bodyPr/>
        <a:lstStyle/>
        <a:p>
          <a:pPr algn="l"/>
          <a:r>
            <a:rPr lang="en-IN" sz="1500" dirty="0" smtClean="0"/>
            <a:t>•Only 21million </a:t>
          </a:r>
          <a:r>
            <a:rPr lang="en-IN" sz="1500" dirty="0" err="1" smtClean="0"/>
            <a:t>bitcoins</a:t>
          </a:r>
          <a:r>
            <a:rPr lang="en-IN" sz="1500" dirty="0" smtClean="0"/>
            <a:t> will ever be generated. After that, nodes will not be allowed to generate  coin base.</a:t>
          </a:r>
        </a:p>
        <a:p>
          <a:pPr algn="l"/>
          <a:r>
            <a:rPr lang="en-IN" sz="1500" dirty="0" smtClean="0"/>
            <a:t>•However, they will still get transaction fees.</a:t>
          </a:r>
        </a:p>
        <a:p>
          <a:pPr algn="l"/>
          <a:r>
            <a:rPr lang="en-IN" sz="1500" dirty="0" smtClean="0"/>
            <a:t>•The sender will then have to set an appropriate transaction fee for the nodes so that they do all the required work.</a:t>
          </a:r>
          <a:endParaRPr lang="en-IN" sz="1500" dirty="0"/>
        </a:p>
      </dgm:t>
    </dgm:pt>
    <dgm:pt modelId="{5E0F9F52-5312-439E-9D60-9E5F239CBE4A}" type="parTrans" cxnId="{66282EB0-ECB6-4DDD-9C61-2157FA6C369D}">
      <dgm:prSet/>
      <dgm:spPr/>
      <dgm:t>
        <a:bodyPr/>
        <a:lstStyle/>
        <a:p>
          <a:endParaRPr lang="en-IN"/>
        </a:p>
      </dgm:t>
    </dgm:pt>
    <dgm:pt modelId="{9EAD21ED-85D4-43F0-969F-F4A016B4E792}" type="sibTrans" cxnId="{66282EB0-ECB6-4DDD-9C61-2157FA6C369D}">
      <dgm:prSet/>
      <dgm:spPr/>
      <dgm:t>
        <a:bodyPr/>
        <a:lstStyle/>
        <a:p>
          <a:endParaRPr lang="en-IN"/>
        </a:p>
      </dgm:t>
    </dgm:pt>
    <dgm:pt modelId="{D70EFBCD-EE65-4659-B57D-74769B02D21E}">
      <dgm:prSet phldrT="[Text]" custT="1">
        <dgm:style>
          <a:lnRef idx="2">
            <a:schemeClr val="accent5"/>
          </a:lnRef>
          <a:fillRef idx="1">
            <a:schemeClr val="lt1"/>
          </a:fillRef>
          <a:effectRef idx="0">
            <a:schemeClr val="accent5"/>
          </a:effectRef>
          <a:fontRef idx="minor">
            <a:schemeClr val="dk1"/>
          </a:fontRef>
        </dgm:style>
      </dgm:prSet>
      <dgm:spPr/>
      <dgm:t>
        <a:bodyPr/>
        <a:lstStyle/>
        <a:p>
          <a:pPr algn="l"/>
          <a:r>
            <a:rPr lang="en-IN" sz="1500" dirty="0" smtClean="0"/>
            <a:t>•All </a:t>
          </a:r>
          <a:r>
            <a:rPr lang="en-IN" sz="1500" dirty="0" err="1" smtClean="0"/>
            <a:t>bitcoins</a:t>
          </a:r>
          <a:r>
            <a:rPr lang="en-IN" sz="1500" dirty="0" smtClean="0"/>
            <a:t> will have been generated by 2140.</a:t>
          </a:r>
        </a:p>
        <a:p>
          <a:pPr algn="l"/>
          <a:r>
            <a:rPr lang="en-IN" sz="1500" dirty="0" smtClean="0"/>
            <a:t>•Every 2016 blocks are generated, the network measures the time required to generate those blocks.</a:t>
          </a:r>
        </a:p>
        <a:p>
          <a:pPr algn="l"/>
          <a:r>
            <a:rPr lang="en-IN" sz="1500" dirty="0" smtClean="0"/>
            <a:t>•If it's significantly greater than 2 weeks, then proof of work will be calibrated to be a bit easier and vice versa.</a:t>
          </a:r>
          <a:endParaRPr lang="en-IN" sz="1500" dirty="0"/>
        </a:p>
      </dgm:t>
    </dgm:pt>
    <dgm:pt modelId="{6D26DC69-C002-4684-92DF-99C8FBA49764}" type="parTrans" cxnId="{E1E54A01-EDB0-4F07-BA92-DC6C3F1F11B8}">
      <dgm:prSet/>
      <dgm:spPr/>
      <dgm:t>
        <a:bodyPr/>
        <a:lstStyle/>
        <a:p>
          <a:endParaRPr lang="en-IN"/>
        </a:p>
      </dgm:t>
    </dgm:pt>
    <dgm:pt modelId="{8D91731C-76D5-4FDF-A8F9-137D09AB1944}" type="sibTrans" cxnId="{E1E54A01-EDB0-4F07-BA92-DC6C3F1F11B8}">
      <dgm:prSet/>
      <dgm:spPr/>
      <dgm:t>
        <a:bodyPr/>
        <a:lstStyle/>
        <a:p>
          <a:endParaRPr lang="en-IN"/>
        </a:p>
      </dgm:t>
    </dgm:pt>
    <dgm:pt modelId="{2FF83592-2C4F-4CCF-BA16-6961E456F0CA}">
      <dgm:prSet custT="1"/>
      <dgm:spPr/>
      <dgm:t>
        <a:bodyPr/>
        <a:lstStyle/>
        <a:p>
          <a:pPr algn="l"/>
          <a:r>
            <a:rPr lang="en-IN" sz="1500" dirty="0" smtClean="0"/>
            <a:t>After 210,000 blocks are generated the reward is halved.</a:t>
          </a:r>
          <a:endParaRPr lang="en-IN" sz="1500" dirty="0"/>
        </a:p>
      </dgm:t>
    </dgm:pt>
    <dgm:pt modelId="{BA0D0E6A-DB42-4D07-A927-7CE8A3EACB3F}" type="parTrans" cxnId="{C3BAF29C-DC42-429F-92C7-DDF2EFC472AA}">
      <dgm:prSet/>
      <dgm:spPr/>
      <dgm:t>
        <a:bodyPr/>
        <a:lstStyle/>
        <a:p>
          <a:endParaRPr lang="en-IN"/>
        </a:p>
      </dgm:t>
    </dgm:pt>
    <dgm:pt modelId="{F1054D0B-2FE5-45D8-974D-70564D6A5FDB}" type="sibTrans" cxnId="{C3BAF29C-DC42-429F-92C7-DDF2EFC472AA}">
      <dgm:prSet/>
      <dgm:spPr/>
      <dgm:t>
        <a:bodyPr/>
        <a:lstStyle/>
        <a:p>
          <a:endParaRPr lang="en-IN"/>
        </a:p>
      </dgm:t>
    </dgm:pt>
    <dgm:pt modelId="{A7863C13-E836-47BC-AF48-97FB7E755680}">
      <dgm:prSet custT="1"/>
      <dgm:spPr/>
      <dgm:t>
        <a:bodyPr/>
        <a:lstStyle/>
        <a:p>
          <a:pPr algn="l"/>
          <a:r>
            <a:rPr lang="en-IN" sz="1500" dirty="0" smtClean="0"/>
            <a:t>It takes approximately 4 years to generate 210,000 blocks.</a:t>
          </a:r>
          <a:endParaRPr lang="en-IN" sz="1500" dirty="0"/>
        </a:p>
      </dgm:t>
    </dgm:pt>
    <dgm:pt modelId="{CBEE2910-2D0E-4647-B0EA-3093426811F9}" type="parTrans" cxnId="{70A8F076-E867-4981-82A6-B815BDBABD4E}">
      <dgm:prSet/>
      <dgm:spPr/>
      <dgm:t>
        <a:bodyPr/>
        <a:lstStyle/>
        <a:p>
          <a:endParaRPr lang="en-IN"/>
        </a:p>
      </dgm:t>
    </dgm:pt>
    <dgm:pt modelId="{BC5B186C-F55E-4B99-9D8E-8AA68BC82F00}" type="sibTrans" cxnId="{70A8F076-E867-4981-82A6-B815BDBABD4E}">
      <dgm:prSet/>
      <dgm:spPr/>
      <dgm:t>
        <a:bodyPr/>
        <a:lstStyle/>
        <a:p>
          <a:endParaRPr lang="en-IN"/>
        </a:p>
      </dgm:t>
    </dgm:pt>
    <dgm:pt modelId="{33A71186-B082-4983-8642-6C8276FB467C}">
      <dgm:prSet phldrT="[Text]" custT="1">
        <dgm:style>
          <a:lnRef idx="2">
            <a:schemeClr val="accent5"/>
          </a:lnRef>
          <a:fillRef idx="1">
            <a:schemeClr val="lt1"/>
          </a:fillRef>
          <a:effectRef idx="0">
            <a:schemeClr val="accent5"/>
          </a:effectRef>
          <a:fontRef idx="minor">
            <a:schemeClr val="dk1"/>
          </a:fontRef>
        </dgm:style>
      </dgm:prSet>
      <dgm:spPr/>
      <dgm:t>
        <a:bodyPr/>
        <a:lstStyle/>
        <a:p>
          <a:pPr algn="l"/>
          <a:r>
            <a:rPr lang="en-IN" sz="1500" dirty="0" smtClean="0"/>
            <a:t>Jan 2009 -&gt; Each winning </a:t>
          </a:r>
          <a:r>
            <a:rPr lang="en-IN" sz="1500" dirty="0" err="1" smtClean="0"/>
            <a:t>bitcoin</a:t>
          </a:r>
          <a:r>
            <a:rPr lang="en-IN" sz="1500" dirty="0" smtClean="0"/>
            <a:t> miner gets 50 </a:t>
          </a:r>
          <a:r>
            <a:rPr lang="en-IN" sz="1500" dirty="0" err="1" smtClean="0"/>
            <a:t>bitcoins</a:t>
          </a:r>
          <a:endParaRPr lang="en-IN" sz="1500" dirty="0"/>
        </a:p>
      </dgm:t>
    </dgm:pt>
    <dgm:pt modelId="{9D3DC15F-0CA4-4985-A73E-FA5C126308D1}" type="parTrans" cxnId="{18B6B03F-15F1-4797-9EBA-49611C2A5EC1}">
      <dgm:prSet/>
      <dgm:spPr/>
      <dgm:t>
        <a:bodyPr/>
        <a:lstStyle/>
        <a:p>
          <a:endParaRPr lang="en-IN"/>
        </a:p>
      </dgm:t>
    </dgm:pt>
    <dgm:pt modelId="{5CB6C40B-2003-40E9-B015-93FFEB4D7596}" type="sibTrans" cxnId="{18B6B03F-15F1-4797-9EBA-49611C2A5EC1}">
      <dgm:prSet/>
      <dgm:spPr/>
      <dgm:t>
        <a:bodyPr/>
        <a:lstStyle/>
        <a:p>
          <a:endParaRPr lang="en-IN"/>
        </a:p>
      </dgm:t>
    </dgm:pt>
    <dgm:pt modelId="{FD782750-F1F0-400C-9913-D630F0EF8CE3}">
      <dgm:prSet custT="1"/>
      <dgm:spPr/>
      <dgm:t>
        <a:bodyPr/>
        <a:lstStyle/>
        <a:p>
          <a:pPr algn="l"/>
          <a:r>
            <a:rPr lang="en-IN" sz="1500" dirty="0" smtClean="0"/>
            <a:t>In May,2013 reward was 25 </a:t>
          </a:r>
          <a:r>
            <a:rPr lang="en-IN" sz="1500" dirty="0" err="1" smtClean="0"/>
            <a:t>bitcoins</a:t>
          </a:r>
          <a:r>
            <a:rPr lang="en-IN" sz="1500" dirty="0" smtClean="0"/>
            <a:t>.</a:t>
          </a:r>
          <a:endParaRPr lang="en-IN" sz="1500" dirty="0"/>
        </a:p>
      </dgm:t>
    </dgm:pt>
    <dgm:pt modelId="{39783ED3-E4F9-476A-B8D1-60796D76396C}" type="parTrans" cxnId="{B0B47454-7099-4522-812D-521E384F8887}">
      <dgm:prSet/>
      <dgm:spPr/>
      <dgm:t>
        <a:bodyPr/>
        <a:lstStyle/>
        <a:p>
          <a:endParaRPr lang="en-IN"/>
        </a:p>
      </dgm:t>
    </dgm:pt>
    <dgm:pt modelId="{4423E8D4-A826-4741-A2BE-F2411AFB63C4}" type="sibTrans" cxnId="{B0B47454-7099-4522-812D-521E384F8887}">
      <dgm:prSet/>
      <dgm:spPr/>
      <dgm:t>
        <a:bodyPr/>
        <a:lstStyle/>
        <a:p>
          <a:endParaRPr lang="en-IN"/>
        </a:p>
      </dgm:t>
    </dgm:pt>
    <dgm:pt modelId="{A11372E7-3E0E-47E2-B6FE-3D85ED0AF808}" type="pres">
      <dgm:prSet presAssocID="{3DFE8CD3-88C1-4C86-818D-94B37A49176A}" presName="linear" presStyleCnt="0">
        <dgm:presLayoutVars>
          <dgm:animLvl val="lvl"/>
          <dgm:resizeHandles val="exact"/>
        </dgm:presLayoutVars>
      </dgm:prSet>
      <dgm:spPr/>
      <dgm:t>
        <a:bodyPr/>
        <a:lstStyle/>
        <a:p>
          <a:endParaRPr lang="en-US"/>
        </a:p>
      </dgm:t>
    </dgm:pt>
    <dgm:pt modelId="{D5E4CD17-B4A3-4C14-9456-D889F151D903}" type="pres">
      <dgm:prSet presAssocID="{CC527E1F-AF89-4C20-B201-3395E01B758F}" presName="parentText" presStyleLbl="node1" presStyleIdx="0" presStyleCnt="2" custLinFactNeighborY="-19496">
        <dgm:presLayoutVars>
          <dgm:chMax val="0"/>
          <dgm:bulletEnabled val="1"/>
        </dgm:presLayoutVars>
      </dgm:prSet>
      <dgm:spPr/>
      <dgm:t>
        <a:bodyPr/>
        <a:lstStyle/>
        <a:p>
          <a:endParaRPr lang="en-IN"/>
        </a:p>
      </dgm:t>
    </dgm:pt>
    <dgm:pt modelId="{F55E6C6B-BB4E-46A4-B521-4EAC76C304B8}" type="pres">
      <dgm:prSet presAssocID="{CC527E1F-AF89-4C20-B201-3395E01B758F}" presName="childText" presStyleLbl="revTx" presStyleIdx="0" presStyleCnt="1" custLinFactNeighborX="-855" custLinFactNeighborY="5388">
        <dgm:presLayoutVars>
          <dgm:bulletEnabled val="1"/>
        </dgm:presLayoutVars>
      </dgm:prSet>
      <dgm:spPr/>
      <dgm:t>
        <a:bodyPr/>
        <a:lstStyle/>
        <a:p>
          <a:endParaRPr lang="en-IN"/>
        </a:p>
      </dgm:t>
    </dgm:pt>
    <dgm:pt modelId="{2B145233-EC3F-45E4-99CF-A5BC64F4C3F2}" type="pres">
      <dgm:prSet presAssocID="{D70EFBCD-EE65-4659-B57D-74769B02D21E}" presName="parentText" presStyleLbl="node1" presStyleIdx="1" presStyleCnt="2" custLinFactNeighborY="28244">
        <dgm:presLayoutVars>
          <dgm:chMax val="0"/>
          <dgm:bulletEnabled val="1"/>
        </dgm:presLayoutVars>
      </dgm:prSet>
      <dgm:spPr/>
      <dgm:t>
        <a:bodyPr/>
        <a:lstStyle/>
        <a:p>
          <a:endParaRPr lang="en-IN"/>
        </a:p>
      </dgm:t>
    </dgm:pt>
  </dgm:ptLst>
  <dgm:cxnLst>
    <dgm:cxn modelId="{C70A5914-8909-4B08-8DE8-9DE57A6729D4}" type="presOf" srcId="{2FF83592-2C4F-4CCF-BA16-6961E456F0CA}" destId="{F55E6C6B-BB4E-46A4-B521-4EAC76C304B8}" srcOrd="0" destOrd="1" presId="urn:microsoft.com/office/officeart/2005/8/layout/vList2"/>
    <dgm:cxn modelId="{66282EB0-ECB6-4DDD-9C61-2157FA6C369D}" srcId="{3DFE8CD3-88C1-4C86-818D-94B37A49176A}" destId="{CC527E1F-AF89-4C20-B201-3395E01B758F}" srcOrd="0" destOrd="0" parTransId="{5E0F9F52-5312-439E-9D60-9E5F239CBE4A}" sibTransId="{9EAD21ED-85D4-43F0-969F-F4A016B4E792}"/>
    <dgm:cxn modelId="{C3BAF29C-DC42-429F-92C7-DDF2EFC472AA}" srcId="{CC527E1F-AF89-4C20-B201-3395E01B758F}" destId="{2FF83592-2C4F-4CCF-BA16-6961E456F0CA}" srcOrd="1" destOrd="0" parTransId="{BA0D0E6A-DB42-4D07-A927-7CE8A3EACB3F}" sibTransId="{F1054D0B-2FE5-45D8-974D-70564D6A5FDB}"/>
    <dgm:cxn modelId="{18B6B03F-15F1-4797-9EBA-49611C2A5EC1}" srcId="{CC527E1F-AF89-4C20-B201-3395E01B758F}" destId="{33A71186-B082-4983-8642-6C8276FB467C}" srcOrd="0" destOrd="0" parTransId="{9D3DC15F-0CA4-4985-A73E-FA5C126308D1}" sibTransId="{5CB6C40B-2003-40E9-B015-93FFEB4D7596}"/>
    <dgm:cxn modelId="{7E051EBF-BDE4-44E7-8580-81C91B5F3D9D}" type="presOf" srcId="{FD782750-F1F0-400C-9913-D630F0EF8CE3}" destId="{F55E6C6B-BB4E-46A4-B521-4EAC76C304B8}" srcOrd="0" destOrd="3" presId="urn:microsoft.com/office/officeart/2005/8/layout/vList2"/>
    <dgm:cxn modelId="{D75FBBD3-DCF3-4A86-9680-DC9A65DF6219}" type="presOf" srcId="{D70EFBCD-EE65-4659-B57D-74769B02D21E}" destId="{2B145233-EC3F-45E4-99CF-A5BC64F4C3F2}" srcOrd="0" destOrd="0" presId="urn:microsoft.com/office/officeart/2005/8/layout/vList2"/>
    <dgm:cxn modelId="{41FD46F8-F0BC-4B24-B9B3-2064717292E7}" type="presOf" srcId="{33A71186-B082-4983-8642-6C8276FB467C}" destId="{F55E6C6B-BB4E-46A4-B521-4EAC76C304B8}" srcOrd="0" destOrd="0" presId="urn:microsoft.com/office/officeart/2005/8/layout/vList2"/>
    <dgm:cxn modelId="{CF478D30-D581-445D-8D00-25F0B746E305}" type="presOf" srcId="{A7863C13-E836-47BC-AF48-97FB7E755680}" destId="{F55E6C6B-BB4E-46A4-B521-4EAC76C304B8}" srcOrd="0" destOrd="2" presId="urn:microsoft.com/office/officeart/2005/8/layout/vList2"/>
    <dgm:cxn modelId="{E1E54A01-EDB0-4F07-BA92-DC6C3F1F11B8}" srcId="{3DFE8CD3-88C1-4C86-818D-94B37A49176A}" destId="{D70EFBCD-EE65-4659-B57D-74769B02D21E}" srcOrd="1" destOrd="0" parTransId="{6D26DC69-C002-4684-92DF-99C8FBA49764}" sibTransId="{8D91731C-76D5-4FDF-A8F9-137D09AB1944}"/>
    <dgm:cxn modelId="{FA71DD44-40E3-47D8-A3A8-FADE211460EB}" type="presOf" srcId="{3DFE8CD3-88C1-4C86-818D-94B37A49176A}" destId="{A11372E7-3E0E-47E2-B6FE-3D85ED0AF808}" srcOrd="0" destOrd="0" presId="urn:microsoft.com/office/officeart/2005/8/layout/vList2"/>
    <dgm:cxn modelId="{E01E06FE-46F4-42E5-A9F1-6D191BB4AC09}" type="presOf" srcId="{CC527E1F-AF89-4C20-B201-3395E01B758F}" destId="{D5E4CD17-B4A3-4C14-9456-D889F151D903}" srcOrd="0" destOrd="0" presId="urn:microsoft.com/office/officeart/2005/8/layout/vList2"/>
    <dgm:cxn modelId="{70A8F076-E867-4981-82A6-B815BDBABD4E}" srcId="{CC527E1F-AF89-4C20-B201-3395E01B758F}" destId="{A7863C13-E836-47BC-AF48-97FB7E755680}" srcOrd="2" destOrd="0" parTransId="{CBEE2910-2D0E-4647-B0EA-3093426811F9}" sibTransId="{BC5B186C-F55E-4B99-9D8E-8AA68BC82F00}"/>
    <dgm:cxn modelId="{B0B47454-7099-4522-812D-521E384F8887}" srcId="{CC527E1F-AF89-4C20-B201-3395E01B758F}" destId="{FD782750-F1F0-400C-9913-D630F0EF8CE3}" srcOrd="3" destOrd="0" parTransId="{39783ED3-E4F9-476A-B8D1-60796D76396C}" sibTransId="{4423E8D4-A826-4741-A2BE-F2411AFB63C4}"/>
    <dgm:cxn modelId="{927830CA-3BE0-4890-BEB1-64375CD02817}" type="presParOf" srcId="{A11372E7-3E0E-47E2-B6FE-3D85ED0AF808}" destId="{D5E4CD17-B4A3-4C14-9456-D889F151D903}" srcOrd="0" destOrd="0" presId="urn:microsoft.com/office/officeart/2005/8/layout/vList2"/>
    <dgm:cxn modelId="{5D62C7CD-4269-44EA-92E5-3B48CB7844BD}" type="presParOf" srcId="{A11372E7-3E0E-47E2-B6FE-3D85ED0AF808}" destId="{F55E6C6B-BB4E-46A4-B521-4EAC76C304B8}" srcOrd="1" destOrd="0" presId="urn:microsoft.com/office/officeart/2005/8/layout/vList2"/>
    <dgm:cxn modelId="{F0F6605A-2244-4B31-BE31-986C665C00E4}" type="presParOf" srcId="{A11372E7-3E0E-47E2-B6FE-3D85ED0AF808}" destId="{2B145233-EC3F-45E4-99CF-A5BC64F4C3F2}" srcOrd="2" destOrd="0" presId="urn:microsoft.com/office/officeart/2005/8/layout/vList2"/>
  </dgm:cxnLst>
  <dgm:bg/>
  <dgm:whole/>
</dgm:dataModel>
</file>

<file path=ppt/diagrams/data6.xml><?xml version="1.0" encoding="utf-8"?>
<dgm:dataModel xmlns:dgm="http://schemas.openxmlformats.org/drawingml/2006/diagram" xmlns:a="http://schemas.openxmlformats.org/drawingml/2006/main">
  <dgm:ptLst>
    <dgm:pt modelId="{B8670B78-F2A1-4B30-9B01-AC9DD4AB6DE9}" type="doc">
      <dgm:prSet loTypeId="urn:microsoft.com/office/officeart/2005/8/layout/arrow3" loCatId="relationship" qsTypeId="urn:microsoft.com/office/officeart/2005/8/quickstyle/simple1" qsCatId="simple" csTypeId="urn:microsoft.com/office/officeart/2005/8/colors/colorful1" csCatId="colorful" phldr="1"/>
      <dgm:spPr/>
      <dgm:t>
        <a:bodyPr/>
        <a:lstStyle/>
        <a:p>
          <a:endParaRPr lang="en-IN"/>
        </a:p>
      </dgm:t>
    </dgm:pt>
    <dgm:pt modelId="{683B1549-F785-4CBE-9236-3008975B1459}">
      <dgm:prSet phldrT="[Text]" custT="1"/>
      <dgm:spPr/>
      <dgm:t>
        <a:bodyPr/>
        <a:lstStyle/>
        <a:p>
          <a:pPr algn="ctr"/>
          <a:r>
            <a:rPr lang="en-IN" sz="1300" b="1" i="0" dirty="0" smtClean="0"/>
            <a:t>Drawbacks of </a:t>
          </a:r>
          <a:r>
            <a:rPr lang="en-IN" sz="1300" b="1" i="0" dirty="0" err="1" smtClean="0"/>
            <a:t>BitCoin</a:t>
          </a:r>
          <a:r>
            <a:rPr lang="en-IN" sz="1300" b="1" i="0" dirty="0" smtClean="0"/>
            <a:t> System </a:t>
          </a:r>
          <a:r>
            <a:rPr lang="en-IN" sz="1300" b="0" i="0" dirty="0" smtClean="0"/>
            <a:t>:</a:t>
          </a:r>
        </a:p>
        <a:p>
          <a:pPr algn="ctr"/>
          <a:r>
            <a:rPr lang="en-IN" sz="1300" b="0" i="0" dirty="0" smtClean="0"/>
            <a:t>-</a:t>
          </a:r>
          <a:r>
            <a:rPr lang="en-IN" sz="1300" b="0" i="0" dirty="0" err="1" smtClean="0"/>
            <a:t>Bitcoin</a:t>
          </a:r>
          <a:r>
            <a:rPr lang="en-IN" sz="1300" b="0" i="0" dirty="0" smtClean="0"/>
            <a:t> does not provide true anonymity: transactions involve pseudonymous addresses, meaning a users transactions can often be easily linked together</a:t>
          </a:r>
        </a:p>
        <a:p>
          <a:pPr algn="ctr"/>
          <a:r>
            <a:rPr lang="en-IN" sz="1300" b="0" i="0" dirty="0" smtClean="0"/>
            <a:t>-Further, if any one of those transactions is linked to the user’s identity all of her transactions may be exposed</a:t>
          </a:r>
          <a:endParaRPr lang="en-IN" sz="1300" dirty="0"/>
        </a:p>
      </dgm:t>
    </dgm:pt>
    <dgm:pt modelId="{6AEA5EED-9D8D-424D-AC53-C442F1A52358}" type="parTrans" cxnId="{71678E9E-8AB8-42E9-9998-84906C08A9ED}">
      <dgm:prSet/>
      <dgm:spPr/>
      <dgm:t>
        <a:bodyPr/>
        <a:lstStyle/>
        <a:p>
          <a:endParaRPr lang="en-IN"/>
        </a:p>
      </dgm:t>
    </dgm:pt>
    <dgm:pt modelId="{E4CCBB8E-4537-4700-ABD2-A95A42719AE3}" type="sibTrans" cxnId="{71678E9E-8AB8-42E9-9998-84906C08A9ED}">
      <dgm:prSet/>
      <dgm:spPr/>
      <dgm:t>
        <a:bodyPr/>
        <a:lstStyle/>
        <a:p>
          <a:endParaRPr lang="en-IN"/>
        </a:p>
      </dgm:t>
    </dgm:pt>
    <dgm:pt modelId="{679EDD0E-669F-4926-BD75-0940FE1966C8}">
      <dgm:prSet phldrT="[Text]" custT="1"/>
      <dgm:spPr/>
      <dgm:t>
        <a:bodyPr/>
        <a:lstStyle/>
        <a:p>
          <a:r>
            <a:rPr lang="en-IN" sz="1300" b="1" dirty="0" smtClean="0"/>
            <a:t>Advantages of the </a:t>
          </a:r>
          <a:r>
            <a:rPr lang="en-IN" sz="1300" b="1" dirty="0" err="1" smtClean="0"/>
            <a:t>MixCoin</a:t>
          </a:r>
          <a:r>
            <a:rPr lang="en-IN" sz="1300" b="1" dirty="0" smtClean="0"/>
            <a:t> Protocol</a:t>
          </a:r>
        </a:p>
        <a:p>
          <a:r>
            <a:rPr lang="en-IN" sz="1300" dirty="0" smtClean="0"/>
            <a:t>1.Accountability: </a:t>
          </a:r>
          <a:r>
            <a:rPr lang="en-IN" sz="1300" dirty="0" err="1" smtClean="0"/>
            <a:t>Mixcoin</a:t>
          </a:r>
          <a:r>
            <a:rPr lang="en-IN" sz="1300" dirty="0" smtClean="0"/>
            <a:t> mixes issue signed warranties to users regarding the transaction. A user can then confidently send funds to the mix, knowing that if the mix misbehaves she can publish this warranty, damaging the mix reputation and (presumably) its business model.</a:t>
          </a:r>
        </a:p>
        <a:p>
          <a:r>
            <a:rPr lang="en-IN" sz="1300" dirty="0" smtClean="0"/>
            <a:t>2.Mix indistinguishability: Although users interact with specific mixes, single-use mix addresses enable a surprising property that passive adversaries cant determine which mix a user is interacting with.</a:t>
          </a:r>
        </a:p>
        <a:p>
          <a:r>
            <a:rPr lang="en-IN" sz="1300" dirty="0" smtClean="0"/>
            <a:t>3.Mix networks for </a:t>
          </a:r>
          <a:r>
            <a:rPr lang="en-IN" sz="1300" dirty="0" err="1" smtClean="0"/>
            <a:t>Bitcoin</a:t>
          </a:r>
          <a:r>
            <a:rPr lang="en-IN" sz="1300" dirty="0" smtClean="0"/>
            <a:t>: Against an active attacker who can break mix indistinguishability, chaining multiple mixes together still provide strong anonymity.</a:t>
          </a:r>
          <a:endParaRPr lang="en-IN" sz="1300" dirty="0"/>
        </a:p>
      </dgm:t>
    </dgm:pt>
    <dgm:pt modelId="{1DCA844A-1C41-46EC-AA41-A1FDF34DB35B}" type="parTrans" cxnId="{EA1C9D6F-75E9-49C7-AE5F-1AFEA7899097}">
      <dgm:prSet/>
      <dgm:spPr/>
      <dgm:t>
        <a:bodyPr/>
        <a:lstStyle/>
        <a:p>
          <a:endParaRPr lang="en-IN"/>
        </a:p>
      </dgm:t>
    </dgm:pt>
    <dgm:pt modelId="{5D9B17B4-D492-4535-BE3A-6D8D0CDD19E0}" type="sibTrans" cxnId="{EA1C9D6F-75E9-49C7-AE5F-1AFEA7899097}">
      <dgm:prSet/>
      <dgm:spPr/>
      <dgm:t>
        <a:bodyPr/>
        <a:lstStyle/>
        <a:p>
          <a:endParaRPr lang="en-IN"/>
        </a:p>
      </dgm:t>
    </dgm:pt>
    <dgm:pt modelId="{9AC3A80A-1189-4C02-B7B3-5BF689E0AFCC}" type="pres">
      <dgm:prSet presAssocID="{B8670B78-F2A1-4B30-9B01-AC9DD4AB6DE9}" presName="compositeShape" presStyleCnt="0">
        <dgm:presLayoutVars>
          <dgm:chMax val="2"/>
          <dgm:dir/>
          <dgm:resizeHandles val="exact"/>
        </dgm:presLayoutVars>
      </dgm:prSet>
      <dgm:spPr/>
      <dgm:t>
        <a:bodyPr/>
        <a:lstStyle/>
        <a:p>
          <a:endParaRPr lang="en-US"/>
        </a:p>
      </dgm:t>
    </dgm:pt>
    <dgm:pt modelId="{DE147CC4-3066-4456-82D4-4DAEB2289283}" type="pres">
      <dgm:prSet presAssocID="{B8670B78-F2A1-4B30-9B01-AC9DD4AB6DE9}" presName="divider" presStyleLbl="fgShp" presStyleIdx="0" presStyleCnt="1" custScaleY="61556" custLinFactNeighborX="-2377" custLinFactNeighborY="-17048"/>
      <dgm:spPr/>
    </dgm:pt>
    <dgm:pt modelId="{BFE6AE9E-86B3-4239-A3C5-2771CF83B9D2}" type="pres">
      <dgm:prSet presAssocID="{683B1549-F785-4CBE-9236-3008975B1459}" presName="downArrow" presStyleLbl="node1" presStyleIdx="0" presStyleCnt="2" custScaleX="59583" custScaleY="85939"/>
      <dgm:spPr/>
    </dgm:pt>
    <dgm:pt modelId="{5BF5D3CF-8F94-4012-A5B5-1998399FF079}" type="pres">
      <dgm:prSet presAssocID="{683B1549-F785-4CBE-9236-3008975B1459}" presName="downArrowText" presStyleLbl="revTx" presStyleIdx="0" presStyleCnt="2" custScaleX="191993">
        <dgm:presLayoutVars>
          <dgm:bulletEnabled val="1"/>
        </dgm:presLayoutVars>
      </dgm:prSet>
      <dgm:spPr/>
      <dgm:t>
        <a:bodyPr/>
        <a:lstStyle/>
        <a:p>
          <a:endParaRPr lang="en-IN"/>
        </a:p>
      </dgm:t>
    </dgm:pt>
    <dgm:pt modelId="{1EC5F2E9-AFCC-4CF5-BB1A-AFC41F18C24C}" type="pres">
      <dgm:prSet presAssocID="{679EDD0E-669F-4926-BD75-0940FE1966C8}" presName="upArrow" presStyleLbl="node1" presStyleIdx="1" presStyleCnt="2" custScaleX="57606" custScaleY="103455" custLinFactNeighborX="5760" custLinFactNeighborY="-8167"/>
      <dgm:spPr/>
    </dgm:pt>
    <dgm:pt modelId="{A72D9879-7112-460E-8187-68AF8BDEE97C}" type="pres">
      <dgm:prSet presAssocID="{679EDD0E-669F-4926-BD75-0940FE1966C8}" presName="upArrowText" presStyleLbl="revTx" presStyleIdx="1" presStyleCnt="2" custScaleX="204619" custScaleY="116450" custLinFactNeighborX="5434" custLinFactNeighborY="-7215">
        <dgm:presLayoutVars>
          <dgm:bulletEnabled val="1"/>
        </dgm:presLayoutVars>
      </dgm:prSet>
      <dgm:spPr/>
      <dgm:t>
        <a:bodyPr/>
        <a:lstStyle/>
        <a:p>
          <a:endParaRPr lang="en-IN"/>
        </a:p>
      </dgm:t>
    </dgm:pt>
  </dgm:ptLst>
  <dgm:cxnLst>
    <dgm:cxn modelId="{B2563DC8-B9B1-4F6B-91B6-9F59F9EF8D54}" type="presOf" srcId="{679EDD0E-669F-4926-BD75-0940FE1966C8}" destId="{A72D9879-7112-460E-8187-68AF8BDEE97C}" srcOrd="0" destOrd="0" presId="urn:microsoft.com/office/officeart/2005/8/layout/arrow3"/>
    <dgm:cxn modelId="{8FE3228E-B385-4418-AB3C-391AC96AC370}" type="presOf" srcId="{683B1549-F785-4CBE-9236-3008975B1459}" destId="{5BF5D3CF-8F94-4012-A5B5-1998399FF079}" srcOrd="0" destOrd="0" presId="urn:microsoft.com/office/officeart/2005/8/layout/arrow3"/>
    <dgm:cxn modelId="{71678E9E-8AB8-42E9-9998-84906C08A9ED}" srcId="{B8670B78-F2A1-4B30-9B01-AC9DD4AB6DE9}" destId="{683B1549-F785-4CBE-9236-3008975B1459}" srcOrd="0" destOrd="0" parTransId="{6AEA5EED-9D8D-424D-AC53-C442F1A52358}" sibTransId="{E4CCBB8E-4537-4700-ABD2-A95A42719AE3}"/>
    <dgm:cxn modelId="{01AA58C1-2C1F-4CFF-99F1-03998711C0A9}" type="presOf" srcId="{B8670B78-F2A1-4B30-9B01-AC9DD4AB6DE9}" destId="{9AC3A80A-1189-4C02-B7B3-5BF689E0AFCC}" srcOrd="0" destOrd="0" presId="urn:microsoft.com/office/officeart/2005/8/layout/arrow3"/>
    <dgm:cxn modelId="{EA1C9D6F-75E9-49C7-AE5F-1AFEA7899097}" srcId="{B8670B78-F2A1-4B30-9B01-AC9DD4AB6DE9}" destId="{679EDD0E-669F-4926-BD75-0940FE1966C8}" srcOrd="1" destOrd="0" parTransId="{1DCA844A-1C41-46EC-AA41-A1FDF34DB35B}" sibTransId="{5D9B17B4-D492-4535-BE3A-6D8D0CDD19E0}"/>
    <dgm:cxn modelId="{A5D34D5F-282E-42C8-A30E-2EB74B8CE207}" type="presParOf" srcId="{9AC3A80A-1189-4C02-B7B3-5BF689E0AFCC}" destId="{DE147CC4-3066-4456-82D4-4DAEB2289283}" srcOrd="0" destOrd="0" presId="urn:microsoft.com/office/officeart/2005/8/layout/arrow3"/>
    <dgm:cxn modelId="{7E157B7F-E0A6-46E8-A4DB-6CE102EF53B0}" type="presParOf" srcId="{9AC3A80A-1189-4C02-B7B3-5BF689E0AFCC}" destId="{BFE6AE9E-86B3-4239-A3C5-2771CF83B9D2}" srcOrd="1" destOrd="0" presId="urn:microsoft.com/office/officeart/2005/8/layout/arrow3"/>
    <dgm:cxn modelId="{1CDEEF83-9661-4FC3-9EAE-2068C257D789}" type="presParOf" srcId="{9AC3A80A-1189-4C02-B7B3-5BF689E0AFCC}" destId="{5BF5D3CF-8F94-4012-A5B5-1998399FF079}" srcOrd="2" destOrd="0" presId="urn:microsoft.com/office/officeart/2005/8/layout/arrow3"/>
    <dgm:cxn modelId="{BCF8E520-BF76-4F97-9529-5D0F4C462ABA}" type="presParOf" srcId="{9AC3A80A-1189-4C02-B7B3-5BF689E0AFCC}" destId="{1EC5F2E9-AFCC-4CF5-BB1A-AFC41F18C24C}" srcOrd="3" destOrd="0" presId="urn:microsoft.com/office/officeart/2005/8/layout/arrow3"/>
    <dgm:cxn modelId="{08BA8FBC-E2D2-466A-ADAB-5788CFBC29B7}" type="presParOf" srcId="{9AC3A80A-1189-4C02-B7B3-5BF689E0AFCC}" destId="{A72D9879-7112-460E-8187-68AF8BDEE97C}" srcOrd="4" destOrd="0" presId="urn:microsoft.com/office/officeart/2005/8/layout/arrow3"/>
  </dgm:cxnLst>
  <dgm:bg/>
  <dgm:whole/>
</dgm:dataModel>
</file>

<file path=ppt/diagrams/data7.xml><?xml version="1.0" encoding="utf-8"?>
<dgm:dataModel xmlns:dgm="http://schemas.openxmlformats.org/drawingml/2006/diagram" xmlns:a="http://schemas.openxmlformats.org/drawingml/2006/main">
  <dgm:ptLst>
    <dgm:pt modelId="{2E43EED6-A685-47C0-A734-7BE517A29216}"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IN"/>
        </a:p>
      </dgm:t>
    </dgm:pt>
    <dgm:pt modelId="{3D6F69EA-D08E-4A54-AA66-566F79025BE9}">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1700" b="1" dirty="0" smtClean="0">
              <a:latin typeface="+mj-lt"/>
            </a:rPr>
            <a:t>Core Protocol</a:t>
          </a:r>
          <a:endParaRPr lang="en-IN" sz="1700" b="1" dirty="0">
            <a:latin typeface="+mj-lt"/>
          </a:endParaRPr>
        </a:p>
      </dgm:t>
    </dgm:pt>
    <dgm:pt modelId="{1F38BFE2-25EC-4AEA-AABA-60C826B17EAD}" type="parTrans" cxnId="{D8211D56-04BF-4D9C-9395-8EBF5CB8A6B9}">
      <dgm:prSet/>
      <dgm:spPr/>
      <dgm:t>
        <a:bodyPr/>
        <a:lstStyle/>
        <a:p>
          <a:endParaRPr lang="en-IN"/>
        </a:p>
      </dgm:t>
    </dgm:pt>
    <dgm:pt modelId="{AD91761D-0AF2-49DE-819E-89E93998B18B}" type="sibTrans" cxnId="{D8211D56-04BF-4D9C-9395-8EBF5CB8A6B9}">
      <dgm:prSet/>
      <dgm:spPr/>
      <dgm:t>
        <a:bodyPr/>
        <a:lstStyle/>
        <a:p>
          <a:endParaRPr lang="en-IN"/>
        </a:p>
      </dgm:t>
    </dgm:pt>
    <dgm:pt modelId="{2D29EA1E-865B-4D15-90D4-612274B91CED}">
      <dgm:prSet phldrT="[Text]" custT="1">
        <dgm:style>
          <a:lnRef idx="2">
            <a:schemeClr val="accent5"/>
          </a:lnRef>
          <a:fillRef idx="1">
            <a:schemeClr val="lt1"/>
          </a:fillRef>
          <a:effectRef idx="0">
            <a:schemeClr val="accent5"/>
          </a:effectRef>
          <a:fontRef idx="minor">
            <a:schemeClr val="dk1"/>
          </a:fontRef>
        </dgm:style>
      </dgm:prSet>
      <dgm:spPr/>
      <dgm:t>
        <a:bodyPr/>
        <a:lstStyle/>
        <a:p>
          <a:pPr algn="just"/>
          <a:r>
            <a:rPr lang="en-IN" sz="1500" dirty="0" smtClean="0">
              <a:latin typeface="+mj-lt"/>
            </a:rPr>
            <a:t>Prior to mixing, the mix gives Alice a signed warranty which will enable her to unambiguous prove if the mix has misbehaved.</a:t>
          </a:r>
          <a:endParaRPr lang="en-IN" sz="1500" dirty="0">
            <a:latin typeface="+mj-lt"/>
          </a:endParaRPr>
        </a:p>
      </dgm:t>
    </dgm:pt>
    <dgm:pt modelId="{690F1CD6-6B25-4789-B043-2FF0E3DB4731}" type="parTrans" cxnId="{3686574C-1258-4C26-97E0-51FE48D2C015}">
      <dgm:prSet/>
      <dgm:spPr/>
      <dgm:t>
        <a:bodyPr/>
        <a:lstStyle/>
        <a:p>
          <a:endParaRPr lang="en-IN"/>
        </a:p>
      </dgm:t>
    </dgm:pt>
    <dgm:pt modelId="{EC98743E-51F1-487D-BD17-78D4200BACFA}" type="sibTrans" cxnId="{3686574C-1258-4C26-97E0-51FE48D2C015}">
      <dgm:prSet/>
      <dgm:spPr/>
      <dgm:t>
        <a:bodyPr/>
        <a:lstStyle/>
        <a:p>
          <a:endParaRPr lang="en-IN"/>
        </a:p>
      </dgm:t>
    </dgm:pt>
    <dgm:pt modelId="{EF7F8472-FAE2-4F41-8E4B-2A363795BD67}">
      <dgm:prSet phldrT="[Text]" custT="1">
        <dgm:style>
          <a:lnRef idx="2">
            <a:schemeClr val="accent5"/>
          </a:lnRef>
          <a:fillRef idx="1">
            <a:schemeClr val="lt1"/>
          </a:fillRef>
          <a:effectRef idx="0">
            <a:schemeClr val="accent5"/>
          </a:effectRef>
          <a:fontRef idx="minor">
            <a:schemeClr val="dk1"/>
          </a:fontRef>
        </dgm:style>
      </dgm:prSet>
      <dgm:spPr/>
      <dgm:t>
        <a:bodyPr/>
        <a:lstStyle/>
        <a:p>
          <a:pPr algn="just"/>
          <a:r>
            <a:rPr lang="en-IN" sz="1500" dirty="0" smtClean="0">
              <a:latin typeface="+mj-lt"/>
            </a:rPr>
            <a:t>The availability of multiple </a:t>
          </a:r>
          <a:r>
            <a:rPr lang="en-IN" sz="1500" dirty="0" err="1" smtClean="0">
              <a:latin typeface="+mj-lt"/>
            </a:rPr>
            <a:t>mixesMi</a:t>
          </a:r>
          <a:r>
            <a:rPr lang="en-IN" sz="1500" dirty="0" smtClean="0">
              <a:latin typeface="+mj-lt"/>
            </a:rPr>
            <a:t>, each represented by a warranty signing key </a:t>
          </a:r>
          <a:r>
            <a:rPr lang="en-IN" sz="1500" dirty="0" err="1" smtClean="0">
              <a:latin typeface="+mj-lt"/>
            </a:rPr>
            <a:t>KMi</a:t>
          </a:r>
          <a:endParaRPr lang="en-IN" sz="1500" dirty="0">
            <a:latin typeface="+mj-lt"/>
          </a:endParaRPr>
        </a:p>
      </dgm:t>
    </dgm:pt>
    <dgm:pt modelId="{4F5FB6E2-4FA3-482C-A4D0-2FB32D219AE4}">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1700" b="1" dirty="0" smtClean="0">
              <a:latin typeface="+mj-lt"/>
            </a:rPr>
            <a:t>Assumptions</a:t>
          </a:r>
          <a:endParaRPr lang="en-IN" sz="1700" b="1" dirty="0">
            <a:latin typeface="+mj-lt"/>
          </a:endParaRPr>
        </a:p>
      </dgm:t>
    </dgm:pt>
    <dgm:pt modelId="{ACB51893-0261-4041-9146-8DAAF3749AB8}" type="sibTrans" cxnId="{87DDD929-9E22-4118-9CBE-FC4C1D016762}">
      <dgm:prSet/>
      <dgm:spPr/>
      <dgm:t>
        <a:bodyPr/>
        <a:lstStyle/>
        <a:p>
          <a:endParaRPr lang="en-IN"/>
        </a:p>
      </dgm:t>
    </dgm:pt>
    <dgm:pt modelId="{BE7E650E-B20C-4180-BBAC-A5974C7DC348}" type="parTrans" cxnId="{87DDD929-9E22-4118-9CBE-FC4C1D016762}">
      <dgm:prSet/>
      <dgm:spPr/>
      <dgm:t>
        <a:bodyPr/>
        <a:lstStyle/>
        <a:p>
          <a:endParaRPr lang="en-IN"/>
        </a:p>
      </dgm:t>
    </dgm:pt>
    <dgm:pt modelId="{13027D54-DFD7-426C-BE5F-EDE644365035}" type="sibTrans" cxnId="{48C49EC9-4A56-472A-866F-AC8F33AC79A8}">
      <dgm:prSet/>
      <dgm:spPr/>
      <dgm:t>
        <a:bodyPr/>
        <a:lstStyle/>
        <a:p>
          <a:endParaRPr lang="en-IN"/>
        </a:p>
      </dgm:t>
    </dgm:pt>
    <dgm:pt modelId="{AAA859B6-CFCC-429D-9E0E-0924579E6075}" type="parTrans" cxnId="{48C49EC9-4A56-472A-866F-AC8F33AC79A8}">
      <dgm:prSet/>
      <dgm:spPr/>
      <dgm:t>
        <a:bodyPr/>
        <a:lstStyle/>
        <a:p>
          <a:endParaRPr lang="en-IN"/>
        </a:p>
      </dgm:t>
    </dgm:pt>
    <dgm:pt modelId="{E51B3721-4050-466F-8D4A-5733C7C4EFD1}">
      <dgm:prSet phldrT="[Text]" custT="1">
        <dgm:style>
          <a:lnRef idx="2">
            <a:schemeClr val="accent5"/>
          </a:lnRef>
          <a:fillRef idx="1">
            <a:schemeClr val="lt1"/>
          </a:fillRef>
          <a:effectRef idx="0">
            <a:schemeClr val="accent5"/>
          </a:effectRef>
          <a:fontRef idx="minor">
            <a:schemeClr val="dk1"/>
          </a:fontRef>
        </dgm:style>
      </dgm:prSet>
      <dgm:spPr/>
      <dgm:t>
        <a:bodyPr/>
        <a:lstStyle/>
        <a:p>
          <a:pPr algn="just"/>
          <a:r>
            <a:rPr lang="en-IN" sz="1500" dirty="0" smtClean="0">
              <a:latin typeface="+mj-lt"/>
            </a:rPr>
            <a:t>As for profit enterprises, mixes are motivated to build and maintain a reputation in </a:t>
          </a:r>
          <a:r>
            <a:rPr lang="en-IN" sz="1500" dirty="0" err="1" smtClean="0">
              <a:latin typeface="+mj-lt"/>
            </a:rPr>
            <a:t>KMi</a:t>
          </a:r>
          <a:r>
            <a:rPr lang="en-IN" sz="1500" dirty="0" smtClean="0">
              <a:latin typeface="+mj-lt"/>
            </a:rPr>
            <a:t>, so it must be used consistently.  </a:t>
          </a:r>
          <a:endParaRPr lang="en-IN" sz="1500" dirty="0">
            <a:latin typeface="+mj-lt"/>
          </a:endParaRPr>
        </a:p>
      </dgm:t>
    </dgm:pt>
    <dgm:pt modelId="{26B55B25-D8F4-43B1-AE2F-981E7AA10698}" type="parTrans" cxnId="{04FADA9C-365A-49AD-B1E8-B1E3551918E0}">
      <dgm:prSet/>
      <dgm:spPr/>
      <dgm:t>
        <a:bodyPr/>
        <a:lstStyle/>
        <a:p>
          <a:endParaRPr lang="en-IN"/>
        </a:p>
      </dgm:t>
    </dgm:pt>
    <dgm:pt modelId="{55420D41-9CA7-4605-B975-5D894B1A1D77}" type="sibTrans" cxnId="{04FADA9C-365A-49AD-B1E8-B1E3551918E0}">
      <dgm:prSet/>
      <dgm:spPr/>
      <dgm:t>
        <a:bodyPr/>
        <a:lstStyle/>
        <a:p>
          <a:endParaRPr lang="en-IN"/>
        </a:p>
      </dgm:t>
    </dgm:pt>
    <dgm:pt modelId="{DE2FBBF4-5D24-4AEB-BA28-7AA3E4C6A9A1}">
      <dgm:prSet phldrT="[Text]" custT="1">
        <dgm:style>
          <a:lnRef idx="2">
            <a:schemeClr val="accent5"/>
          </a:lnRef>
          <a:fillRef idx="1">
            <a:schemeClr val="lt1"/>
          </a:fillRef>
          <a:effectRef idx="0">
            <a:schemeClr val="accent5"/>
          </a:effectRef>
          <a:fontRef idx="minor">
            <a:schemeClr val="dk1"/>
          </a:fontRef>
        </dgm:style>
      </dgm:prSet>
      <dgm:spPr/>
      <dgm:t>
        <a:bodyPr/>
        <a:lstStyle/>
        <a:p>
          <a:pPr algn="just"/>
          <a:r>
            <a:rPr lang="en-IN" sz="1500" dirty="0" smtClean="0">
              <a:latin typeface="+mj-lt"/>
            </a:rPr>
            <a:t>Unlike Mixes, Alice does not need to maintain any long term public key nor any public reputation. Alice must be able to negotiate  with the mix over an anonymous and confidential channel. In practice, this will likely to be realized by mixes running a dedicated Tor hidden service</a:t>
          </a:r>
          <a:endParaRPr lang="en-IN" sz="1500" dirty="0">
            <a:latin typeface="+mj-lt"/>
          </a:endParaRPr>
        </a:p>
      </dgm:t>
    </dgm:pt>
    <dgm:pt modelId="{34CA7A50-F3F4-453E-A809-80EDD78C3881}" type="parTrans" cxnId="{52A098D4-D47D-4247-AFCD-6D8FCB554E4F}">
      <dgm:prSet/>
      <dgm:spPr/>
      <dgm:t>
        <a:bodyPr/>
        <a:lstStyle/>
        <a:p>
          <a:endParaRPr lang="en-IN"/>
        </a:p>
      </dgm:t>
    </dgm:pt>
    <dgm:pt modelId="{C3FE7404-26B8-4B63-A1EF-AF4222F77A9C}" type="sibTrans" cxnId="{52A098D4-D47D-4247-AFCD-6D8FCB554E4F}">
      <dgm:prSet/>
      <dgm:spPr/>
      <dgm:t>
        <a:bodyPr/>
        <a:lstStyle/>
        <a:p>
          <a:endParaRPr lang="en-IN"/>
        </a:p>
      </dgm:t>
    </dgm:pt>
    <dgm:pt modelId="{1904468A-B3FD-4DE2-86A0-BE2D18B0D6A6}">
      <dgm:prSet phldrT="[Text]" custT="1">
        <dgm:style>
          <a:lnRef idx="2">
            <a:schemeClr val="accent5"/>
          </a:lnRef>
          <a:fillRef idx="1">
            <a:schemeClr val="lt1"/>
          </a:fillRef>
          <a:effectRef idx="0">
            <a:schemeClr val="accent5"/>
          </a:effectRef>
          <a:fontRef idx="minor">
            <a:schemeClr val="dk1"/>
          </a:fontRef>
        </dgm:style>
      </dgm:prSet>
      <dgm:spPr/>
      <dgm:t>
        <a:bodyPr/>
        <a:lstStyle/>
        <a:p>
          <a:pPr algn="just"/>
          <a:r>
            <a:rPr lang="en-IN" sz="1500" dirty="0" smtClean="0">
              <a:latin typeface="+mj-lt"/>
            </a:rPr>
            <a:t> Dishonest mixes will quickly have  their reputation destroyed and lose business</a:t>
          </a:r>
          <a:endParaRPr lang="en-IN" sz="1500" dirty="0">
            <a:latin typeface="+mj-lt"/>
          </a:endParaRPr>
        </a:p>
      </dgm:t>
    </dgm:pt>
    <dgm:pt modelId="{3B3AEF0D-115D-4829-A0B9-CD0CAC940EA1}" type="parTrans" cxnId="{409C6978-CEE6-440A-997E-0047A42678C6}">
      <dgm:prSet/>
      <dgm:spPr/>
      <dgm:t>
        <a:bodyPr/>
        <a:lstStyle/>
        <a:p>
          <a:endParaRPr lang="en-IN"/>
        </a:p>
      </dgm:t>
    </dgm:pt>
    <dgm:pt modelId="{A27E5794-85F5-4F60-A92A-EE8D0008E132}" type="sibTrans" cxnId="{409C6978-CEE6-440A-997E-0047A42678C6}">
      <dgm:prSet/>
      <dgm:spPr/>
      <dgm:t>
        <a:bodyPr/>
        <a:lstStyle/>
        <a:p>
          <a:endParaRPr lang="en-IN"/>
        </a:p>
      </dgm:t>
    </dgm:pt>
    <dgm:pt modelId="{517B98AD-70C8-45FD-8EC5-0BB5AA14CF7E}">
      <dgm:prSet phldrT="[Text]" custT="1">
        <dgm:style>
          <a:lnRef idx="2">
            <a:schemeClr val="accent5"/>
          </a:lnRef>
          <a:fillRef idx="1">
            <a:schemeClr val="lt1"/>
          </a:fillRef>
          <a:effectRef idx="0">
            <a:schemeClr val="accent5"/>
          </a:effectRef>
          <a:fontRef idx="minor">
            <a:schemeClr val="dk1"/>
          </a:fontRef>
        </dgm:style>
      </dgm:prSet>
      <dgm:spPr/>
      <dgm:t>
        <a:bodyPr/>
        <a:lstStyle/>
        <a:p>
          <a:pPr algn="just"/>
          <a:r>
            <a:rPr lang="en-IN" sz="1500" dirty="0" smtClean="0">
              <a:latin typeface="+mj-lt"/>
            </a:rPr>
            <a:t>Alice needs to split her funds into multiple chunks and perform multiple sequential rounds of mixing each</a:t>
          </a:r>
          <a:endParaRPr lang="en-IN" sz="1500" dirty="0">
            <a:latin typeface="+mj-lt"/>
          </a:endParaRPr>
        </a:p>
      </dgm:t>
    </dgm:pt>
    <dgm:pt modelId="{27D86728-8E90-433B-A076-F953AE0F700C}" type="parTrans" cxnId="{9140BCA4-FB53-4ED1-947E-6578AFCBDABE}">
      <dgm:prSet/>
      <dgm:spPr/>
      <dgm:t>
        <a:bodyPr/>
        <a:lstStyle/>
        <a:p>
          <a:endParaRPr lang="en-IN"/>
        </a:p>
      </dgm:t>
    </dgm:pt>
    <dgm:pt modelId="{98A86C9C-B1E0-4629-97DF-CB70101A9EEF}" type="sibTrans" cxnId="{9140BCA4-FB53-4ED1-947E-6578AFCBDABE}">
      <dgm:prSet/>
      <dgm:spPr/>
      <dgm:t>
        <a:bodyPr/>
        <a:lstStyle/>
        <a:p>
          <a:endParaRPr lang="en-IN"/>
        </a:p>
      </dgm:t>
    </dgm:pt>
    <dgm:pt modelId="{959A5109-1E2A-4D73-BE0C-BF8272AAFC87}">
      <dgm:prSet phldrT="[Text]" custT="1">
        <dgm:style>
          <a:lnRef idx="2">
            <a:schemeClr val="accent5"/>
          </a:lnRef>
          <a:fillRef idx="1">
            <a:schemeClr val="lt1"/>
          </a:fillRef>
          <a:effectRef idx="0">
            <a:schemeClr val="accent5"/>
          </a:effectRef>
          <a:fontRef idx="minor">
            <a:schemeClr val="dk1"/>
          </a:fontRef>
        </dgm:style>
      </dgm:prSet>
      <dgm:spPr/>
      <dgm:t>
        <a:bodyPr/>
        <a:lstStyle/>
        <a:p>
          <a:pPr algn="just"/>
          <a:r>
            <a:rPr lang="en-IN" sz="1500" dirty="0" smtClean="0">
              <a:latin typeface="+mj-lt"/>
            </a:rPr>
            <a:t>For effective anonymity, chunk sizes should be standardized. </a:t>
          </a:r>
          <a:endParaRPr lang="en-IN" sz="1500" dirty="0">
            <a:latin typeface="+mj-lt"/>
          </a:endParaRPr>
        </a:p>
      </dgm:t>
    </dgm:pt>
    <dgm:pt modelId="{20E8FB66-1EB0-48C2-8194-D46E2DE640BE}" type="parTrans" cxnId="{6306CA16-95CD-4947-B81D-0E14F0D440AF}">
      <dgm:prSet/>
      <dgm:spPr/>
      <dgm:t>
        <a:bodyPr/>
        <a:lstStyle/>
        <a:p>
          <a:endParaRPr lang="en-IN"/>
        </a:p>
      </dgm:t>
    </dgm:pt>
    <dgm:pt modelId="{96DC1C85-309B-445C-B5E6-BAC74E6FFC41}" type="sibTrans" cxnId="{6306CA16-95CD-4947-B81D-0E14F0D440AF}">
      <dgm:prSet/>
      <dgm:spPr/>
      <dgm:t>
        <a:bodyPr/>
        <a:lstStyle/>
        <a:p>
          <a:endParaRPr lang="en-IN"/>
        </a:p>
      </dgm:t>
    </dgm:pt>
    <dgm:pt modelId="{F3723545-1EAE-4376-A3D3-465A331A2A73}" type="pres">
      <dgm:prSet presAssocID="{2E43EED6-A685-47C0-A734-7BE517A29216}" presName="Name0" presStyleCnt="0">
        <dgm:presLayoutVars>
          <dgm:dir/>
          <dgm:animLvl val="lvl"/>
          <dgm:resizeHandles/>
        </dgm:presLayoutVars>
      </dgm:prSet>
      <dgm:spPr/>
      <dgm:t>
        <a:bodyPr/>
        <a:lstStyle/>
        <a:p>
          <a:endParaRPr lang="en-US"/>
        </a:p>
      </dgm:t>
    </dgm:pt>
    <dgm:pt modelId="{FAACBFA3-151B-4E39-AF40-96BC37B274B5}" type="pres">
      <dgm:prSet presAssocID="{4F5FB6E2-4FA3-482C-A4D0-2FB32D219AE4}" presName="linNode" presStyleCnt="0"/>
      <dgm:spPr/>
    </dgm:pt>
    <dgm:pt modelId="{99FAAC03-0AE1-4078-87E7-D8A09EDAFE82}" type="pres">
      <dgm:prSet presAssocID="{4F5FB6E2-4FA3-482C-A4D0-2FB32D219AE4}" presName="parentShp" presStyleLbl="node1" presStyleIdx="0" presStyleCnt="2" custScaleY="61084">
        <dgm:presLayoutVars>
          <dgm:bulletEnabled val="1"/>
        </dgm:presLayoutVars>
      </dgm:prSet>
      <dgm:spPr/>
      <dgm:t>
        <a:bodyPr/>
        <a:lstStyle/>
        <a:p>
          <a:endParaRPr lang="en-IN"/>
        </a:p>
      </dgm:t>
    </dgm:pt>
    <dgm:pt modelId="{3F004B1C-E0B5-4704-9467-4BBB137BA0C9}" type="pres">
      <dgm:prSet presAssocID="{4F5FB6E2-4FA3-482C-A4D0-2FB32D219AE4}" presName="childShp" presStyleLbl="bgAccFollowNode1" presStyleIdx="0" presStyleCnt="2" custScaleX="211607">
        <dgm:presLayoutVars>
          <dgm:bulletEnabled val="1"/>
        </dgm:presLayoutVars>
      </dgm:prSet>
      <dgm:spPr/>
      <dgm:t>
        <a:bodyPr/>
        <a:lstStyle/>
        <a:p>
          <a:endParaRPr lang="en-IN"/>
        </a:p>
      </dgm:t>
    </dgm:pt>
    <dgm:pt modelId="{A4B34F8C-E335-4B3B-98C6-672D156B1685}" type="pres">
      <dgm:prSet presAssocID="{ACB51893-0261-4041-9146-8DAAF3749AB8}" presName="spacing" presStyleCnt="0"/>
      <dgm:spPr/>
    </dgm:pt>
    <dgm:pt modelId="{6E1E754F-4B40-4C7C-97A8-F2D6692BE615}" type="pres">
      <dgm:prSet presAssocID="{3D6F69EA-D08E-4A54-AA66-566F79025BE9}" presName="linNode" presStyleCnt="0"/>
      <dgm:spPr/>
    </dgm:pt>
    <dgm:pt modelId="{88F1299F-E36E-4AB4-8D04-DD3B1B21480A}" type="pres">
      <dgm:prSet presAssocID="{3D6F69EA-D08E-4A54-AA66-566F79025BE9}" presName="parentShp" presStyleLbl="node1" presStyleIdx="1" presStyleCnt="2" custScaleY="60251">
        <dgm:presLayoutVars>
          <dgm:bulletEnabled val="1"/>
        </dgm:presLayoutVars>
      </dgm:prSet>
      <dgm:spPr/>
      <dgm:t>
        <a:bodyPr/>
        <a:lstStyle/>
        <a:p>
          <a:endParaRPr lang="en-US"/>
        </a:p>
      </dgm:t>
    </dgm:pt>
    <dgm:pt modelId="{B6D3FFC4-87E3-4AC6-B554-0F6C432EAEC2}" type="pres">
      <dgm:prSet presAssocID="{3D6F69EA-D08E-4A54-AA66-566F79025BE9}" presName="childShp" presStyleLbl="bgAccFollowNode1" presStyleIdx="1" presStyleCnt="2" custScaleX="191905">
        <dgm:presLayoutVars>
          <dgm:bulletEnabled val="1"/>
        </dgm:presLayoutVars>
      </dgm:prSet>
      <dgm:spPr/>
      <dgm:t>
        <a:bodyPr/>
        <a:lstStyle/>
        <a:p>
          <a:endParaRPr lang="en-IN"/>
        </a:p>
      </dgm:t>
    </dgm:pt>
  </dgm:ptLst>
  <dgm:cxnLst>
    <dgm:cxn modelId="{D8211D56-04BF-4D9C-9395-8EBF5CB8A6B9}" srcId="{2E43EED6-A685-47C0-A734-7BE517A29216}" destId="{3D6F69EA-D08E-4A54-AA66-566F79025BE9}" srcOrd="1" destOrd="0" parTransId="{1F38BFE2-25EC-4AEA-AABA-60C826B17EAD}" sibTransId="{AD91761D-0AF2-49DE-819E-89E93998B18B}"/>
    <dgm:cxn modelId="{BCC783EE-DEC7-40C0-A2F5-A5C9CE154695}" type="presOf" srcId="{2D29EA1E-865B-4D15-90D4-612274B91CED}" destId="{B6D3FFC4-87E3-4AC6-B554-0F6C432EAEC2}" srcOrd="0" destOrd="0" presId="urn:microsoft.com/office/officeart/2005/8/layout/vList6"/>
    <dgm:cxn modelId="{BF4F4F0E-2416-4759-B313-5D05E94B2F38}" type="presOf" srcId="{517B98AD-70C8-45FD-8EC5-0BB5AA14CF7E}" destId="{B6D3FFC4-87E3-4AC6-B554-0F6C432EAEC2}" srcOrd="0" destOrd="2" presId="urn:microsoft.com/office/officeart/2005/8/layout/vList6"/>
    <dgm:cxn modelId="{87DDD929-9E22-4118-9CBE-FC4C1D016762}" srcId="{2E43EED6-A685-47C0-A734-7BE517A29216}" destId="{4F5FB6E2-4FA3-482C-A4D0-2FB32D219AE4}" srcOrd="0" destOrd="0" parTransId="{BE7E650E-B20C-4180-BBAC-A5974C7DC348}" sibTransId="{ACB51893-0261-4041-9146-8DAAF3749AB8}"/>
    <dgm:cxn modelId="{409C6978-CEE6-440A-997E-0047A42678C6}" srcId="{3D6F69EA-D08E-4A54-AA66-566F79025BE9}" destId="{1904468A-B3FD-4DE2-86A0-BE2D18B0D6A6}" srcOrd="1" destOrd="0" parTransId="{3B3AEF0D-115D-4829-A0B9-CD0CAC940EA1}" sibTransId="{A27E5794-85F5-4F60-A92A-EE8D0008E132}"/>
    <dgm:cxn modelId="{6792D0E6-13DC-4B6B-9811-48F0947F87EF}" type="presOf" srcId="{4F5FB6E2-4FA3-482C-A4D0-2FB32D219AE4}" destId="{99FAAC03-0AE1-4078-87E7-D8A09EDAFE82}" srcOrd="0" destOrd="0" presId="urn:microsoft.com/office/officeart/2005/8/layout/vList6"/>
    <dgm:cxn modelId="{37F12EAB-F5AE-49DA-A309-F8E024FBCAB4}" type="presOf" srcId="{1904468A-B3FD-4DE2-86A0-BE2D18B0D6A6}" destId="{B6D3FFC4-87E3-4AC6-B554-0F6C432EAEC2}" srcOrd="0" destOrd="1" presId="urn:microsoft.com/office/officeart/2005/8/layout/vList6"/>
    <dgm:cxn modelId="{3686574C-1258-4C26-97E0-51FE48D2C015}" srcId="{3D6F69EA-D08E-4A54-AA66-566F79025BE9}" destId="{2D29EA1E-865B-4D15-90D4-612274B91CED}" srcOrd="0" destOrd="0" parTransId="{690F1CD6-6B25-4789-B043-2FF0E3DB4731}" sibTransId="{EC98743E-51F1-487D-BD17-78D4200BACFA}"/>
    <dgm:cxn modelId="{FC24716F-937D-4B8C-AFED-5C7CF477F3E3}" type="presOf" srcId="{3D6F69EA-D08E-4A54-AA66-566F79025BE9}" destId="{88F1299F-E36E-4AB4-8D04-DD3B1B21480A}" srcOrd="0" destOrd="0" presId="urn:microsoft.com/office/officeart/2005/8/layout/vList6"/>
    <dgm:cxn modelId="{48C49EC9-4A56-472A-866F-AC8F33AC79A8}" srcId="{4F5FB6E2-4FA3-482C-A4D0-2FB32D219AE4}" destId="{EF7F8472-FAE2-4F41-8E4B-2A363795BD67}" srcOrd="0" destOrd="0" parTransId="{AAA859B6-CFCC-429D-9E0E-0924579E6075}" sibTransId="{13027D54-DFD7-426C-BE5F-EDE644365035}"/>
    <dgm:cxn modelId="{AAA8D50B-3C48-40E0-AE17-9668BB7E44D5}" type="presOf" srcId="{E51B3721-4050-466F-8D4A-5733C7C4EFD1}" destId="{3F004B1C-E0B5-4704-9467-4BBB137BA0C9}" srcOrd="0" destOrd="1" presId="urn:microsoft.com/office/officeart/2005/8/layout/vList6"/>
    <dgm:cxn modelId="{594CA3A4-8982-405F-B696-CDCE3BEA590C}" type="presOf" srcId="{EF7F8472-FAE2-4F41-8E4B-2A363795BD67}" destId="{3F004B1C-E0B5-4704-9467-4BBB137BA0C9}" srcOrd="0" destOrd="0" presId="urn:microsoft.com/office/officeart/2005/8/layout/vList6"/>
    <dgm:cxn modelId="{BA3C11F4-1F6A-49A4-8734-AFEF60048E60}" type="presOf" srcId="{959A5109-1E2A-4D73-BE0C-BF8272AAFC87}" destId="{B6D3FFC4-87E3-4AC6-B554-0F6C432EAEC2}" srcOrd="0" destOrd="3" presId="urn:microsoft.com/office/officeart/2005/8/layout/vList6"/>
    <dgm:cxn modelId="{24345237-308D-4CBA-8F00-1092972A8F96}" type="presOf" srcId="{DE2FBBF4-5D24-4AEB-BA28-7AA3E4C6A9A1}" destId="{3F004B1C-E0B5-4704-9467-4BBB137BA0C9}" srcOrd="0" destOrd="2" presId="urn:microsoft.com/office/officeart/2005/8/layout/vList6"/>
    <dgm:cxn modelId="{04FADA9C-365A-49AD-B1E8-B1E3551918E0}" srcId="{4F5FB6E2-4FA3-482C-A4D0-2FB32D219AE4}" destId="{E51B3721-4050-466F-8D4A-5733C7C4EFD1}" srcOrd="1" destOrd="0" parTransId="{26B55B25-D8F4-43B1-AE2F-981E7AA10698}" sibTransId="{55420D41-9CA7-4605-B975-5D894B1A1D77}"/>
    <dgm:cxn modelId="{6AD35C9D-0D63-4D4D-855B-4FCFE6093439}" type="presOf" srcId="{2E43EED6-A685-47C0-A734-7BE517A29216}" destId="{F3723545-1EAE-4376-A3D3-465A331A2A73}" srcOrd="0" destOrd="0" presId="urn:microsoft.com/office/officeart/2005/8/layout/vList6"/>
    <dgm:cxn modelId="{6306CA16-95CD-4947-B81D-0E14F0D440AF}" srcId="{3D6F69EA-D08E-4A54-AA66-566F79025BE9}" destId="{959A5109-1E2A-4D73-BE0C-BF8272AAFC87}" srcOrd="3" destOrd="0" parTransId="{20E8FB66-1EB0-48C2-8194-D46E2DE640BE}" sibTransId="{96DC1C85-309B-445C-B5E6-BAC74E6FFC41}"/>
    <dgm:cxn modelId="{9140BCA4-FB53-4ED1-947E-6578AFCBDABE}" srcId="{3D6F69EA-D08E-4A54-AA66-566F79025BE9}" destId="{517B98AD-70C8-45FD-8EC5-0BB5AA14CF7E}" srcOrd="2" destOrd="0" parTransId="{27D86728-8E90-433B-A076-F953AE0F700C}" sibTransId="{98A86C9C-B1E0-4629-97DF-CB70101A9EEF}"/>
    <dgm:cxn modelId="{52A098D4-D47D-4247-AFCD-6D8FCB554E4F}" srcId="{4F5FB6E2-4FA3-482C-A4D0-2FB32D219AE4}" destId="{DE2FBBF4-5D24-4AEB-BA28-7AA3E4C6A9A1}" srcOrd="2" destOrd="0" parTransId="{34CA7A50-F3F4-453E-A809-80EDD78C3881}" sibTransId="{C3FE7404-26B8-4B63-A1EF-AF4222F77A9C}"/>
    <dgm:cxn modelId="{6E34F094-0DAC-4419-8E63-05B86D32DFA5}" type="presParOf" srcId="{F3723545-1EAE-4376-A3D3-465A331A2A73}" destId="{FAACBFA3-151B-4E39-AF40-96BC37B274B5}" srcOrd="0" destOrd="0" presId="urn:microsoft.com/office/officeart/2005/8/layout/vList6"/>
    <dgm:cxn modelId="{280C1BE4-9E29-4AEA-9E45-B670475E20C4}" type="presParOf" srcId="{FAACBFA3-151B-4E39-AF40-96BC37B274B5}" destId="{99FAAC03-0AE1-4078-87E7-D8A09EDAFE82}" srcOrd="0" destOrd="0" presId="urn:microsoft.com/office/officeart/2005/8/layout/vList6"/>
    <dgm:cxn modelId="{FAA5381D-D6D3-4E5F-B85C-BD169D1DCD29}" type="presParOf" srcId="{FAACBFA3-151B-4E39-AF40-96BC37B274B5}" destId="{3F004B1C-E0B5-4704-9467-4BBB137BA0C9}" srcOrd="1" destOrd="0" presId="urn:microsoft.com/office/officeart/2005/8/layout/vList6"/>
    <dgm:cxn modelId="{B1CCD562-EC90-4F5B-84C5-7BB58D9A6E50}" type="presParOf" srcId="{F3723545-1EAE-4376-A3D3-465A331A2A73}" destId="{A4B34F8C-E335-4B3B-98C6-672D156B1685}" srcOrd="1" destOrd="0" presId="urn:microsoft.com/office/officeart/2005/8/layout/vList6"/>
    <dgm:cxn modelId="{6012A876-84D3-429F-B646-08EAE97CE910}" type="presParOf" srcId="{F3723545-1EAE-4376-A3D3-465A331A2A73}" destId="{6E1E754F-4B40-4C7C-97A8-F2D6692BE615}" srcOrd="2" destOrd="0" presId="urn:microsoft.com/office/officeart/2005/8/layout/vList6"/>
    <dgm:cxn modelId="{CE287272-8CD4-4590-BD5F-832532294D4F}" type="presParOf" srcId="{6E1E754F-4B40-4C7C-97A8-F2D6692BE615}" destId="{88F1299F-E36E-4AB4-8D04-DD3B1B21480A}" srcOrd="0" destOrd="0" presId="urn:microsoft.com/office/officeart/2005/8/layout/vList6"/>
    <dgm:cxn modelId="{B0C0132F-03BD-46CF-BCC3-D9137A3469DB}" type="presParOf" srcId="{6E1E754F-4B40-4C7C-97A8-F2D6692BE615}" destId="{B6D3FFC4-87E3-4AC6-B554-0F6C432EAEC2}" srcOrd="1" destOrd="0" presId="urn:microsoft.com/office/officeart/2005/8/layout/vList6"/>
  </dgm:cxnLst>
  <dgm:bg/>
  <dgm:whole/>
</dgm:dataModel>
</file>

<file path=ppt/diagrams/data8.xml><?xml version="1.0" encoding="utf-8"?>
<dgm:dataModel xmlns:dgm="http://schemas.openxmlformats.org/drawingml/2006/diagram" xmlns:a="http://schemas.openxmlformats.org/drawingml/2006/main">
  <dgm:ptLst>
    <dgm:pt modelId="{B2D4443B-783C-4B7F-A573-9833688090B2}"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IN"/>
        </a:p>
      </dgm:t>
    </dgm:pt>
    <dgm:pt modelId="{A1D9EA96-2364-4439-84A9-77FD084A00DD}">
      <dgm:prSet phldrT="[Text]" custT="1">
        <dgm:style>
          <a:lnRef idx="2">
            <a:schemeClr val="accent5"/>
          </a:lnRef>
          <a:fillRef idx="1">
            <a:schemeClr val="lt1"/>
          </a:fillRef>
          <a:effectRef idx="0">
            <a:schemeClr val="accent5"/>
          </a:effectRef>
          <a:fontRef idx="minor">
            <a:schemeClr val="dk1"/>
          </a:fontRef>
        </dgm:style>
      </dgm:prSet>
      <dgm:spPr/>
      <dgm:t>
        <a:bodyPr/>
        <a:lstStyle/>
        <a:p>
          <a:pPr algn="just"/>
          <a:r>
            <a:rPr lang="en-IN" sz="1400" b="1" dirty="0" smtClean="0"/>
            <a:t>Step 1</a:t>
          </a:r>
        </a:p>
        <a:p>
          <a:pPr algn="just"/>
          <a:r>
            <a:rPr lang="en-IN" sz="1400" b="0" dirty="0" smtClean="0"/>
            <a:t>-Alice contacts the mix over an anonymous channel  and proposes a set of mixing parameters</a:t>
          </a:r>
        </a:p>
        <a:p>
          <a:pPr algn="just"/>
          <a:r>
            <a:rPr lang="en-IN" sz="1400" b="0" dirty="0" smtClean="0"/>
            <a:t>-V  the value (chunk size) to be mixed</a:t>
          </a:r>
        </a:p>
        <a:p>
          <a:pPr algn="just"/>
          <a:r>
            <a:rPr lang="en-IN" sz="1400" b="0" dirty="0" smtClean="0"/>
            <a:t>-T1 the deadline by which Alice must send funds to the mix</a:t>
          </a:r>
        </a:p>
        <a:p>
          <a:pPr algn="just"/>
          <a:r>
            <a:rPr lang="en-IN" sz="1400" b="0" dirty="0" smtClean="0"/>
            <a:t>-T2 the deadline by which funds must return to Alice</a:t>
          </a:r>
        </a:p>
        <a:p>
          <a:pPr algn="just"/>
          <a:r>
            <a:rPr lang="en-IN" sz="1400" b="0" i="0" dirty="0" smtClean="0"/>
            <a:t>-</a:t>
          </a:r>
          <a:r>
            <a:rPr lang="en-IN" sz="1400" b="0" i="0" dirty="0" err="1" smtClean="0"/>
            <a:t>Kout</a:t>
          </a:r>
          <a:r>
            <a:rPr lang="en-IN" sz="1400" b="0" i="0" dirty="0" smtClean="0"/>
            <a:t> the address where Alice wishes to transfer her funds</a:t>
          </a:r>
        </a:p>
        <a:p>
          <a:pPr algn="just"/>
          <a:r>
            <a:rPr lang="en-IN" sz="1400" b="0" i="0" dirty="0" smtClean="0"/>
            <a:t>-ρ the mixing fee rate Alice will pay </a:t>
          </a:r>
        </a:p>
        <a:p>
          <a:pPr algn="just"/>
          <a:r>
            <a:rPr lang="en-IN" sz="1400" b="0" i="0" dirty="0" smtClean="0"/>
            <a:t>-n a nonce, used to determine payment of randomized mixing fees</a:t>
          </a:r>
        </a:p>
        <a:p>
          <a:pPr algn="just"/>
          <a:r>
            <a:rPr lang="en-IN" sz="1400" b="0" i="0" dirty="0" smtClean="0"/>
            <a:t>-w the number of blocks the mix requires to confirm Alice’s payment</a:t>
          </a:r>
          <a:endParaRPr lang="en-IN" sz="1400" b="0" dirty="0" smtClean="0"/>
        </a:p>
      </dgm:t>
    </dgm:pt>
    <dgm:pt modelId="{FF25B5AB-7D38-4596-A1B2-9D6F58F8A553}" type="parTrans" cxnId="{44110E4E-8C6B-4B52-B113-7A259D9C4E5F}">
      <dgm:prSet/>
      <dgm:spPr/>
      <dgm:t>
        <a:bodyPr/>
        <a:lstStyle/>
        <a:p>
          <a:endParaRPr lang="en-IN"/>
        </a:p>
      </dgm:t>
    </dgm:pt>
    <dgm:pt modelId="{D05B178F-72F5-4096-8F14-5771B994D902}" type="sibTrans" cxnId="{44110E4E-8C6B-4B52-B113-7A259D9C4E5F}">
      <dgm:prSet/>
      <dgm:spPr/>
      <dgm:t>
        <a:bodyPr/>
        <a:lstStyle/>
        <a:p>
          <a:endParaRPr lang="en-IN"/>
        </a:p>
      </dgm:t>
    </dgm:pt>
    <dgm:pt modelId="{6AB77056-E96C-429D-9265-021775A1DAED}">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1400" b="1" i="0" dirty="0" smtClean="0"/>
            <a:t>Step 2a</a:t>
          </a:r>
        </a:p>
        <a:p>
          <a:r>
            <a:rPr lang="en-IN" sz="1400" b="0" i="0" dirty="0" smtClean="0"/>
            <a:t>-(If the mix accepts these terms): It generates a fresh escrow address </a:t>
          </a:r>
          <a:r>
            <a:rPr lang="en-IN" sz="1400" b="0" i="0" dirty="0" err="1" smtClean="0"/>
            <a:t>Kesc</a:t>
          </a:r>
          <a:r>
            <a:rPr lang="en-IN" sz="1400" b="0" i="0" dirty="0" smtClean="0"/>
            <a:t> and sends back a warranty containing all of Alice’s parameters plus </a:t>
          </a:r>
          <a:r>
            <a:rPr lang="en-IN" sz="1400" b="0" i="0" dirty="0" err="1" smtClean="0"/>
            <a:t>Kesc</a:t>
          </a:r>
          <a:r>
            <a:rPr lang="en-IN" sz="1400" b="0" i="0" dirty="0" smtClean="0"/>
            <a:t>, signed using KM.</a:t>
          </a:r>
        </a:p>
        <a:p>
          <a:r>
            <a:rPr lang="en-IN" sz="1400" b="1" i="0" dirty="0" smtClean="0"/>
            <a:t>Step 2b</a:t>
          </a:r>
        </a:p>
        <a:p>
          <a:r>
            <a:rPr lang="en-IN" sz="1400" b="0" i="0" dirty="0" smtClean="0"/>
            <a:t>-(If the mix rejects these terms): The mix may also reject Alice’s request for any reason though in practice we expect that a reputable mix will abide by a published policy for acceptable terms. Alice similarly has no obligation to transfer funds after receiving a warranty. If Alice declines (or forgets) to do so by the deadline</a:t>
          </a:r>
        </a:p>
        <a:p>
          <a:r>
            <a:rPr lang="en-IN" sz="1400" b="0" i="0" dirty="0" smtClean="0"/>
            <a:t>-t1 the mix may delete its records and move on.</a:t>
          </a:r>
          <a:endParaRPr lang="en-IN" sz="1400" dirty="0"/>
        </a:p>
      </dgm:t>
    </dgm:pt>
    <dgm:pt modelId="{6CD25D75-06FA-4C67-BC76-7B2B1A7A71BB}" type="parTrans" cxnId="{BEEFB576-2EC3-48AA-B2AE-89E684F763B7}">
      <dgm:prSet/>
      <dgm:spPr/>
      <dgm:t>
        <a:bodyPr/>
        <a:lstStyle/>
        <a:p>
          <a:endParaRPr lang="en-IN"/>
        </a:p>
      </dgm:t>
    </dgm:pt>
    <dgm:pt modelId="{271F6BDE-0A68-4B8F-9102-BF763A19FBE3}" type="sibTrans" cxnId="{BEEFB576-2EC3-48AA-B2AE-89E684F763B7}">
      <dgm:prSet/>
      <dgm:spPr/>
      <dgm:t>
        <a:bodyPr/>
        <a:lstStyle/>
        <a:p>
          <a:endParaRPr lang="en-IN"/>
        </a:p>
      </dgm:t>
    </dgm:pt>
    <dgm:pt modelId="{5FD24199-BA54-4655-9A88-93E4BC246B37}" type="pres">
      <dgm:prSet presAssocID="{B2D4443B-783C-4B7F-A573-9833688090B2}" presName="linear" presStyleCnt="0">
        <dgm:presLayoutVars>
          <dgm:dir/>
          <dgm:animLvl val="lvl"/>
          <dgm:resizeHandles val="exact"/>
        </dgm:presLayoutVars>
      </dgm:prSet>
      <dgm:spPr/>
      <dgm:t>
        <a:bodyPr/>
        <a:lstStyle/>
        <a:p>
          <a:endParaRPr lang="en-US"/>
        </a:p>
      </dgm:t>
    </dgm:pt>
    <dgm:pt modelId="{32132510-FDF4-4CE2-A740-964302ABC862}" type="pres">
      <dgm:prSet presAssocID="{A1D9EA96-2364-4439-84A9-77FD084A00DD}" presName="parentLin" presStyleCnt="0"/>
      <dgm:spPr/>
    </dgm:pt>
    <dgm:pt modelId="{B8C66664-AED1-45AF-9ADA-5A4CE32EC328}" type="pres">
      <dgm:prSet presAssocID="{A1D9EA96-2364-4439-84A9-77FD084A00DD}" presName="parentLeftMargin" presStyleLbl="node1" presStyleIdx="0" presStyleCnt="2"/>
      <dgm:spPr/>
      <dgm:t>
        <a:bodyPr/>
        <a:lstStyle/>
        <a:p>
          <a:endParaRPr lang="en-US"/>
        </a:p>
      </dgm:t>
    </dgm:pt>
    <dgm:pt modelId="{9E5A2E70-FB00-488E-9DC4-AD2D6D6E7315}" type="pres">
      <dgm:prSet presAssocID="{A1D9EA96-2364-4439-84A9-77FD084A00DD}" presName="parentText" presStyleLbl="node1" presStyleIdx="0" presStyleCnt="2" custScaleX="121428" custScaleY="232355">
        <dgm:presLayoutVars>
          <dgm:chMax val="0"/>
          <dgm:bulletEnabled val="1"/>
        </dgm:presLayoutVars>
      </dgm:prSet>
      <dgm:spPr/>
      <dgm:t>
        <a:bodyPr/>
        <a:lstStyle/>
        <a:p>
          <a:endParaRPr lang="en-IN"/>
        </a:p>
      </dgm:t>
    </dgm:pt>
    <dgm:pt modelId="{C7F68E37-6168-4133-805F-4CE429DBA8E3}" type="pres">
      <dgm:prSet presAssocID="{A1D9EA96-2364-4439-84A9-77FD084A00DD}" presName="negativeSpace" presStyleCnt="0"/>
      <dgm:spPr/>
    </dgm:pt>
    <dgm:pt modelId="{7667F9D8-8AB6-4D29-8778-AF72F9FDC9E8}" type="pres">
      <dgm:prSet presAssocID="{A1D9EA96-2364-4439-84A9-77FD084A00DD}" presName="childText" presStyleLbl="conFgAcc1" presStyleIdx="0" presStyleCnt="2">
        <dgm:presLayoutVars>
          <dgm:bulletEnabled val="1"/>
        </dgm:presLayoutVars>
      </dgm:prSet>
      <dgm:spPr/>
      <dgm:t>
        <a:bodyPr/>
        <a:lstStyle/>
        <a:p>
          <a:endParaRPr lang="en-IN"/>
        </a:p>
      </dgm:t>
    </dgm:pt>
    <dgm:pt modelId="{5729EE4C-8500-4CE4-8191-EB51AB27E07E}" type="pres">
      <dgm:prSet presAssocID="{D05B178F-72F5-4096-8F14-5771B994D902}" presName="spaceBetweenRectangles" presStyleCnt="0"/>
      <dgm:spPr/>
    </dgm:pt>
    <dgm:pt modelId="{7C057ECC-B0C3-4504-BD83-5137C1D6D1A4}" type="pres">
      <dgm:prSet presAssocID="{6AB77056-E96C-429D-9265-021775A1DAED}" presName="parentLin" presStyleCnt="0"/>
      <dgm:spPr/>
    </dgm:pt>
    <dgm:pt modelId="{39144A60-3D87-4C95-83A5-1B9A36764FFB}" type="pres">
      <dgm:prSet presAssocID="{6AB77056-E96C-429D-9265-021775A1DAED}" presName="parentLeftMargin" presStyleLbl="node1" presStyleIdx="0" presStyleCnt="2"/>
      <dgm:spPr/>
      <dgm:t>
        <a:bodyPr/>
        <a:lstStyle/>
        <a:p>
          <a:endParaRPr lang="en-US"/>
        </a:p>
      </dgm:t>
    </dgm:pt>
    <dgm:pt modelId="{7888DAE5-9A9D-4BC1-BD99-D99D41C60CFD}" type="pres">
      <dgm:prSet presAssocID="{6AB77056-E96C-429D-9265-021775A1DAED}" presName="parentText" presStyleLbl="node1" presStyleIdx="1" presStyleCnt="2" custScaleX="121429" custScaleY="206069">
        <dgm:presLayoutVars>
          <dgm:chMax val="0"/>
          <dgm:bulletEnabled val="1"/>
        </dgm:presLayoutVars>
      </dgm:prSet>
      <dgm:spPr/>
      <dgm:t>
        <a:bodyPr/>
        <a:lstStyle/>
        <a:p>
          <a:endParaRPr lang="en-IN"/>
        </a:p>
      </dgm:t>
    </dgm:pt>
    <dgm:pt modelId="{6B4D55D3-D599-4672-966A-04B01E4620FF}" type="pres">
      <dgm:prSet presAssocID="{6AB77056-E96C-429D-9265-021775A1DAED}" presName="negativeSpace" presStyleCnt="0"/>
      <dgm:spPr/>
    </dgm:pt>
    <dgm:pt modelId="{6BDEC4D0-8E21-4D5A-8829-C2DDD71D9445}" type="pres">
      <dgm:prSet presAssocID="{6AB77056-E96C-429D-9265-021775A1DAED}" presName="childText" presStyleLbl="conFgAcc1" presStyleIdx="1" presStyleCnt="2">
        <dgm:presLayoutVars>
          <dgm:bulletEnabled val="1"/>
        </dgm:presLayoutVars>
      </dgm:prSet>
      <dgm:spPr/>
    </dgm:pt>
  </dgm:ptLst>
  <dgm:cxnLst>
    <dgm:cxn modelId="{7FA5FF75-CDF2-4B6C-A3E4-6060942E45FB}" type="presOf" srcId="{6AB77056-E96C-429D-9265-021775A1DAED}" destId="{39144A60-3D87-4C95-83A5-1B9A36764FFB}" srcOrd="0" destOrd="0" presId="urn:microsoft.com/office/officeart/2005/8/layout/list1"/>
    <dgm:cxn modelId="{5CC8C225-88DC-45BF-8A3F-90160DA5D560}" type="presOf" srcId="{B2D4443B-783C-4B7F-A573-9833688090B2}" destId="{5FD24199-BA54-4655-9A88-93E4BC246B37}" srcOrd="0" destOrd="0" presId="urn:microsoft.com/office/officeart/2005/8/layout/list1"/>
    <dgm:cxn modelId="{88106716-3C18-4D44-914D-E3E91432E650}" type="presOf" srcId="{A1D9EA96-2364-4439-84A9-77FD084A00DD}" destId="{B8C66664-AED1-45AF-9ADA-5A4CE32EC328}" srcOrd="0" destOrd="0" presId="urn:microsoft.com/office/officeart/2005/8/layout/list1"/>
    <dgm:cxn modelId="{BEEFB576-2EC3-48AA-B2AE-89E684F763B7}" srcId="{B2D4443B-783C-4B7F-A573-9833688090B2}" destId="{6AB77056-E96C-429D-9265-021775A1DAED}" srcOrd="1" destOrd="0" parTransId="{6CD25D75-06FA-4C67-BC76-7B2B1A7A71BB}" sibTransId="{271F6BDE-0A68-4B8F-9102-BF763A19FBE3}"/>
    <dgm:cxn modelId="{402BC0B0-5A16-48FF-9AB9-92E969C507B3}" type="presOf" srcId="{A1D9EA96-2364-4439-84A9-77FD084A00DD}" destId="{9E5A2E70-FB00-488E-9DC4-AD2D6D6E7315}" srcOrd="1" destOrd="0" presId="urn:microsoft.com/office/officeart/2005/8/layout/list1"/>
    <dgm:cxn modelId="{44110E4E-8C6B-4B52-B113-7A259D9C4E5F}" srcId="{B2D4443B-783C-4B7F-A573-9833688090B2}" destId="{A1D9EA96-2364-4439-84A9-77FD084A00DD}" srcOrd="0" destOrd="0" parTransId="{FF25B5AB-7D38-4596-A1B2-9D6F58F8A553}" sibTransId="{D05B178F-72F5-4096-8F14-5771B994D902}"/>
    <dgm:cxn modelId="{3E0B23BE-138D-4DD0-A836-9507ACD7F8AB}" type="presOf" srcId="{6AB77056-E96C-429D-9265-021775A1DAED}" destId="{7888DAE5-9A9D-4BC1-BD99-D99D41C60CFD}" srcOrd="1" destOrd="0" presId="urn:microsoft.com/office/officeart/2005/8/layout/list1"/>
    <dgm:cxn modelId="{6FE274AF-1BC6-4F2D-BCC0-711A57B7E840}" type="presParOf" srcId="{5FD24199-BA54-4655-9A88-93E4BC246B37}" destId="{32132510-FDF4-4CE2-A740-964302ABC862}" srcOrd="0" destOrd="0" presId="urn:microsoft.com/office/officeart/2005/8/layout/list1"/>
    <dgm:cxn modelId="{38E8B7F1-37EB-4B50-B11F-BD2D19210473}" type="presParOf" srcId="{32132510-FDF4-4CE2-A740-964302ABC862}" destId="{B8C66664-AED1-45AF-9ADA-5A4CE32EC328}" srcOrd="0" destOrd="0" presId="urn:microsoft.com/office/officeart/2005/8/layout/list1"/>
    <dgm:cxn modelId="{B2217C9D-4611-4916-AABB-3D5F48A86D59}" type="presParOf" srcId="{32132510-FDF4-4CE2-A740-964302ABC862}" destId="{9E5A2E70-FB00-488E-9DC4-AD2D6D6E7315}" srcOrd="1" destOrd="0" presId="urn:microsoft.com/office/officeart/2005/8/layout/list1"/>
    <dgm:cxn modelId="{C6F642D9-E6CB-4312-A46C-B3BD1C86A91B}" type="presParOf" srcId="{5FD24199-BA54-4655-9A88-93E4BC246B37}" destId="{C7F68E37-6168-4133-805F-4CE429DBA8E3}" srcOrd="1" destOrd="0" presId="urn:microsoft.com/office/officeart/2005/8/layout/list1"/>
    <dgm:cxn modelId="{04D62B35-9E4E-420D-B68C-D39F15F1ED84}" type="presParOf" srcId="{5FD24199-BA54-4655-9A88-93E4BC246B37}" destId="{7667F9D8-8AB6-4D29-8778-AF72F9FDC9E8}" srcOrd="2" destOrd="0" presId="urn:microsoft.com/office/officeart/2005/8/layout/list1"/>
    <dgm:cxn modelId="{3A476B24-7DE0-4D0B-B771-7A27D5B71A58}" type="presParOf" srcId="{5FD24199-BA54-4655-9A88-93E4BC246B37}" destId="{5729EE4C-8500-4CE4-8191-EB51AB27E07E}" srcOrd="3" destOrd="0" presId="urn:microsoft.com/office/officeart/2005/8/layout/list1"/>
    <dgm:cxn modelId="{DB2CC6A6-DDBA-40EF-9D91-7D069A769C5F}" type="presParOf" srcId="{5FD24199-BA54-4655-9A88-93E4BC246B37}" destId="{7C057ECC-B0C3-4504-BD83-5137C1D6D1A4}" srcOrd="4" destOrd="0" presId="urn:microsoft.com/office/officeart/2005/8/layout/list1"/>
    <dgm:cxn modelId="{3562D59E-D599-4BF5-B9A5-A3E2808399E8}" type="presParOf" srcId="{7C057ECC-B0C3-4504-BD83-5137C1D6D1A4}" destId="{39144A60-3D87-4C95-83A5-1B9A36764FFB}" srcOrd="0" destOrd="0" presId="urn:microsoft.com/office/officeart/2005/8/layout/list1"/>
    <dgm:cxn modelId="{34624EE0-7236-4CD9-9764-422408C284B5}" type="presParOf" srcId="{7C057ECC-B0C3-4504-BD83-5137C1D6D1A4}" destId="{7888DAE5-9A9D-4BC1-BD99-D99D41C60CFD}" srcOrd="1" destOrd="0" presId="urn:microsoft.com/office/officeart/2005/8/layout/list1"/>
    <dgm:cxn modelId="{153CFFFB-7440-4C84-8E30-617B28EF03E7}" type="presParOf" srcId="{5FD24199-BA54-4655-9A88-93E4BC246B37}" destId="{6B4D55D3-D599-4672-966A-04B01E4620FF}" srcOrd="5" destOrd="0" presId="urn:microsoft.com/office/officeart/2005/8/layout/list1"/>
    <dgm:cxn modelId="{F5C997E2-2B8C-4A13-856C-01B07BB11A4F}" type="presParOf" srcId="{5FD24199-BA54-4655-9A88-93E4BC246B37}" destId="{6BDEC4D0-8E21-4D5A-8829-C2DDD71D9445}" srcOrd="6" destOrd="0" presId="urn:microsoft.com/office/officeart/2005/8/layout/list1"/>
  </dgm:cxnLst>
  <dgm:bg/>
  <dgm:whole/>
</dgm:dataModel>
</file>

<file path=ppt/diagrams/data9.xml><?xml version="1.0" encoding="utf-8"?>
<dgm:dataModel xmlns:dgm="http://schemas.openxmlformats.org/drawingml/2006/diagram" xmlns:a="http://schemas.openxmlformats.org/drawingml/2006/main">
  <dgm:ptLst>
    <dgm:pt modelId="{C74C3F49-8DD0-4050-98FA-EAA153657F82}"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IN"/>
        </a:p>
      </dgm:t>
    </dgm:pt>
    <dgm:pt modelId="{7657699F-4E57-4614-9059-1EC0D0FFCA89}">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1500" b="1" i="0" dirty="0" smtClean="0"/>
            <a:t>Step 3:</a:t>
          </a:r>
        </a:p>
        <a:p>
          <a:r>
            <a:rPr lang="en-IN" sz="1500" b="0" i="0" dirty="0" smtClean="0"/>
            <a:t> If Alice does transfer the agreed value v to </a:t>
          </a:r>
          <a:r>
            <a:rPr lang="en-IN" sz="1500" b="0" i="0" dirty="0" err="1" smtClean="0"/>
            <a:t>κesc</a:t>
          </a:r>
          <a:r>
            <a:rPr lang="en-IN" sz="1500" b="0" i="0" dirty="0" smtClean="0"/>
            <a:t> by the deadline t1 then the mix is obligated to transfer an equal value to </a:t>
          </a:r>
          <a:r>
            <a:rPr lang="en-IN" sz="1500" b="0" i="0" dirty="0" err="1" smtClean="0"/>
            <a:t>κout</a:t>
          </a:r>
          <a:r>
            <a:rPr lang="en-IN" sz="1500" b="0" i="0" dirty="0" smtClean="0"/>
            <a:t> by time t2. If Alice doesn't pay, the Mix aborts the protocol.</a:t>
          </a:r>
          <a:endParaRPr lang="en-IN" sz="1500" dirty="0"/>
        </a:p>
      </dgm:t>
    </dgm:pt>
    <dgm:pt modelId="{ECDA9667-99B3-4FAC-9892-3D2A6FA80F6B}" type="parTrans" cxnId="{F669D86C-0696-488D-995B-8F6333BB2446}">
      <dgm:prSet/>
      <dgm:spPr/>
      <dgm:t>
        <a:bodyPr/>
        <a:lstStyle/>
        <a:p>
          <a:endParaRPr lang="en-IN"/>
        </a:p>
      </dgm:t>
    </dgm:pt>
    <dgm:pt modelId="{6F39DA2E-319C-4997-B6A5-D249CDDB2AF9}" type="sibTrans" cxnId="{F669D86C-0696-488D-995B-8F6333BB2446}">
      <dgm:prSet/>
      <dgm:spPr/>
      <dgm:t>
        <a:bodyPr/>
        <a:lstStyle/>
        <a:p>
          <a:endParaRPr lang="en-IN"/>
        </a:p>
      </dgm:t>
    </dgm:pt>
    <dgm:pt modelId="{8045F796-6E9A-4512-BF29-6DC176442293}">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1500" b="1" i="0" dirty="0" smtClean="0"/>
            <a:t>Step 4a:</a:t>
          </a:r>
        </a:p>
        <a:p>
          <a:r>
            <a:rPr lang="en-IN" sz="1500" b="0" i="0" dirty="0" smtClean="0"/>
            <a:t>f the mix does so faithfully, then both parties should destroy their records to ensure forward anonymity against future data breaches.</a:t>
          </a:r>
        </a:p>
        <a:p>
          <a:r>
            <a:rPr lang="en-IN" sz="1500" b="0" i="0" dirty="0" smtClean="0"/>
            <a:t>Step 4b: </a:t>
          </a:r>
        </a:p>
        <a:p>
          <a:r>
            <a:rPr lang="en-IN" sz="1500" b="0" i="0" dirty="0" smtClean="0"/>
            <a:t>If the mix fails to transfer the value v to </a:t>
          </a:r>
          <a:r>
            <a:rPr lang="en-IN" sz="1500" b="0" i="0" dirty="0" err="1" smtClean="0"/>
            <a:t>Kout</a:t>
          </a:r>
          <a:r>
            <a:rPr lang="en-IN" sz="1500" b="0" i="0" dirty="0" smtClean="0"/>
            <a:t> by time t2,5 then step 5</a:t>
          </a:r>
          <a:endParaRPr lang="en-IN" sz="1500" dirty="0"/>
        </a:p>
      </dgm:t>
    </dgm:pt>
    <dgm:pt modelId="{8B29C14A-81BB-4446-9570-A3B8F206F8E1}" type="parTrans" cxnId="{118D9543-E36F-4852-8CC5-ACED6D5BEAED}">
      <dgm:prSet/>
      <dgm:spPr/>
      <dgm:t>
        <a:bodyPr/>
        <a:lstStyle/>
        <a:p>
          <a:endParaRPr lang="en-IN"/>
        </a:p>
      </dgm:t>
    </dgm:pt>
    <dgm:pt modelId="{29B78515-538D-4BCC-B01D-16928A7B3821}" type="sibTrans" cxnId="{118D9543-E36F-4852-8CC5-ACED6D5BEAED}">
      <dgm:prSet/>
      <dgm:spPr/>
      <dgm:t>
        <a:bodyPr/>
        <a:lstStyle/>
        <a:p>
          <a:endParaRPr lang="en-IN"/>
        </a:p>
      </dgm:t>
    </dgm:pt>
    <dgm:pt modelId="{5AFEC755-8F28-45A6-9C01-C4A2A31548BB}">
      <dgm:prSet phldrT="[Text]" custT="1">
        <dgm:style>
          <a:lnRef idx="2">
            <a:schemeClr val="accent5"/>
          </a:lnRef>
          <a:fillRef idx="1">
            <a:schemeClr val="lt1"/>
          </a:fillRef>
          <a:effectRef idx="0">
            <a:schemeClr val="accent5"/>
          </a:effectRef>
          <a:fontRef idx="minor">
            <a:schemeClr val="dk1"/>
          </a:fontRef>
        </dgm:style>
      </dgm:prSet>
      <dgm:spPr/>
      <dgm:t>
        <a:bodyPr/>
        <a:lstStyle/>
        <a:p>
          <a:r>
            <a:rPr lang="en-IN" sz="1500" b="1" i="0" dirty="0" smtClean="0"/>
            <a:t>Step 5: </a:t>
          </a:r>
        </a:p>
        <a:p>
          <a:r>
            <a:rPr lang="en-IN" sz="1500" b="0" i="0" dirty="0" smtClean="0"/>
            <a:t>Alice publishes her warranty. Because the warranty is signed by the mix’s long-term key KM and all </a:t>
          </a:r>
          <a:r>
            <a:rPr lang="en-IN" sz="1500" b="0" i="0" dirty="0" err="1" smtClean="0"/>
            <a:t>Bitcoin</a:t>
          </a:r>
          <a:endParaRPr lang="en-IN" sz="1500" b="0" i="0" dirty="0" smtClean="0"/>
        </a:p>
        <a:p>
          <a:r>
            <a:rPr lang="en-IN" sz="1500" b="0" i="0" dirty="0" smtClean="0"/>
            <a:t>transactions are publicly logged, anybody can verify that the mix cheated</a:t>
          </a:r>
          <a:endParaRPr lang="en-IN" sz="1500" dirty="0"/>
        </a:p>
      </dgm:t>
    </dgm:pt>
    <dgm:pt modelId="{236F57D9-A3C5-4E2E-AA62-BA939518EF5D}" type="parTrans" cxnId="{E66F03F6-7B55-4214-A1F2-3845482D6C11}">
      <dgm:prSet/>
      <dgm:spPr/>
      <dgm:t>
        <a:bodyPr/>
        <a:lstStyle/>
        <a:p>
          <a:endParaRPr lang="en-IN"/>
        </a:p>
      </dgm:t>
    </dgm:pt>
    <dgm:pt modelId="{3D733AFC-5892-44A2-BCE2-BAF8C661C926}" type="sibTrans" cxnId="{E66F03F6-7B55-4214-A1F2-3845482D6C11}">
      <dgm:prSet/>
      <dgm:spPr/>
      <dgm:t>
        <a:bodyPr/>
        <a:lstStyle/>
        <a:p>
          <a:endParaRPr lang="en-IN"/>
        </a:p>
      </dgm:t>
    </dgm:pt>
    <dgm:pt modelId="{B48FD61D-B2F7-4FB9-BCD7-1E7B65CBB334}" type="pres">
      <dgm:prSet presAssocID="{C74C3F49-8DD0-4050-98FA-EAA153657F82}" presName="linear" presStyleCnt="0">
        <dgm:presLayoutVars>
          <dgm:dir/>
          <dgm:animLvl val="lvl"/>
          <dgm:resizeHandles val="exact"/>
        </dgm:presLayoutVars>
      </dgm:prSet>
      <dgm:spPr/>
      <dgm:t>
        <a:bodyPr/>
        <a:lstStyle/>
        <a:p>
          <a:endParaRPr lang="en-US"/>
        </a:p>
      </dgm:t>
    </dgm:pt>
    <dgm:pt modelId="{53DF97CC-29EE-4CF6-B778-94D34365056F}" type="pres">
      <dgm:prSet presAssocID="{7657699F-4E57-4614-9059-1EC0D0FFCA89}" presName="parentLin" presStyleCnt="0"/>
      <dgm:spPr/>
    </dgm:pt>
    <dgm:pt modelId="{68002E19-910F-498C-BB9B-FD046AA1A180}" type="pres">
      <dgm:prSet presAssocID="{7657699F-4E57-4614-9059-1EC0D0FFCA89}" presName="parentLeftMargin" presStyleLbl="node1" presStyleIdx="0" presStyleCnt="3"/>
      <dgm:spPr/>
      <dgm:t>
        <a:bodyPr/>
        <a:lstStyle/>
        <a:p>
          <a:endParaRPr lang="en-US"/>
        </a:p>
      </dgm:t>
    </dgm:pt>
    <dgm:pt modelId="{298D212D-7453-4786-A018-63F791F23C68}" type="pres">
      <dgm:prSet presAssocID="{7657699F-4E57-4614-9059-1EC0D0FFCA89}" presName="parentText" presStyleLbl="node1" presStyleIdx="0" presStyleCnt="3" custScaleX="112315" custScaleY="100684">
        <dgm:presLayoutVars>
          <dgm:chMax val="0"/>
          <dgm:bulletEnabled val="1"/>
        </dgm:presLayoutVars>
      </dgm:prSet>
      <dgm:spPr/>
      <dgm:t>
        <a:bodyPr/>
        <a:lstStyle/>
        <a:p>
          <a:endParaRPr lang="en-IN"/>
        </a:p>
      </dgm:t>
    </dgm:pt>
    <dgm:pt modelId="{B7321084-00EC-4DB7-9928-2130F851D6DE}" type="pres">
      <dgm:prSet presAssocID="{7657699F-4E57-4614-9059-1EC0D0FFCA89}" presName="negativeSpace" presStyleCnt="0"/>
      <dgm:spPr/>
    </dgm:pt>
    <dgm:pt modelId="{CF570075-7039-4734-A2BD-CE4E839F7743}" type="pres">
      <dgm:prSet presAssocID="{7657699F-4E57-4614-9059-1EC0D0FFCA89}" presName="childText" presStyleLbl="conFgAcc1" presStyleIdx="0" presStyleCnt="3">
        <dgm:presLayoutVars>
          <dgm:bulletEnabled val="1"/>
        </dgm:presLayoutVars>
      </dgm:prSet>
      <dgm:spPr/>
    </dgm:pt>
    <dgm:pt modelId="{16DE90D5-2E7E-4347-AA4B-5183C0F23648}" type="pres">
      <dgm:prSet presAssocID="{6F39DA2E-319C-4997-B6A5-D249CDDB2AF9}" presName="spaceBetweenRectangles" presStyleCnt="0"/>
      <dgm:spPr/>
    </dgm:pt>
    <dgm:pt modelId="{4932E7A9-A4F9-47C2-A5C1-4E48DE37CD7D}" type="pres">
      <dgm:prSet presAssocID="{8045F796-6E9A-4512-BF29-6DC176442293}" presName="parentLin" presStyleCnt="0"/>
      <dgm:spPr/>
    </dgm:pt>
    <dgm:pt modelId="{A2903BD8-8F9D-4F12-A615-AD3406EB518F}" type="pres">
      <dgm:prSet presAssocID="{8045F796-6E9A-4512-BF29-6DC176442293}" presName="parentLeftMargin" presStyleLbl="node1" presStyleIdx="0" presStyleCnt="3"/>
      <dgm:spPr/>
      <dgm:t>
        <a:bodyPr/>
        <a:lstStyle/>
        <a:p>
          <a:endParaRPr lang="en-US"/>
        </a:p>
      </dgm:t>
    </dgm:pt>
    <dgm:pt modelId="{5EE68E8C-1C91-4011-ADEA-7C03F4DC5DF9}" type="pres">
      <dgm:prSet presAssocID="{8045F796-6E9A-4512-BF29-6DC176442293}" presName="parentText" presStyleLbl="node1" presStyleIdx="1" presStyleCnt="3" custScaleX="114286" custScaleY="117831" custLinFactNeighborX="3448" custLinFactNeighborY="3657">
        <dgm:presLayoutVars>
          <dgm:chMax val="0"/>
          <dgm:bulletEnabled val="1"/>
        </dgm:presLayoutVars>
      </dgm:prSet>
      <dgm:spPr/>
      <dgm:t>
        <a:bodyPr/>
        <a:lstStyle/>
        <a:p>
          <a:endParaRPr lang="en-IN"/>
        </a:p>
      </dgm:t>
    </dgm:pt>
    <dgm:pt modelId="{16F67320-1A1E-4882-871A-DE0D140989B9}" type="pres">
      <dgm:prSet presAssocID="{8045F796-6E9A-4512-BF29-6DC176442293}" presName="negativeSpace" presStyleCnt="0"/>
      <dgm:spPr/>
    </dgm:pt>
    <dgm:pt modelId="{52DCA002-FE1A-4ABB-A8B1-BD42B3C0B149}" type="pres">
      <dgm:prSet presAssocID="{8045F796-6E9A-4512-BF29-6DC176442293}" presName="childText" presStyleLbl="conFgAcc1" presStyleIdx="1" presStyleCnt="3">
        <dgm:presLayoutVars>
          <dgm:bulletEnabled val="1"/>
        </dgm:presLayoutVars>
      </dgm:prSet>
      <dgm:spPr/>
    </dgm:pt>
    <dgm:pt modelId="{B865586B-3E43-4310-B140-94DD39C4BF3D}" type="pres">
      <dgm:prSet presAssocID="{29B78515-538D-4BCC-B01D-16928A7B3821}" presName="spaceBetweenRectangles" presStyleCnt="0"/>
      <dgm:spPr/>
    </dgm:pt>
    <dgm:pt modelId="{5B552667-7E77-4A19-A60D-29F9E678FA2F}" type="pres">
      <dgm:prSet presAssocID="{5AFEC755-8F28-45A6-9C01-C4A2A31548BB}" presName="parentLin" presStyleCnt="0"/>
      <dgm:spPr/>
    </dgm:pt>
    <dgm:pt modelId="{D513D784-D4E5-4E51-A85F-130AF65ECEA0}" type="pres">
      <dgm:prSet presAssocID="{5AFEC755-8F28-45A6-9C01-C4A2A31548BB}" presName="parentLeftMargin" presStyleLbl="node1" presStyleIdx="1" presStyleCnt="3"/>
      <dgm:spPr/>
      <dgm:t>
        <a:bodyPr/>
        <a:lstStyle/>
        <a:p>
          <a:endParaRPr lang="en-US"/>
        </a:p>
      </dgm:t>
    </dgm:pt>
    <dgm:pt modelId="{F46A86F1-51FB-460C-8768-4420EA6622DD}" type="pres">
      <dgm:prSet presAssocID="{5AFEC755-8F28-45A6-9C01-C4A2A31548BB}" presName="parentText" presStyleLbl="node1" presStyleIdx="2" presStyleCnt="3" custScaleX="112315">
        <dgm:presLayoutVars>
          <dgm:chMax val="0"/>
          <dgm:bulletEnabled val="1"/>
        </dgm:presLayoutVars>
      </dgm:prSet>
      <dgm:spPr/>
      <dgm:t>
        <a:bodyPr/>
        <a:lstStyle/>
        <a:p>
          <a:endParaRPr lang="en-IN"/>
        </a:p>
      </dgm:t>
    </dgm:pt>
    <dgm:pt modelId="{825649E1-C39B-40FC-8296-6081B2B9A850}" type="pres">
      <dgm:prSet presAssocID="{5AFEC755-8F28-45A6-9C01-C4A2A31548BB}" presName="negativeSpace" presStyleCnt="0"/>
      <dgm:spPr/>
    </dgm:pt>
    <dgm:pt modelId="{6FD9C228-D5E3-45A7-96A5-116C07C2AA14}" type="pres">
      <dgm:prSet presAssocID="{5AFEC755-8F28-45A6-9C01-C4A2A31548BB}" presName="childText" presStyleLbl="conFgAcc1" presStyleIdx="2" presStyleCnt="3" custLinFactNeighborY="-17216">
        <dgm:presLayoutVars>
          <dgm:bulletEnabled val="1"/>
        </dgm:presLayoutVars>
      </dgm:prSet>
      <dgm:spPr/>
    </dgm:pt>
  </dgm:ptLst>
  <dgm:cxnLst>
    <dgm:cxn modelId="{F69467B9-D715-499A-BBC2-7B5B19A2A8CB}" type="presOf" srcId="{C74C3F49-8DD0-4050-98FA-EAA153657F82}" destId="{B48FD61D-B2F7-4FB9-BCD7-1E7B65CBB334}" srcOrd="0" destOrd="0" presId="urn:microsoft.com/office/officeart/2005/8/layout/list1"/>
    <dgm:cxn modelId="{008488CC-2447-425F-BCD2-FB7647995E81}" type="presOf" srcId="{7657699F-4E57-4614-9059-1EC0D0FFCA89}" destId="{298D212D-7453-4786-A018-63F791F23C68}" srcOrd="1" destOrd="0" presId="urn:microsoft.com/office/officeart/2005/8/layout/list1"/>
    <dgm:cxn modelId="{9B6302EF-078A-440F-AAD3-AA98B5E3F0B5}" type="presOf" srcId="{5AFEC755-8F28-45A6-9C01-C4A2A31548BB}" destId="{F46A86F1-51FB-460C-8768-4420EA6622DD}" srcOrd="1" destOrd="0" presId="urn:microsoft.com/office/officeart/2005/8/layout/list1"/>
    <dgm:cxn modelId="{A6EF1284-DB0A-4E22-ACAF-3B170FFB7681}" type="presOf" srcId="{5AFEC755-8F28-45A6-9C01-C4A2A31548BB}" destId="{D513D784-D4E5-4E51-A85F-130AF65ECEA0}" srcOrd="0" destOrd="0" presId="urn:microsoft.com/office/officeart/2005/8/layout/list1"/>
    <dgm:cxn modelId="{118D9543-E36F-4852-8CC5-ACED6D5BEAED}" srcId="{C74C3F49-8DD0-4050-98FA-EAA153657F82}" destId="{8045F796-6E9A-4512-BF29-6DC176442293}" srcOrd="1" destOrd="0" parTransId="{8B29C14A-81BB-4446-9570-A3B8F206F8E1}" sibTransId="{29B78515-538D-4BCC-B01D-16928A7B3821}"/>
    <dgm:cxn modelId="{E66F03F6-7B55-4214-A1F2-3845482D6C11}" srcId="{C74C3F49-8DD0-4050-98FA-EAA153657F82}" destId="{5AFEC755-8F28-45A6-9C01-C4A2A31548BB}" srcOrd="2" destOrd="0" parTransId="{236F57D9-A3C5-4E2E-AA62-BA939518EF5D}" sibTransId="{3D733AFC-5892-44A2-BCE2-BAF8C661C926}"/>
    <dgm:cxn modelId="{49D74FC1-1785-453D-9B57-A0BCBB9DEB6F}" type="presOf" srcId="{8045F796-6E9A-4512-BF29-6DC176442293}" destId="{A2903BD8-8F9D-4F12-A615-AD3406EB518F}" srcOrd="0" destOrd="0" presId="urn:microsoft.com/office/officeart/2005/8/layout/list1"/>
    <dgm:cxn modelId="{928282EE-CE57-4317-B4B9-8501FF58BE53}" type="presOf" srcId="{7657699F-4E57-4614-9059-1EC0D0FFCA89}" destId="{68002E19-910F-498C-BB9B-FD046AA1A180}" srcOrd="0" destOrd="0" presId="urn:microsoft.com/office/officeart/2005/8/layout/list1"/>
    <dgm:cxn modelId="{F669D86C-0696-488D-995B-8F6333BB2446}" srcId="{C74C3F49-8DD0-4050-98FA-EAA153657F82}" destId="{7657699F-4E57-4614-9059-1EC0D0FFCA89}" srcOrd="0" destOrd="0" parTransId="{ECDA9667-99B3-4FAC-9892-3D2A6FA80F6B}" sibTransId="{6F39DA2E-319C-4997-B6A5-D249CDDB2AF9}"/>
    <dgm:cxn modelId="{902C2EAD-7139-4E3E-ADBF-316326A8C833}" type="presOf" srcId="{8045F796-6E9A-4512-BF29-6DC176442293}" destId="{5EE68E8C-1C91-4011-ADEA-7C03F4DC5DF9}" srcOrd="1" destOrd="0" presId="urn:microsoft.com/office/officeart/2005/8/layout/list1"/>
    <dgm:cxn modelId="{26F77D24-EE58-4E03-A1B9-8151CC0B7B5D}" type="presParOf" srcId="{B48FD61D-B2F7-4FB9-BCD7-1E7B65CBB334}" destId="{53DF97CC-29EE-4CF6-B778-94D34365056F}" srcOrd="0" destOrd="0" presId="urn:microsoft.com/office/officeart/2005/8/layout/list1"/>
    <dgm:cxn modelId="{D0A31D5A-7A97-4DDA-95B1-A9684839FBC2}" type="presParOf" srcId="{53DF97CC-29EE-4CF6-B778-94D34365056F}" destId="{68002E19-910F-498C-BB9B-FD046AA1A180}" srcOrd="0" destOrd="0" presId="urn:microsoft.com/office/officeart/2005/8/layout/list1"/>
    <dgm:cxn modelId="{D80AB02A-95B2-4741-988F-502DADA19BE9}" type="presParOf" srcId="{53DF97CC-29EE-4CF6-B778-94D34365056F}" destId="{298D212D-7453-4786-A018-63F791F23C68}" srcOrd="1" destOrd="0" presId="urn:microsoft.com/office/officeart/2005/8/layout/list1"/>
    <dgm:cxn modelId="{72C62F52-F4E2-445F-98DE-329BB14B024C}" type="presParOf" srcId="{B48FD61D-B2F7-4FB9-BCD7-1E7B65CBB334}" destId="{B7321084-00EC-4DB7-9928-2130F851D6DE}" srcOrd="1" destOrd="0" presId="urn:microsoft.com/office/officeart/2005/8/layout/list1"/>
    <dgm:cxn modelId="{5C59B5E1-BF19-41A3-8937-B634F1C3E5EE}" type="presParOf" srcId="{B48FD61D-B2F7-4FB9-BCD7-1E7B65CBB334}" destId="{CF570075-7039-4734-A2BD-CE4E839F7743}" srcOrd="2" destOrd="0" presId="urn:microsoft.com/office/officeart/2005/8/layout/list1"/>
    <dgm:cxn modelId="{3E3DD381-6141-490B-8CC8-74F98C3CCD7B}" type="presParOf" srcId="{B48FD61D-B2F7-4FB9-BCD7-1E7B65CBB334}" destId="{16DE90D5-2E7E-4347-AA4B-5183C0F23648}" srcOrd="3" destOrd="0" presId="urn:microsoft.com/office/officeart/2005/8/layout/list1"/>
    <dgm:cxn modelId="{75290F34-4088-4F61-A8E9-7105CADAD088}" type="presParOf" srcId="{B48FD61D-B2F7-4FB9-BCD7-1E7B65CBB334}" destId="{4932E7A9-A4F9-47C2-A5C1-4E48DE37CD7D}" srcOrd="4" destOrd="0" presId="urn:microsoft.com/office/officeart/2005/8/layout/list1"/>
    <dgm:cxn modelId="{47B873F4-9E13-464A-A632-31ED39D34210}" type="presParOf" srcId="{4932E7A9-A4F9-47C2-A5C1-4E48DE37CD7D}" destId="{A2903BD8-8F9D-4F12-A615-AD3406EB518F}" srcOrd="0" destOrd="0" presId="urn:microsoft.com/office/officeart/2005/8/layout/list1"/>
    <dgm:cxn modelId="{09D3B897-0F66-4103-91CB-C1EC4B3E92D4}" type="presParOf" srcId="{4932E7A9-A4F9-47C2-A5C1-4E48DE37CD7D}" destId="{5EE68E8C-1C91-4011-ADEA-7C03F4DC5DF9}" srcOrd="1" destOrd="0" presId="urn:microsoft.com/office/officeart/2005/8/layout/list1"/>
    <dgm:cxn modelId="{32BD188E-CC78-4C5C-A0E7-D9A4BC995CB7}" type="presParOf" srcId="{B48FD61D-B2F7-4FB9-BCD7-1E7B65CBB334}" destId="{16F67320-1A1E-4882-871A-DE0D140989B9}" srcOrd="5" destOrd="0" presId="urn:microsoft.com/office/officeart/2005/8/layout/list1"/>
    <dgm:cxn modelId="{7690EA3D-A0B5-4A8D-A3EF-3C3D25C76C1D}" type="presParOf" srcId="{B48FD61D-B2F7-4FB9-BCD7-1E7B65CBB334}" destId="{52DCA002-FE1A-4ABB-A8B1-BD42B3C0B149}" srcOrd="6" destOrd="0" presId="urn:microsoft.com/office/officeart/2005/8/layout/list1"/>
    <dgm:cxn modelId="{B9B32204-25C3-44BD-98E9-C0FB6277D8EF}" type="presParOf" srcId="{B48FD61D-B2F7-4FB9-BCD7-1E7B65CBB334}" destId="{B865586B-3E43-4310-B140-94DD39C4BF3D}" srcOrd="7" destOrd="0" presId="urn:microsoft.com/office/officeart/2005/8/layout/list1"/>
    <dgm:cxn modelId="{3A12A8F3-742A-4050-8C80-C4F394F3D3E9}" type="presParOf" srcId="{B48FD61D-B2F7-4FB9-BCD7-1E7B65CBB334}" destId="{5B552667-7E77-4A19-A60D-29F9E678FA2F}" srcOrd="8" destOrd="0" presId="urn:microsoft.com/office/officeart/2005/8/layout/list1"/>
    <dgm:cxn modelId="{8A309A6F-4921-4511-B959-39F89BAAB174}" type="presParOf" srcId="{5B552667-7E77-4A19-A60D-29F9E678FA2F}" destId="{D513D784-D4E5-4E51-A85F-130AF65ECEA0}" srcOrd="0" destOrd="0" presId="urn:microsoft.com/office/officeart/2005/8/layout/list1"/>
    <dgm:cxn modelId="{0CD7E38F-0017-4A88-B475-A57433E29DCC}" type="presParOf" srcId="{5B552667-7E77-4A19-A60D-29F9E678FA2F}" destId="{F46A86F1-51FB-460C-8768-4420EA6622DD}" srcOrd="1" destOrd="0" presId="urn:microsoft.com/office/officeart/2005/8/layout/list1"/>
    <dgm:cxn modelId="{9C7C916C-CB6D-458E-BE22-4D7B94438790}" type="presParOf" srcId="{B48FD61D-B2F7-4FB9-BCD7-1E7B65CBB334}" destId="{825649E1-C39B-40FC-8296-6081B2B9A850}" srcOrd="9" destOrd="0" presId="urn:microsoft.com/office/officeart/2005/8/layout/list1"/>
    <dgm:cxn modelId="{FE2E972B-513E-4BB7-953D-683EC7D44C08}" type="presParOf" srcId="{B48FD61D-B2F7-4FB9-BCD7-1E7B65CBB334}" destId="{6FD9C228-D5E3-45A7-96A5-116C07C2AA14}" srcOrd="10" destOrd="0" presId="urn:microsoft.com/office/officeart/2005/8/layout/list1"/>
  </dgm:cxnLst>
  <dgm:bg/>
  <dgm:whole/>
</dgm:dataModel>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630621-C2D8-4BB9-BE99-A1E0C100215B}" type="datetimeFigureOut">
              <a:rPr lang="en-US" smtClean="0"/>
              <a:pPr/>
              <a:t>12/7/2015</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5120EED-8D1D-4CEF-A65C-8ED41A0B25AF}"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smtClean="0"/>
          </a:p>
          <a:p>
            <a:endParaRPr lang="en-IN" dirty="0"/>
          </a:p>
        </p:txBody>
      </p:sp>
      <p:sp>
        <p:nvSpPr>
          <p:cNvPr id="4" name="Slide Number Placeholder 3"/>
          <p:cNvSpPr>
            <a:spLocks noGrp="1"/>
          </p:cNvSpPr>
          <p:nvPr>
            <p:ph type="sldNum" sz="quarter" idx="10"/>
          </p:nvPr>
        </p:nvSpPr>
        <p:spPr/>
        <p:txBody>
          <a:bodyPr/>
          <a:lstStyle/>
          <a:p>
            <a:fld id="{B5120EED-8D1D-4CEF-A65C-8ED41A0B25AF}" type="slidenum">
              <a:rPr lang="en-IN" smtClean="0"/>
              <a:pPr/>
              <a:t>3</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DEDE507E-FE57-43D7-BFDF-582AE333AE56}" type="datetimeFigureOut">
              <a:rPr lang="en-US" smtClean="0"/>
              <a:pPr/>
              <a:t>12/7/2015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C4AEB40-0700-42B7-8882-872C9E0CF717}"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EDE507E-FE57-43D7-BFDF-582AE333AE56}" type="datetimeFigureOut">
              <a:rPr lang="en-US" smtClean="0"/>
              <a:pPr/>
              <a:t>12/7/2015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C4AEB40-0700-42B7-8882-872C9E0CF717}"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EDE507E-FE57-43D7-BFDF-582AE333AE56}" type="datetimeFigureOut">
              <a:rPr lang="en-US" smtClean="0"/>
              <a:pPr/>
              <a:t>12/7/2015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C4AEB40-0700-42B7-8882-872C9E0CF717}"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EDE507E-FE57-43D7-BFDF-582AE333AE56}" type="datetimeFigureOut">
              <a:rPr lang="en-US" smtClean="0"/>
              <a:pPr/>
              <a:t>12/7/2015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C4AEB40-0700-42B7-8882-872C9E0CF717}"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EDE507E-FE57-43D7-BFDF-582AE333AE56}" type="datetimeFigureOut">
              <a:rPr lang="en-US" smtClean="0"/>
              <a:pPr/>
              <a:t>12/7/2015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C4AEB40-0700-42B7-8882-872C9E0CF717}"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DEDE507E-FE57-43D7-BFDF-582AE333AE56}" type="datetimeFigureOut">
              <a:rPr lang="en-US" smtClean="0"/>
              <a:pPr/>
              <a:t>12/7/2015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C4AEB40-0700-42B7-8882-872C9E0CF717}"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DEDE507E-FE57-43D7-BFDF-582AE333AE56}" type="datetimeFigureOut">
              <a:rPr lang="en-US" smtClean="0"/>
              <a:pPr/>
              <a:t>12/7/2015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CC4AEB40-0700-42B7-8882-872C9E0CF717}"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DEDE507E-FE57-43D7-BFDF-582AE333AE56}" type="datetimeFigureOut">
              <a:rPr lang="en-US" smtClean="0"/>
              <a:pPr/>
              <a:t>12/7/2015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CC4AEB40-0700-42B7-8882-872C9E0CF717}"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DE507E-FE57-43D7-BFDF-582AE333AE56}" type="datetimeFigureOut">
              <a:rPr lang="en-US" smtClean="0"/>
              <a:pPr/>
              <a:t>12/7/2015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CC4AEB40-0700-42B7-8882-872C9E0CF717}"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DE507E-FE57-43D7-BFDF-582AE333AE56}" type="datetimeFigureOut">
              <a:rPr lang="en-US" smtClean="0"/>
              <a:pPr/>
              <a:t>12/7/2015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C4AEB40-0700-42B7-8882-872C9E0CF717}"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DE507E-FE57-43D7-BFDF-582AE333AE56}" type="datetimeFigureOut">
              <a:rPr lang="en-US" smtClean="0"/>
              <a:pPr/>
              <a:t>12/7/2015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C4AEB40-0700-42B7-8882-872C9E0CF717}"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DE507E-FE57-43D7-BFDF-582AE333AE56}" type="datetimeFigureOut">
              <a:rPr lang="en-US" smtClean="0"/>
              <a:pPr/>
              <a:t>12/7/2015</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4AEB40-0700-42B7-8882-872C9E0CF717}"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6.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6.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6.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6.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Bit Coins And Anonymity</a:t>
            </a:r>
            <a:endParaRPr lang="en-US" dirty="0"/>
          </a:p>
        </p:txBody>
      </p:sp>
      <p:sp>
        <p:nvSpPr>
          <p:cNvPr id="3" name="Subtitle 2"/>
          <p:cNvSpPr>
            <a:spLocks noGrp="1"/>
          </p:cNvSpPr>
          <p:nvPr>
            <p:ph type="subTitle" idx="1"/>
          </p:nvPr>
        </p:nvSpPr>
        <p:spPr/>
        <p:txBody>
          <a:bodyPr/>
          <a:lstStyle/>
          <a:p>
            <a:r>
              <a:rPr lang="en-US" b="1" dirty="0" smtClean="0"/>
              <a:t>Karan </a:t>
            </a:r>
            <a:r>
              <a:rPr lang="en-US" b="1" dirty="0" err="1" smtClean="0"/>
              <a:t>Mirani</a:t>
            </a:r>
            <a:endParaRPr lang="en-US"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214282" y="642894"/>
          <a:ext cx="8643998" cy="60008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le 4"/>
          <p:cNvSpPr>
            <a:spLocks noGrp="1"/>
          </p:cNvSpPr>
          <p:nvPr>
            <p:ph type="title"/>
          </p:nvPr>
        </p:nvSpPr>
        <p:spPr>
          <a:xfrm>
            <a:off x="428596" y="0"/>
            <a:ext cx="8229600" cy="631844"/>
          </a:xfrm>
        </p:spPr>
        <p:txBody>
          <a:bodyPr>
            <a:normAutofit/>
          </a:bodyPr>
          <a:lstStyle/>
          <a:p>
            <a:r>
              <a:rPr lang="en-IN" sz="2000" b="1" dirty="0" smtClean="0">
                <a:latin typeface="Cambria" pitchFamily="18" charset="0"/>
              </a:rPr>
              <a:t>Proof of Work</a:t>
            </a:r>
            <a:endParaRPr lang="en-IN" sz="2000" b="1" dirty="0">
              <a:latin typeface="Cambria"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Proof Of Work.jpg"/>
          <p:cNvPicPr>
            <a:picLocks noChangeAspect="1"/>
          </p:cNvPicPr>
          <p:nvPr/>
        </p:nvPicPr>
        <p:blipFill>
          <a:blip r:embed="rId2"/>
          <a:stretch>
            <a:fillRect/>
          </a:stretch>
        </p:blipFill>
        <p:spPr>
          <a:xfrm>
            <a:off x="752475" y="785794"/>
            <a:ext cx="7639050" cy="5500726"/>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ransaction Records.png"/>
          <p:cNvPicPr>
            <a:picLocks noChangeAspect="1"/>
          </p:cNvPicPr>
          <p:nvPr/>
        </p:nvPicPr>
        <p:blipFill>
          <a:blip r:embed="rId2"/>
          <a:stretch>
            <a:fillRect/>
          </a:stretch>
        </p:blipFill>
        <p:spPr>
          <a:xfrm>
            <a:off x="241112" y="1071546"/>
            <a:ext cx="8661776" cy="4929222"/>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normAutofit/>
          </a:bodyPr>
          <a:lstStyle/>
          <a:p>
            <a:r>
              <a:rPr lang="en-IN" sz="2000" b="1" dirty="0" smtClean="0">
                <a:latin typeface="Cambria" pitchFamily="18" charset="0"/>
              </a:rPr>
              <a:t>Money Supply</a:t>
            </a:r>
            <a:endParaRPr lang="en-IN" sz="2000" b="1" dirty="0">
              <a:latin typeface="Cambria" pitchFamily="18" charset="0"/>
            </a:endParaRPr>
          </a:p>
        </p:txBody>
      </p:sp>
      <p:graphicFrame>
        <p:nvGraphicFramePr>
          <p:cNvPr id="5" name="Diagram 4"/>
          <p:cNvGraphicFramePr/>
          <p:nvPr/>
        </p:nvGraphicFramePr>
        <p:xfrm>
          <a:off x="500034" y="1214422"/>
          <a:ext cx="7786742" cy="50720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14282" y="1000108"/>
            <a:ext cx="8643998" cy="542928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IN" sz="1300" dirty="0"/>
          </a:p>
        </p:txBody>
      </p:sp>
      <p:sp>
        <p:nvSpPr>
          <p:cNvPr id="2" name="Title 1"/>
          <p:cNvSpPr>
            <a:spLocks noGrp="1"/>
          </p:cNvSpPr>
          <p:nvPr>
            <p:ph type="title"/>
          </p:nvPr>
        </p:nvSpPr>
        <p:spPr>
          <a:xfrm>
            <a:off x="500034" y="0"/>
            <a:ext cx="8229600" cy="1143000"/>
          </a:xfrm>
        </p:spPr>
        <p:txBody>
          <a:bodyPr>
            <a:normAutofit/>
          </a:bodyPr>
          <a:lstStyle/>
          <a:p>
            <a:r>
              <a:rPr lang="en-IN" sz="2000" b="1" dirty="0" smtClean="0">
                <a:latin typeface="Cambria" pitchFamily="18" charset="0"/>
              </a:rPr>
              <a:t>The </a:t>
            </a:r>
            <a:r>
              <a:rPr lang="en-IN" sz="2000" b="1" dirty="0" err="1" smtClean="0">
                <a:latin typeface="Cambria" pitchFamily="18" charset="0"/>
              </a:rPr>
              <a:t>Bitcoin</a:t>
            </a:r>
            <a:r>
              <a:rPr lang="en-IN" sz="2000" b="1" dirty="0" smtClean="0">
                <a:latin typeface="Cambria" pitchFamily="18" charset="0"/>
              </a:rPr>
              <a:t> Network</a:t>
            </a:r>
            <a:endParaRPr lang="en-IN" sz="2000" b="1" dirty="0">
              <a:latin typeface="Cambria" pitchFamily="18" charset="0"/>
            </a:endParaRPr>
          </a:p>
        </p:txBody>
      </p:sp>
      <p:sp>
        <p:nvSpPr>
          <p:cNvPr id="3" name="Chevron 2"/>
          <p:cNvSpPr/>
          <p:nvPr/>
        </p:nvSpPr>
        <p:spPr>
          <a:xfrm>
            <a:off x="285720" y="3143248"/>
            <a:ext cx="2357454" cy="1357322"/>
          </a:xfrm>
          <a:prstGeom prst="chevron">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IN" sz="1500" dirty="0" smtClean="0">
                <a:solidFill>
                  <a:schemeClr val="tx1"/>
                </a:solidFill>
              </a:rPr>
              <a:t>Steps to run the </a:t>
            </a:r>
            <a:r>
              <a:rPr lang="en-IN" sz="1500" dirty="0" err="1">
                <a:solidFill>
                  <a:schemeClr val="tx1"/>
                </a:solidFill>
              </a:rPr>
              <a:t>B</a:t>
            </a:r>
            <a:r>
              <a:rPr lang="en-IN" sz="1500" dirty="0" err="1" smtClean="0">
                <a:solidFill>
                  <a:schemeClr val="tx1"/>
                </a:solidFill>
              </a:rPr>
              <a:t>itcoin</a:t>
            </a:r>
            <a:r>
              <a:rPr lang="en-IN" sz="1500" dirty="0" smtClean="0">
                <a:solidFill>
                  <a:schemeClr val="tx1"/>
                </a:solidFill>
              </a:rPr>
              <a:t> network</a:t>
            </a:r>
            <a:endParaRPr lang="en-IN" sz="1500" dirty="0">
              <a:solidFill>
                <a:schemeClr val="tx1"/>
              </a:solidFill>
            </a:endParaRPr>
          </a:p>
        </p:txBody>
      </p:sp>
      <p:sp>
        <p:nvSpPr>
          <p:cNvPr id="4" name="Rounded Rectangle 3"/>
          <p:cNvSpPr/>
          <p:nvPr/>
        </p:nvSpPr>
        <p:spPr>
          <a:xfrm>
            <a:off x="2786050" y="1928802"/>
            <a:ext cx="5857916" cy="3786214"/>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buFont typeface="Arial" pitchFamily="34" charset="0"/>
              <a:buChar char="•"/>
            </a:pPr>
            <a:r>
              <a:rPr lang="en-IN" sz="1500" dirty="0" smtClean="0"/>
              <a:t> New </a:t>
            </a:r>
            <a:r>
              <a:rPr lang="en-IN" sz="1500" dirty="0"/>
              <a:t>transactions are broadcast to all </a:t>
            </a:r>
            <a:r>
              <a:rPr lang="en-IN" sz="1500" dirty="0" smtClean="0"/>
              <a:t>nodes</a:t>
            </a:r>
            <a:endParaRPr lang="en-IN" sz="1500" dirty="0"/>
          </a:p>
          <a:p>
            <a:pPr>
              <a:buFont typeface="Arial" pitchFamily="34" charset="0"/>
              <a:buChar char="•"/>
            </a:pPr>
            <a:r>
              <a:rPr lang="en-IN" sz="1500" dirty="0" smtClean="0"/>
              <a:t> </a:t>
            </a:r>
            <a:r>
              <a:rPr lang="en-IN" sz="1500" dirty="0"/>
              <a:t>Each node collects new transactions into a </a:t>
            </a:r>
            <a:r>
              <a:rPr lang="en-IN" sz="1500" dirty="0" smtClean="0"/>
              <a:t>block</a:t>
            </a:r>
            <a:endParaRPr lang="en-IN" sz="1500" dirty="0"/>
          </a:p>
          <a:p>
            <a:pPr>
              <a:buFont typeface="Arial" pitchFamily="34" charset="0"/>
              <a:buChar char="•"/>
            </a:pPr>
            <a:r>
              <a:rPr lang="en-IN" sz="1500" dirty="0" smtClean="0"/>
              <a:t> </a:t>
            </a:r>
            <a:r>
              <a:rPr lang="en-IN" sz="1500" dirty="0"/>
              <a:t>Each node works on finding a difficult proof-of-work for its block.</a:t>
            </a:r>
          </a:p>
          <a:p>
            <a:pPr>
              <a:buFont typeface="Arial" pitchFamily="34" charset="0"/>
              <a:buChar char="•"/>
            </a:pPr>
            <a:r>
              <a:rPr lang="en-IN" sz="1500" dirty="0" smtClean="0"/>
              <a:t>When </a:t>
            </a:r>
            <a:r>
              <a:rPr lang="en-IN" sz="1500" dirty="0"/>
              <a:t>a node finds a proof-of-work, it broadcasts the block to all </a:t>
            </a:r>
            <a:r>
              <a:rPr lang="en-IN" sz="1500" dirty="0" smtClean="0"/>
              <a:t>nodes</a:t>
            </a:r>
            <a:endParaRPr lang="en-IN" sz="1500" dirty="0"/>
          </a:p>
          <a:p>
            <a:pPr>
              <a:buFont typeface="Arial" pitchFamily="34" charset="0"/>
              <a:buChar char="•"/>
            </a:pPr>
            <a:r>
              <a:rPr lang="en-IN" sz="1500" dirty="0" smtClean="0"/>
              <a:t> </a:t>
            </a:r>
            <a:r>
              <a:rPr lang="en-IN" sz="1500" dirty="0"/>
              <a:t>Nodes accept the block only if all transactions in it are valid and not </a:t>
            </a:r>
          </a:p>
          <a:p>
            <a:pPr>
              <a:buFont typeface="Arial" pitchFamily="34" charset="0"/>
              <a:buChar char="•"/>
            </a:pPr>
            <a:r>
              <a:rPr lang="en-IN" sz="1500" dirty="0"/>
              <a:t>already </a:t>
            </a:r>
            <a:r>
              <a:rPr lang="en-IN" sz="1500" dirty="0" smtClean="0"/>
              <a:t>spent</a:t>
            </a:r>
            <a:endParaRPr lang="en-IN" sz="1500" dirty="0"/>
          </a:p>
          <a:p>
            <a:pPr>
              <a:buFont typeface="Arial" pitchFamily="34" charset="0"/>
              <a:buChar char="•"/>
            </a:pPr>
            <a:r>
              <a:rPr lang="en-IN" sz="1500" dirty="0" smtClean="0"/>
              <a:t>Nodes </a:t>
            </a:r>
            <a:r>
              <a:rPr lang="en-IN" sz="1500" dirty="0"/>
              <a:t>express their acceptance of the block by working on creating the next </a:t>
            </a:r>
            <a:r>
              <a:rPr lang="en-IN" sz="1500" dirty="0" smtClean="0"/>
              <a:t> block </a:t>
            </a:r>
            <a:r>
              <a:rPr lang="en-IN" sz="1500" dirty="0"/>
              <a:t>in </a:t>
            </a:r>
            <a:r>
              <a:rPr lang="en-IN" sz="1500" dirty="0" smtClean="0"/>
              <a:t>the chain</a:t>
            </a:r>
            <a:r>
              <a:rPr lang="en-IN" sz="1500" dirty="0"/>
              <a:t>, using the hash of the accepted block as the previous hash</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57158" y="1357298"/>
            <a:ext cx="8429684" cy="521497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IN" sz="1300" dirty="0"/>
          </a:p>
        </p:txBody>
      </p:sp>
      <p:sp>
        <p:nvSpPr>
          <p:cNvPr id="2" name="Title 1"/>
          <p:cNvSpPr>
            <a:spLocks noGrp="1"/>
          </p:cNvSpPr>
          <p:nvPr>
            <p:ph type="title"/>
          </p:nvPr>
        </p:nvSpPr>
        <p:spPr>
          <a:xfrm>
            <a:off x="571472" y="0"/>
            <a:ext cx="8229600" cy="1143000"/>
          </a:xfrm>
        </p:spPr>
        <p:txBody>
          <a:bodyPr>
            <a:normAutofit/>
          </a:bodyPr>
          <a:lstStyle/>
          <a:p>
            <a:r>
              <a:rPr lang="en-IN" sz="2000" b="1" dirty="0" smtClean="0">
                <a:latin typeface="Cambria" pitchFamily="18" charset="0"/>
              </a:rPr>
              <a:t>Advantages and Drawbacks </a:t>
            </a:r>
            <a:endParaRPr lang="en-IN" sz="2000" b="1" dirty="0">
              <a:latin typeface="Cambria" pitchFamily="18" charset="0"/>
            </a:endParaRPr>
          </a:p>
        </p:txBody>
      </p:sp>
      <p:graphicFrame>
        <p:nvGraphicFramePr>
          <p:cNvPr id="5" name="Diagram 4"/>
          <p:cNvGraphicFramePr/>
          <p:nvPr/>
        </p:nvGraphicFramePr>
        <p:xfrm>
          <a:off x="428596" y="1714488"/>
          <a:ext cx="8215370" cy="47149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normAutofit/>
          </a:bodyPr>
          <a:lstStyle/>
          <a:p>
            <a:r>
              <a:rPr lang="en-IN" sz="2000" b="1" dirty="0" smtClean="0">
                <a:latin typeface="Cambria" pitchFamily="18" charset="0"/>
              </a:rPr>
              <a:t>The </a:t>
            </a:r>
            <a:r>
              <a:rPr lang="en-IN" sz="2000" b="1" dirty="0" err="1" smtClean="0">
                <a:latin typeface="Cambria" pitchFamily="18" charset="0"/>
              </a:rPr>
              <a:t>Mixcoin</a:t>
            </a:r>
            <a:r>
              <a:rPr lang="en-IN" sz="2000" b="1" dirty="0" smtClean="0">
                <a:latin typeface="Cambria" pitchFamily="18" charset="0"/>
              </a:rPr>
              <a:t> Protocol</a:t>
            </a:r>
            <a:endParaRPr lang="en-IN" sz="2000" b="1" dirty="0">
              <a:latin typeface="Cambria" pitchFamily="18" charset="0"/>
            </a:endParaRPr>
          </a:p>
        </p:txBody>
      </p:sp>
      <p:graphicFrame>
        <p:nvGraphicFramePr>
          <p:cNvPr id="3" name="Diagram 2"/>
          <p:cNvGraphicFramePr/>
          <p:nvPr/>
        </p:nvGraphicFramePr>
        <p:xfrm>
          <a:off x="214282" y="1000108"/>
          <a:ext cx="8643998" cy="56436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357158" y="857232"/>
          <a:ext cx="8572560" cy="57864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le 3"/>
          <p:cNvSpPr>
            <a:spLocks noGrp="1"/>
          </p:cNvSpPr>
          <p:nvPr>
            <p:ph type="title"/>
          </p:nvPr>
        </p:nvSpPr>
        <p:spPr>
          <a:xfrm>
            <a:off x="428596" y="142852"/>
            <a:ext cx="8229600" cy="500042"/>
          </a:xfrm>
        </p:spPr>
        <p:txBody>
          <a:bodyPr>
            <a:normAutofit/>
          </a:bodyPr>
          <a:lstStyle/>
          <a:p>
            <a:r>
              <a:rPr lang="en-IN" sz="2000" b="1" dirty="0" smtClean="0">
                <a:latin typeface="Cambria" pitchFamily="18" charset="0"/>
              </a:rPr>
              <a:t>Steps to the Mixing Protocol</a:t>
            </a:r>
            <a:endParaRPr lang="en-IN" sz="2000" b="1" dirty="0">
              <a:latin typeface="Cambria"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he MixCoin Protocol.bmp"/>
          <p:cNvPicPr>
            <a:picLocks noChangeAspect="1"/>
          </p:cNvPicPr>
          <p:nvPr/>
        </p:nvPicPr>
        <p:blipFill>
          <a:blip r:embed="rId2"/>
          <a:stretch>
            <a:fillRect/>
          </a:stretch>
        </p:blipFill>
        <p:spPr>
          <a:xfrm>
            <a:off x="1428728" y="142852"/>
            <a:ext cx="6215106" cy="6429419"/>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357158" y="1071546"/>
          <a:ext cx="8286808" cy="52864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le 3"/>
          <p:cNvSpPr>
            <a:spLocks noGrp="1"/>
          </p:cNvSpPr>
          <p:nvPr>
            <p:ph type="title"/>
          </p:nvPr>
        </p:nvSpPr>
        <p:spPr>
          <a:xfrm>
            <a:off x="457200" y="274638"/>
            <a:ext cx="8229600" cy="511175"/>
          </a:xfrm>
        </p:spPr>
        <p:txBody>
          <a:bodyPr>
            <a:normAutofit/>
          </a:bodyPr>
          <a:lstStyle/>
          <a:p>
            <a:r>
              <a:rPr lang="en-IN" sz="2000" b="1" dirty="0" smtClean="0">
                <a:latin typeface="Cambria" pitchFamily="18" charset="0"/>
              </a:rPr>
              <a:t>Steps to the Mixing Protocol</a:t>
            </a:r>
            <a:endParaRPr lang="en-IN" sz="2000" b="1" dirty="0">
              <a:latin typeface="Cambria"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fontScale="90000"/>
          </a:bodyPr>
          <a:lstStyle/>
          <a:p>
            <a:r>
              <a:rPr lang="en-US" dirty="0" smtClean="0"/>
              <a:t/>
            </a:r>
            <a:br>
              <a:rPr lang="en-US" dirty="0" smtClean="0"/>
            </a:br>
            <a:r>
              <a:rPr lang="en-US" dirty="0" smtClean="0"/>
              <a:t>Do </a:t>
            </a:r>
            <a:r>
              <a:rPr lang="en-US" dirty="0" err="1" smtClean="0"/>
              <a:t>bitcoins</a:t>
            </a:r>
            <a:r>
              <a:rPr lang="en-US" dirty="0" smtClean="0"/>
              <a:t> provide complete anonymity ?</a:t>
            </a:r>
            <a:br>
              <a:rPr lang="en-US" dirty="0" smtClean="0"/>
            </a:br>
            <a:endParaRPr lang="en-US" dirty="0"/>
          </a:p>
        </p:txBody>
      </p:sp>
      <p:sp>
        <p:nvSpPr>
          <p:cNvPr id="7" name="Content Placeholder 6"/>
          <p:cNvSpPr>
            <a:spLocks noGrp="1"/>
          </p:cNvSpPr>
          <p:nvPr>
            <p:ph idx="1"/>
          </p:nvPr>
        </p:nvSpPr>
        <p:spPr/>
        <p:txBody>
          <a:bodyPr>
            <a:normAutofit/>
          </a:bodyPr>
          <a:lstStyle/>
          <a:p>
            <a:r>
              <a:rPr lang="en-US" dirty="0" smtClean="0"/>
              <a:t>If yes, then how is it achieved?</a:t>
            </a:r>
          </a:p>
          <a:p>
            <a:r>
              <a:rPr lang="en-US" dirty="0" smtClean="0"/>
              <a:t>If </a:t>
            </a:r>
            <a:r>
              <a:rPr lang="en-US" dirty="0" smtClean="0"/>
              <a:t>no, then are there any methods which could be used to provide anonymity ?</a:t>
            </a:r>
          </a:p>
          <a:p>
            <a:r>
              <a:rPr lang="en-US" dirty="0" smtClean="0"/>
              <a:t>Approach - Extensive </a:t>
            </a:r>
            <a:r>
              <a:rPr lang="en-US" dirty="0" smtClean="0"/>
              <a:t>research about the working, advantages, drawbacks and </a:t>
            </a:r>
            <a:r>
              <a:rPr lang="en-US" dirty="0" smtClean="0"/>
              <a:t>improvements </a:t>
            </a:r>
            <a:r>
              <a:rPr lang="en-US" dirty="0" smtClean="0"/>
              <a:t>to the bitcoin system</a:t>
            </a:r>
            <a:r>
              <a:rPr lang="en-US" dirty="0" smtClean="0"/>
              <a:t>.</a:t>
            </a:r>
          </a:p>
          <a:p>
            <a:r>
              <a:rPr lang="en-US" dirty="0" smtClean="0"/>
              <a:t>Evaluation : Finding and studying a protocol which could provide anonymity to </a:t>
            </a:r>
            <a:r>
              <a:rPr lang="en-US" dirty="0" err="1" smtClean="0"/>
              <a:t>bitcoins</a:t>
            </a:r>
            <a:r>
              <a:rPr lang="en-US" smtClean="0"/>
              <a:t>.</a:t>
            </a:r>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642910" y="857232"/>
            <a:ext cx="8001056" cy="578647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IN" sz="1300" dirty="0"/>
          </a:p>
        </p:txBody>
      </p:sp>
      <p:sp>
        <p:nvSpPr>
          <p:cNvPr id="2" name="Title 1"/>
          <p:cNvSpPr>
            <a:spLocks noGrp="1"/>
          </p:cNvSpPr>
          <p:nvPr>
            <p:ph type="title"/>
          </p:nvPr>
        </p:nvSpPr>
        <p:spPr>
          <a:xfrm>
            <a:off x="500034" y="0"/>
            <a:ext cx="8229600" cy="928670"/>
          </a:xfrm>
        </p:spPr>
        <p:txBody>
          <a:bodyPr>
            <a:normAutofit/>
          </a:bodyPr>
          <a:lstStyle/>
          <a:p>
            <a:r>
              <a:rPr lang="en-IN" sz="2000" dirty="0" smtClean="0">
                <a:latin typeface="Cambria" pitchFamily="18" charset="0"/>
              </a:rPr>
              <a:t>Mixing fees </a:t>
            </a:r>
            <a:endParaRPr lang="en-IN" sz="2000" dirty="0">
              <a:latin typeface="Cambria" pitchFamily="18" charset="0"/>
            </a:endParaRPr>
          </a:p>
        </p:txBody>
      </p:sp>
      <p:sp>
        <p:nvSpPr>
          <p:cNvPr id="4" name="Rounded Rectangle 3"/>
          <p:cNvSpPr/>
          <p:nvPr/>
        </p:nvSpPr>
        <p:spPr>
          <a:xfrm>
            <a:off x="714348" y="1928802"/>
            <a:ext cx="2286016" cy="135732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IN" sz="1300" dirty="0"/>
              <a:t>Working of Mixing fees</a:t>
            </a:r>
          </a:p>
        </p:txBody>
      </p:sp>
      <p:sp>
        <p:nvSpPr>
          <p:cNvPr id="5" name="Rounded Rectangle 4"/>
          <p:cNvSpPr/>
          <p:nvPr/>
        </p:nvSpPr>
        <p:spPr>
          <a:xfrm>
            <a:off x="3214678" y="3071810"/>
            <a:ext cx="4572032" cy="335758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buFont typeface="Arial" pitchFamily="34" charset="0"/>
              <a:buChar char="•"/>
            </a:pPr>
            <a:r>
              <a:rPr lang="en-IN" sz="1500" dirty="0" smtClean="0"/>
              <a:t>Mixing fees are randomized whereby with probability </a:t>
            </a:r>
            <a:r>
              <a:rPr lang="en-IN" sz="1500" b="1" dirty="0" smtClean="0">
                <a:solidFill>
                  <a:srgbClr val="FF0000"/>
                </a:solidFill>
              </a:rPr>
              <a:t>I…….,  </a:t>
            </a:r>
            <a:r>
              <a:rPr lang="en-IN" sz="1500" dirty="0" smtClean="0"/>
              <a:t>the mix retains  the entire value as V as a fee, and with probability</a:t>
            </a:r>
            <a:r>
              <a:rPr lang="en-IN" sz="1500" b="1" dirty="0" smtClean="0">
                <a:solidFill>
                  <a:srgbClr val="FF0000"/>
                </a:solidFill>
              </a:rPr>
              <a:t>……… </a:t>
            </a:r>
            <a:r>
              <a:rPr lang="en-IN" sz="1500" dirty="0" smtClean="0"/>
              <a:t>takes no fee at all. This produces an expected mixing rate fee  of …… and leaves  knout with either nothing or fully V. </a:t>
            </a:r>
            <a:endParaRPr lang="en-IN" sz="1500" dirty="0"/>
          </a:p>
          <a:p>
            <a:pPr>
              <a:buFont typeface="Arial" pitchFamily="34" charset="0"/>
              <a:buChar char="•"/>
            </a:pPr>
            <a:r>
              <a:rPr lang="en-IN" sz="1500" dirty="0" smtClean="0"/>
              <a:t>The mix must use a publicly verifiable mechanism to randomly choose which chunks to retain as mixing fees. Specifically, the mix must generate a </a:t>
            </a:r>
            <a:r>
              <a:rPr lang="en-IN" sz="1500" b="1" dirty="0" smtClean="0">
                <a:solidFill>
                  <a:srgbClr val="FF0000"/>
                </a:solidFill>
              </a:rPr>
              <a:t>(……….)</a:t>
            </a:r>
            <a:r>
              <a:rPr lang="en-IN" sz="1500" dirty="0" smtClean="0"/>
              <a:t> random bit which neither party can predict for fairness.  This can be done with a public source of randomness called a beacon. </a:t>
            </a:r>
            <a:endParaRPr lang="en-IN" sz="1500" dirty="0"/>
          </a:p>
        </p:txBody>
      </p:sp>
      <p:sp>
        <p:nvSpPr>
          <p:cNvPr id="6" name="Curved Down Arrow 5"/>
          <p:cNvSpPr/>
          <p:nvPr/>
        </p:nvSpPr>
        <p:spPr>
          <a:xfrm rot="898474">
            <a:off x="3210426" y="1370778"/>
            <a:ext cx="2500330" cy="1401593"/>
          </a:xfrm>
          <a:prstGeom prst="curvedDown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IN" sz="1300" dirty="0">
              <a:solidFill>
                <a:schemeClr val="tx1"/>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angle 3"/>
          <p:cNvSpPr/>
          <p:nvPr/>
        </p:nvSpPr>
        <p:spPr>
          <a:xfrm>
            <a:off x="142844" y="1142984"/>
            <a:ext cx="8643998" cy="5572164"/>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IN" sz="1300" dirty="0">
              <a:solidFill>
                <a:srgbClr val="FF0000"/>
              </a:solidFill>
            </a:endParaRPr>
          </a:p>
        </p:txBody>
      </p:sp>
      <p:sp>
        <p:nvSpPr>
          <p:cNvPr id="5" name="Title 1"/>
          <p:cNvSpPr txBox="1">
            <a:spLocks/>
          </p:cNvSpPr>
          <p:nvPr/>
        </p:nvSpPr>
        <p:spPr>
          <a:xfrm>
            <a:off x="500034" y="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IN" sz="2000" b="0" i="0" u="none" strike="noStrike" kern="1200" cap="none" spc="0" normalizeH="0" baseline="0" noProof="0" dirty="0" smtClean="0">
                <a:ln>
                  <a:noFill/>
                </a:ln>
                <a:solidFill>
                  <a:schemeClr val="tx1"/>
                </a:solidFill>
                <a:effectLst/>
                <a:uLnTx/>
                <a:uFillTx/>
                <a:latin typeface="Cambria" pitchFamily="18" charset="0"/>
                <a:ea typeface="+mj-ea"/>
                <a:cs typeface="+mj-cs"/>
              </a:rPr>
              <a:t>Sequential Mixing </a:t>
            </a:r>
          </a:p>
        </p:txBody>
      </p:sp>
      <p:sp>
        <p:nvSpPr>
          <p:cNvPr id="6" name="Rounded Rectangle 5"/>
          <p:cNvSpPr/>
          <p:nvPr/>
        </p:nvSpPr>
        <p:spPr>
          <a:xfrm>
            <a:off x="714348" y="1928802"/>
            <a:ext cx="2286016" cy="135732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IN" sz="1500" b="1" dirty="0" smtClean="0"/>
              <a:t>What is Sequential mixing</a:t>
            </a:r>
            <a:endParaRPr lang="en-IN" sz="1500" b="1" dirty="0"/>
          </a:p>
        </p:txBody>
      </p:sp>
      <p:sp>
        <p:nvSpPr>
          <p:cNvPr id="7" name="Rounded Rectangle 6"/>
          <p:cNvSpPr/>
          <p:nvPr/>
        </p:nvSpPr>
        <p:spPr>
          <a:xfrm>
            <a:off x="3214678" y="3071810"/>
            <a:ext cx="4786346" cy="335758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buFont typeface="Arial" pitchFamily="34" charset="0"/>
              <a:buChar char="•"/>
            </a:pPr>
            <a:r>
              <a:rPr lang="en-IN" sz="1500" dirty="0"/>
              <a:t>Given the above </a:t>
            </a:r>
            <a:r>
              <a:rPr lang="en-IN" sz="1500" dirty="0" err="1"/>
              <a:t>Mixcoin</a:t>
            </a:r>
            <a:r>
              <a:rPr lang="en-IN" sz="1500" dirty="0"/>
              <a:t> protocol for interacting with a single mix, Alice will </a:t>
            </a:r>
            <a:r>
              <a:rPr lang="en-IN" sz="1500" dirty="0" smtClean="0"/>
              <a:t>most </a:t>
            </a:r>
            <a:r>
              <a:rPr lang="en-IN" sz="1500" dirty="0"/>
              <a:t>likely want to send her funds through N independent mixes to protect her </a:t>
            </a:r>
            <a:r>
              <a:rPr lang="en-IN" sz="1500" dirty="0" smtClean="0"/>
              <a:t>anonymity </a:t>
            </a:r>
            <a:r>
              <a:rPr lang="en-IN" sz="1500" dirty="0"/>
              <a:t>against the compromise of an individual mix. </a:t>
            </a:r>
            <a:endParaRPr lang="en-IN" sz="1500" dirty="0" smtClean="0"/>
          </a:p>
          <a:p>
            <a:pPr>
              <a:buFont typeface="Arial" pitchFamily="34" charset="0"/>
              <a:buChar char="•"/>
            </a:pPr>
            <a:r>
              <a:rPr lang="en-IN" sz="1500" dirty="0" smtClean="0"/>
              <a:t>To </a:t>
            </a:r>
            <a:r>
              <a:rPr lang="en-IN" sz="1500" dirty="0"/>
              <a:t>do so, Alice </a:t>
            </a:r>
            <a:r>
              <a:rPr lang="en-IN" sz="1500" dirty="0" smtClean="0"/>
              <a:t>can choose </a:t>
            </a:r>
            <a:r>
              <a:rPr lang="en-IN" sz="1500" dirty="0"/>
              <a:t>a sequence of N mixes M1, . . .MN and execute the </a:t>
            </a:r>
            <a:r>
              <a:rPr lang="en-IN" sz="1500" dirty="0" err="1"/>
              <a:t>Mixcoin</a:t>
            </a:r>
            <a:r>
              <a:rPr lang="en-IN" sz="1500" dirty="0"/>
              <a:t> protocol with </a:t>
            </a:r>
            <a:r>
              <a:rPr lang="en-IN" sz="1500" dirty="0" smtClean="0"/>
              <a:t>each </a:t>
            </a:r>
            <a:r>
              <a:rPr lang="en-IN" sz="1500" dirty="0"/>
              <a:t>of them in reverse order, instructing each mix Mi to forward her funds to </a:t>
            </a:r>
            <a:r>
              <a:rPr lang="en-IN" sz="1500" dirty="0" smtClean="0"/>
              <a:t>the </a:t>
            </a:r>
            <a:r>
              <a:rPr lang="en-IN" sz="1500" dirty="0"/>
              <a:t>escrow address </a:t>
            </a:r>
            <a:r>
              <a:rPr lang="en-IN" sz="1500" b="1" dirty="0">
                <a:solidFill>
                  <a:srgbClr val="FF0000"/>
                </a:solidFill>
              </a:rPr>
              <a:t>Îºesci+1</a:t>
            </a:r>
            <a:r>
              <a:rPr lang="en-IN" sz="1500" dirty="0"/>
              <a:t> which she previously received from mix Mi+1</a:t>
            </a:r>
            <a:r>
              <a:rPr lang="en-IN" sz="1500" dirty="0" smtClean="0"/>
              <a:t>.</a:t>
            </a:r>
          </a:p>
          <a:p>
            <a:pPr>
              <a:buFont typeface="Arial" pitchFamily="34" charset="0"/>
              <a:buChar char="•"/>
            </a:pPr>
            <a:r>
              <a:rPr lang="en-IN" sz="1500" dirty="0" smtClean="0"/>
              <a:t> </a:t>
            </a:r>
            <a:r>
              <a:rPr lang="en-IN" sz="1500" dirty="0"/>
              <a:t>After </a:t>
            </a:r>
            <a:r>
              <a:rPr lang="en-IN" sz="1500" dirty="0" smtClean="0"/>
              <a:t>obtaining </a:t>
            </a:r>
            <a:r>
              <a:rPr lang="en-IN" sz="1500" dirty="0"/>
              <a:t>N signed warranties,11 Alice </a:t>
            </a:r>
            <a:r>
              <a:rPr lang="en-IN" sz="1500" dirty="0" smtClean="0"/>
              <a:t>then transfers </a:t>
            </a:r>
            <a:r>
              <a:rPr lang="en-IN" sz="1500" dirty="0"/>
              <a:t>her chunk to </a:t>
            </a:r>
            <a:r>
              <a:rPr lang="en-IN" sz="1500" b="1" dirty="0">
                <a:solidFill>
                  <a:srgbClr val="FF0000"/>
                </a:solidFill>
              </a:rPr>
              <a:t>Îºesc1</a:t>
            </a:r>
            <a:r>
              <a:rPr lang="en-IN" sz="1500" dirty="0"/>
              <a:t> and </a:t>
            </a:r>
            <a:r>
              <a:rPr lang="en-IN" sz="1500" dirty="0" smtClean="0"/>
              <a:t>if any </a:t>
            </a:r>
            <a:r>
              <a:rPr lang="en-IN" sz="1500" dirty="0"/>
              <a:t>mix in the sequence fails to transfer it she can prove it with the </a:t>
            </a:r>
          </a:p>
          <a:p>
            <a:pPr>
              <a:buFont typeface="Arial" pitchFamily="34" charset="0"/>
              <a:buChar char="•"/>
            </a:pPr>
            <a:r>
              <a:rPr lang="en-IN" sz="1500" dirty="0"/>
              <a:t>appropriate warranty</a:t>
            </a:r>
          </a:p>
        </p:txBody>
      </p:sp>
      <p:sp>
        <p:nvSpPr>
          <p:cNvPr id="8" name="Curved Down Arrow 7"/>
          <p:cNvSpPr/>
          <p:nvPr/>
        </p:nvSpPr>
        <p:spPr>
          <a:xfrm rot="898474">
            <a:off x="3220031" y="1357469"/>
            <a:ext cx="2500330" cy="1401593"/>
          </a:xfrm>
          <a:prstGeom prst="curvedDown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IN" sz="1300" dirty="0">
              <a:solidFill>
                <a:schemeClr val="tx1"/>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654032"/>
          </a:xfrm>
        </p:spPr>
        <p:txBody>
          <a:bodyPr>
            <a:normAutofit/>
          </a:bodyPr>
          <a:lstStyle/>
          <a:p>
            <a:r>
              <a:rPr lang="en-IN" sz="2000" b="1" dirty="0" smtClean="0">
                <a:latin typeface="Cambria" pitchFamily="18" charset="0"/>
              </a:rPr>
              <a:t>Threat Model</a:t>
            </a:r>
            <a:endParaRPr lang="en-IN" sz="2000" b="1" dirty="0">
              <a:latin typeface="Cambria" pitchFamily="18" charset="0"/>
            </a:endParaRPr>
          </a:p>
        </p:txBody>
      </p:sp>
      <p:sp>
        <p:nvSpPr>
          <p:cNvPr id="3" name="Rounded Rectangle 2"/>
          <p:cNvSpPr/>
          <p:nvPr/>
        </p:nvSpPr>
        <p:spPr>
          <a:xfrm>
            <a:off x="428596" y="642918"/>
            <a:ext cx="8143932" cy="928694"/>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en-IN" sz="1500" dirty="0"/>
              <a:t>Because the </a:t>
            </a:r>
            <a:r>
              <a:rPr lang="en-IN" sz="1500" dirty="0" err="1"/>
              <a:t>Bitcoin</a:t>
            </a:r>
            <a:r>
              <a:rPr lang="en-IN" sz="1500" dirty="0"/>
              <a:t> block chain is a permanent, public record of all </a:t>
            </a:r>
            <a:r>
              <a:rPr lang="en-IN" sz="1500" dirty="0" err="1"/>
              <a:t>transactions,every</a:t>
            </a:r>
            <a:r>
              <a:rPr lang="en-IN" sz="1500" dirty="0"/>
              <a:t> attacker is trivially a global passive adversary.</a:t>
            </a:r>
          </a:p>
          <a:p>
            <a:r>
              <a:rPr lang="en-IN" sz="1500" dirty="0"/>
              <a:t>Replay attacks are impossible in </a:t>
            </a:r>
            <a:r>
              <a:rPr lang="en-IN" sz="1500" dirty="0" err="1"/>
              <a:t>Mixcoin</a:t>
            </a:r>
            <a:r>
              <a:rPr lang="en-IN" sz="1500" dirty="0"/>
              <a:t> due to the double spending prevention in </a:t>
            </a:r>
            <a:r>
              <a:rPr lang="en-IN" sz="1500" dirty="0" err="1"/>
              <a:t>Bitcoin</a:t>
            </a:r>
            <a:r>
              <a:rPr lang="en-IN" sz="1500" dirty="0"/>
              <a:t>.</a:t>
            </a:r>
          </a:p>
        </p:txBody>
      </p:sp>
      <p:sp>
        <p:nvSpPr>
          <p:cNvPr id="4" name="Rounded Rectangle 3"/>
          <p:cNvSpPr/>
          <p:nvPr/>
        </p:nvSpPr>
        <p:spPr>
          <a:xfrm>
            <a:off x="500034" y="2071678"/>
            <a:ext cx="3786214" cy="442915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en-IN" sz="1400" dirty="0"/>
              <a:t>The Passive Adversary’s View with Mix Indistinguishability:</a:t>
            </a:r>
          </a:p>
          <a:p>
            <a:pPr algn="just"/>
            <a:r>
              <a:rPr lang="en-IN" sz="1400" dirty="0"/>
              <a:t/>
            </a:r>
            <a:br>
              <a:rPr lang="en-IN" sz="1400" dirty="0"/>
            </a:br>
            <a:r>
              <a:rPr lang="en-IN" sz="1400" dirty="0" smtClean="0"/>
              <a:t>The </a:t>
            </a:r>
            <a:r>
              <a:rPr lang="en-IN" sz="1400" dirty="0"/>
              <a:t>best-case scenario for </a:t>
            </a:r>
            <a:r>
              <a:rPr lang="en-IN" sz="1400" dirty="0" err="1"/>
              <a:t>Mixcoin</a:t>
            </a:r>
            <a:r>
              <a:rPr lang="en-IN" sz="1400" dirty="0"/>
              <a:t> is a passive adversary. We assume this adversary can reliably determine with high probability which </a:t>
            </a:r>
            <a:r>
              <a:rPr lang="en-IN" sz="1400" dirty="0" err="1"/>
              <a:t>Bitcoin</a:t>
            </a:r>
            <a:r>
              <a:rPr lang="en-IN" sz="1400" dirty="0"/>
              <a:t> transactions are mix traffic, given their size v and their use of one-time escrow addresses. </a:t>
            </a:r>
            <a:r>
              <a:rPr lang="en-IN" sz="1400" dirty="0" smtClean="0"/>
              <a:t>However, due </a:t>
            </a:r>
            <a:r>
              <a:rPr lang="en-IN" sz="1400" dirty="0"/>
              <a:t>to their one-time nature, this simple adversary may be unable to link escrow addresses to specific mixes, a novel property with no apparent precedent in communication mixes which we call mix indistinguishability.</a:t>
            </a:r>
          </a:p>
          <a:p>
            <a:pPr algn="just"/>
            <a:r>
              <a:rPr lang="en-IN" sz="1400" dirty="0"/>
              <a:t>If this is the case, the adversary is left to observe a sea of apparently identical escrow addresses and the system appears to function as one universal mix consisting of all participants using the chunk size v.</a:t>
            </a:r>
          </a:p>
        </p:txBody>
      </p:sp>
      <p:sp>
        <p:nvSpPr>
          <p:cNvPr id="5" name="Rounded Rectangle 4"/>
          <p:cNvSpPr/>
          <p:nvPr/>
        </p:nvSpPr>
        <p:spPr>
          <a:xfrm>
            <a:off x="4714876" y="2071678"/>
            <a:ext cx="3786214" cy="4500594"/>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en-IN" sz="1400" dirty="0"/>
              <a:t>Active Adversaries and Distinguishable Mixes:</a:t>
            </a:r>
          </a:p>
          <a:p>
            <a:r>
              <a:rPr lang="en-IN" sz="1400" dirty="0"/>
              <a:t>When Alice sends a chunk from </a:t>
            </a:r>
            <a:r>
              <a:rPr lang="en-IN" sz="1400" dirty="0" err="1"/>
              <a:t>κin</a:t>
            </a:r>
            <a:r>
              <a:rPr lang="en-IN" sz="1400" dirty="0"/>
              <a:t> to M via </a:t>
            </a:r>
            <a:r>
              <a:rPr lang="en-IN" sz="1400" dirty="0" err="1"/>
              <a:t>κesc</a:t>
            </a:r>
            <a:r>
              <a:rPr lang="en-IN" sz="1400" dirty="0"/>
              <a:t>, the client who ultimately receives this chunk will learn that </a:t>
            </a:r>
            <a:r>
              <a:rPr lang="en-IN" sz="1400" dirty="0" err="1"/>
              <a:t>κin</a:t>
            </a:r>
            <a:r>
              <a:rPr lang="en-IN" sz="1400" dirty="0"/>
              <a:t> interacted with M. Similarly, the client who sends the chunk to </a:t>
            </a:r>
            <a:r>
              <a:rPr lang="en-IN" sz="1400" dirty="0" err="1"/>
              <a:t>Kesc</a:t>
            </a:r>
            <a:r>
              <a:rPr lang="en-IN" sz="1400" dirty="0"/>
              <a:t> esc which is eventually sent to </a:t>
            </a:r>
            <a:r>
              <a:rPr lang="en-IN" sz="1400" dirty="0" err="1"/>
              <a:t>κout</a:t>
            </a:r>
            <a:r>
              <a:rPr lang="en-IN" sz="1400" dirty="0"/>
              <a:t> will also learn that Alice interacted with M. An active adversary can exploit this in a flooding attack, learning up to two other addresses interacting with the same mix for each chunk sent through that mix.</a:t>
            </a:r>
          </a:p>
          <a:p>
            <a:r>
              <a:rPr lang="en-IN" sz="1400" dirty="0"/>
              <a:t>Against such a strong active attacker who can link every escrow address to its originating mix, the system appears similar to be a traditional communication mix network with mixes behaving as stop-and-go mixes with limited pooling</a:t>
            </a:r>
          </a:p>
          <a:p>
            <a:r>
              <a:rPr lang="en-IN" sz="1400" dirty="0"/>
              <a:t>due to the block size.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nvGraphicFramePr>
        <p:xfrm>
          <a:off x="214282" y="857232"/>
          <a:ext cx="8786874" cy="55721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itle 7"/>
          <p:cNvSpPr>
            <a:spLocks noGrp="1"/>
          </p:cNvSpPr>
          <p:nvPr>
            <p:ph type="title"/>
          </p:nvPr>
        </p:nvSpPr>
        <p:spPr>
          <a:xfrm>
            <a:off x="457200" y="214290"/>
            <a:ext cx="8229600" cy="500066"/>
          </a:xfrm>
        </p:spPr>
        <p:txBody>
          <a:bodyPr>
            <a:normAutofit/>
          </a:bodyPr>
          <a:lstStyle/>
          <a:p>
            <a:r>
              <a:rPr lang="en-IN" sz="2000" b="1" dirty="0" smtClean="0">
                <a:latin typeface="Cambria" pitchFamily="18" charset="0"/>
              </a:rPr>
              <a:t>Bitcoin Overview</a:t>
            </a:r>
            <a:endParaRPr lang="en-IN" sz="2000" b="1" dirty="0">
              <a:latin typeface="Cambria"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2000" b="1" dirty="0" smtClean="0">
                <a:latin typeface="Cambria" pitchFamily="18" charset="0"/>
              </a:rPr>
              <a:t>Example: Working of the </a:t>
            </a:r>
            <a:r>
              <a:rPr lang="en-IN" sz="2000" b="1" dirty="0" err="1" smtClean="0">
                <a:latin typeface="Cambria" pitchFamily="18" charset="0"/>
              </a:rPr>
              <a:t>Bitcoin</a:t>
            </a:r>
            <a:endParaRPr lang="en-IN" sz="2000" b="1" dirty="0">
              <a:latin typeface="Cambria" pitchFamily="18" charset="0"/>
            </a:endParaRPr>
          </a:p>
        </p:txBody>
      </p:sp>
      <p:graphicFrame>
        <p:nvGraphicFramePr>
          <p:cNvPr id="3" name="Diagram 2"/>
          <p:cNvGraphicFramePr/>
          <p:nvPr/>
        </p:nvGraphicFramePr>
        <p:xfrm>
          <a:off x="0" y="1397000"/>
          <a:ext cx="9144000" cy="52467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500042"/>
            <a:ext cx="8229600" cy="368280"/>
          </a:xfrm>
        </p:spPr>
        <p:txBody>
          <a:bodyPr>
            <a:noAutofit/>
          </a:bodyPr>
          <a:lstStyle/>
          <a:p>
            <a:r>
              <a:rPr lang="en-IN" sz="2000" b="1" dirty="0" smtClean="0">
                <a:latin typeface="Cambria" pitchFamily="18" charset="0"/>
              </a:rPr>
              <a:t>Cryptographic Hash Functions</a:t>
            </a:r>
            <a:endParaRPr lang="en-IN" sz="2000" b="1" dirty="0">
              <a:latin typeface="Cambria" pitchFamily="18" charset="0"/>
            </a:endParaRPr>
          </a:p>
        </p:txBody>
      </p:sp>
      <p:graphicFrame>
        <p:nvGraphicFramePr>
          <p:cNvPr id="4" name="Diagram 3"/>
          <p:cNvGraphicFramePr/>
          <p:nvPr/>
        </p:nvGraphicFramePr>
        <p:xfrm>
          <a:off x="142844" y="857232"/>
          <a:ext cx="8786874" cy="57150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428596" y="714356"/>
            <a:ext cx="6435849" cy="790110"/>
            <a:chOff x="0" y="138586"/>
            <a:chExt cx="6435849" cy="790110"/>
          </a:xfrm>
        </p:grpSpPr>
        <p:sp>
          <p:nvSpPr>
            <p:cNvPr id="28" name="Rounded Rectangle 27"/>
            <p:cNvSpPr/>
            <p:nvPr/>
          </p:nvSpPr>
          <p:spPr>
            <a:xfrm>
              <a:off x="0" y="138586"/>
              <a:ext cx="6435849" cy="790110"/>
            </a:xfrm>
            <a:prstGeom prst="roundRect">
              <a:avLst>
                <a:gd name="adj" fmla="val 10000"/>
              </a:avLst>
            </a:prstGeom>
            <a:noFill/>
            <a:ln/>
            <a:effectLst/>
          </p:spPr>
          <p:style>
            <a:lnRef idx="2">
              <a:schemeClr val="accent5"/>
            </a:lnRef>
            <a:fillRef idx="1">
              <a:schemeClr val="lt1"/>
            </a:fillRef>
            <a:effectRef idx="0">
              <a:schemeClr val="accent5"/>
            </a:effectRef>
            <a:fontRef idx="minor">
              <a:schemeClr val="dk1"/>
            </a:fontRef>
          </p:style>
        </p:sp>
        <p:sp>
          <p:nvSpPr>
            <p:cNvPr id="29" name="Rounded Rectangle 4"/>
            <p:cNvSpPr/>
            <p:nvPr/>
          </p:nvSpPr>
          <p:spPr>
            <a:xfrm>
              <a:off x="23142" y="161728"/>
              <a:ext cx="6409496" cy="743826"/>
            </a:xfrm>
            <a:prstGeom prst="rect">
              <a:avLst/>
            </a:prstGeom>
          </p:spPr>
          <p:style>
            <a:lnRef idx="0">
              <a:scrgbClr r="0" g="0" b="0"/>
            </a:lnRef>
            <a:fillRef idx="0">
              <a:scrgbClr r="0" g="0" b="0"/>
            </a:fillRef>
            <a:effectRef idx="0">
              <a:scrgbClr r="0" g="0" b="0"/>
            </a:effectRef>
            <a:fontRef idx="minor">
              <a:schemeClr val="dk1"/>
            </a:fontRef>
          </p:style>
          <p:txBody>
            <a:bodyPr spcFirstLastPara="0" vert="horz" wrap="square" lIns="49530" tIns="49530" rIns="49530" bIns="49530" numCol="1" spcCol="1270" anchor="ctr" anchorCtr="0">
              <a:noAutofit/>
            </a:bodyPr>
            <a:lstStyle/>
            <a:p>
              <a:pPr lvl="0" algn="l" defTabSz="577850">
                <a:lnSpc>
                  <a:spcPct val="90000"/>
                </a:lnSpc>
                <a:spcBef>
                  <a:spcPct val="0"/>
                </a:spcBef>
                <a:spcAft>
                  <a:spcPct val="35000"/>
                </a:spcAft>
              </a:pPr>
              <a:r>
                <a:rPr lang="en-IN" sz="1400" b="1" kern="1200" dirty="0" smtClean="0"/>
                <a:t>What is Digital Signature?</a:t>
              </a:r>
              <a:r>
                <a:rPr lang="en-IN" sz="1400" kern="1200" dirty="0" smtClean="0"/>
                <a:t/>
              </a:r>
              <a:br>
                <a:rPr lang="en-IN" sz="1400" kern="1200" dirty="0" smtClean="0"/>
              </a:br>
              <a:r>
                <a:rPr lang="en-IN" sz="1400" kern="1200" dirty="0" smtClean="0"/>
                <a:t>E</a:t>
              </a:r>
              <a:r>
                <a:rPr lang="en-IN" sz="1400" b="0" i="0" kern="1200" dirty="0" smtClean="0"/>
                <a:t>lectronic </a:t>
              </a:r>
              <a:r>
                <a:rPr lang="en-IN" sz="1400" b="0" i="0" kern="1200" dirty="0" err="1" smtClean="0"/>
                <a:t>analog</a:t>
              </a:r>
              <a:r>
                <a:rPr lang="en-IN" sz="1400" b="0" i="0" kern="1200" dirty="0" smtClean="0"/>
                <a:t> of physical signature.</a:t>
              </a:r>
            </a:p>
            <a:p>
              <a:pPr lvl="0" algn="l" defTabSz="577850">
                <a:lnSpc>
                  <a:spcPct val="90000"/>
                </a:lnSpc>
                <a:spcBef>
                  <a:spcPct val="0"/>
                </a:spcBef>
                <a:spcAft>
                  <a:spcPct val="35000"/>
                </a:spcAft>
              </a:pPr>
              <a:r>
                <a:rPr lang="en-IN" sz="1400" b="0" i="0" kern="1200" dirty="0" smtClean="0"/>
                <a:t>Example: RSA signature scheme, DSS(Digital Standard Signatures)</a:t>
              </a:r>
              <a:endParaRPr lang="en-IN" sz="1400" kern="1200" dirty="0"/>
            </a:p>
          </p:txBody>
        </p:sp>
      </p:grpSp>
      <p:grpSp>
        <p:nvGrpSpPr>
          <p:cNvPr id="4" name="Group 3"/>
          <p:cNvGrpSpPr/>
          <p:nvPr/>
        </p:nvGrpSpPr>
        <p:grpSpPr>
          <a:xfrm>
            <a:off x="785786" y="1714488"/>
            <a:ext cx="7500989" cy="2214579"/>
            <a:chOff x="428629" y="1071567"/>
            <a:chExt cx="6666316" cy="1298888"/>
          </a:xfrm>
        </p:grpSpPr>
        <p:sp>
          <p:nvSpPr>
            <p:cNvPr id="26" name="Rounded Rectangle 25"/>
            <p:cNvSpPr/>
            <p:nvPr/>
          </p:nvSpPr>
          <p:spPr>
            <a:xfrm>
              <a:off x="428629" y="1071567"/>
              <a:ext cx="6666316" cy="1298888"/>
            </a:xfrm>
            <a:prstGeom prst="roundRect">
              <a:avLst>
                <a:gd name="adj" fmla="val 10000"/>
              </a:avLst>
            </a:prstGeom>
            <a:noFill/>
            <a:ln/>
            <a:effectLst/>
          </p:spPr>
          <p:style>
            <a:lnRef idx="2">
              <a:schemeClr val="accent5"/>
            </a:lnRef>
            <a:fillRef idx="1">
              <a:schemeClr val="lt1"/>
            </a:fillRef>
            <a:effectRef idx="0">
              <a:schemeClr val="accent5"/>
            </a:effectRef>
            <a:fontRef idx="minor">
              <a:schemeClr val="dk1"/>
            </a:fontRef>
          </p:style>
        </p:sp>
        <p:sp>
          <p:nvSpPr>
            <p:cNvPr id="27" name="Rounded Rectangle 6"/>
            <p:cNvSpPr/>
            <p:nvPr/>
          </p:nvSpPr>
          <p:spPr>
            <a:xfrm>
              <a:off x="464135" y="1107074"/>
              <a:ext cx="6440344" cy="1141281"/>
            </a:xfrm>
            <a:prstGeom prst="rect">
              <a:avLst/>
            </a:prstGeom>
          </p:spPr>
          <p:style>
            <a:lnRef idx="0">
              <a:scrgbClr r="0" g="0" b="0"/>
            </a:lnRef>
            <a:fillRef idx="0">
              <a:scrgbClr r="0" g="0" b="0"/>
            </a:fillRef>
            <a:effectRef idx="0">
              <a:scrgbClr r="0" g="0" b="0"/>
            </a:effectRef>
            <a:fontRef idx="minor">
              <a:schemeClr val="dk1"/>
            </a:fontRef>
          </p:style>
          <p:txBody>
            <a:bodyPr spcFirstLastPara="0" vert="horz" wrap="square" lIns="49530" tIns="49530" rIns="49530" bIns="49530" numCol="1" spcCol="1270" anchor="ctr" anchorCtr="0">
              <a:noAutofit/>
            </a:bodyPr>
            <a:lstStyle/>
            <a:p>
              <a:pPr lvl="0" algn="l" defTabSz="577850">
                <a:lnSpc>
                  <a:spcPct val="90000"/>
                </a:lnSpc>
                <a:spcBef>
                  <a:spcPct val="0"/>
                </a:spcBef>
                <a:spcAft>
                  <a:spcPct val="35000"/>
                </a:spcAft>
              </a:pPr>
              <a:r>
                <a:rPr lang="en-IN" sz="1400" b="1" kern="1200" dirty="0" smtClean="0"/>
                <a:t/>
              </a:r>
              <a:br>
                <a:rPr lang="en-IN" sz="1400" b="1" kern="1200" dirty="0" smtClean="0"/>
              </a:br>
              <a:endParaRPr lang="en-IN" sz="1400" b="1" kern="1200" dirty="0" smtClean="0"/>
            </a:p>
            <a:p>
              <a:pPr lvl="0" algn="l" defTabSz="577850">
                <a:lnSpc>
                  <a:spcPct val="90000"/>
                </a:lnSpc>
                <a:spcBef>
                  <a:spcPct val="0"/>
                </a:spcBef>
                <a:spcAft>
                  <a:spcPct val="35000"/>
                </a:spcAft>
              </a:pPr>
              <a:endParaRPr lang="en-IN" sz="1400" b="1" kern="1200" dirty="0" smtClean="0"/>
            </a:p>
            <a:p>
              <a:pPr lvl="0" algn="l" defTabSz="577850">
                <a:lnSpc>
                  <a:spcPct val="90000"/>
                </a:lnSpc>
                <a:spcBef>
                  <a:spcPct val="0"/>
                </a:spcBef>
                <a:spcAft>
                  <a:spcPct val="35000"/>
                </a:spcAft>
              </a:pPr>
              <a:r>
                <a:rPr lang="en-IN" sz="1400" b="1" kern="1200" dirty="0" smtClean="0"/>
                <a:t>How does it work?</a:t>
              </a:r>
              <a:br>
                <a:rPr lang="en-IN" sz="1400" b="1" kern="1200" dirty="0" smtClean="0"/>
              </a:br>
              <a:r>
                <a:rPr lang="en-IN" sz="1400" b="0" i="0" kern="1200" dirty="0" smtClean="0"/>
                <a:t>Alice generates 2 keys : </a:t>
              </a:r>
            </a:p>
            <a:p>
              <a:pPr lvl="0" algn="l" defTabSz="577850">
                <a:lnSpc>
                  <a:spcPct val="90000"/>
                </a:lnSpc>
                <a:spcBef>
                  <a:spcPct val="0"/>
                </a:spcBef>
                <a:spcAft>
                  <a:spcPct val="35000"/>
                </a:spcAft>
              </a:pPr>
              <a:r>
                <a:rPr lang="en-IN" sz="1400" b="0" i="0" kern="1200" dirty="0" smtClean="0"/>
                <a:t>1. Signing Key (Private Key)</a:t>
              </a:r>
            </a:p>
            <a:p>
              <a:pPr lvl="0" algn="l" defTabSz="577850">
                <a:lnSpc>
                  <a:spcPct val="90000"/>
                </a:lnSpc>
                <a:spcBef>
                  <a:spcPct val="0"/>
                </a:spcBef>
                <a:spcAft>
                  <a:spcPct val="35000"/>
                </a:spcAft>
              </a:pPr>
              <a:r>
                <a:rPr lang="en-IN" sz="1400" b="0" i="0" kern="1200" dirty="0" smtClean="0"/>
                <a:t>2. Verification Key (Public Key)</a:t>
              </a:r>
            </a:p>
            <a:p>
              <a:pPr lvl="0" algn="l" defTabSz="577850">
                <a:lnSpc>
                  <a:spcPct val="90000"/>
                </a:lnSpc>
                <a:spcBef>
                  <a:spcPct val="0"/>
                </a:spcBef>
                <a:spcAft>
                  <a:spcPct val="35000"/>
                </a:spcAft>
              </a:pPr>
              <a:r>
                <a:rPr lang="en-IN" sz="1400" b="0" i="0" kern="1200" dirty="0" smtClean="0"/>
                <a:t>Both keys will have a mathematical relationship</a:t>
              </a:r>
            </a:p>
            <a:p>
              <a:pPr lvl="0"/>
              <a:r>
                <a:rPr lang="en-IN" sz="1400" b="0" i="0" dirty="0" smtClean="0"/>
                <a:t>Alice applies a mathematical transformation to message and signing key K. </a:t>
              </a:r>
            </a:p>
            <a:p>
              <a:pPr lvl="0"/>
              <a:r>
                <a:rPr lang="en-IN" sz="1400" b="0" i="0" dirty="0" smtClean="0"/>
                <a:t>Resulting output will be a  combination of message M and Signing Key which will be unique. Digital signature can only be produced by the  holder of the signing key</a:t>
              </a:r>
              <a:endParaRPr lang="en-IN" sz="1400" dirty="0" smtClean="0"/>
            </a:p>
            <a:p>
              <a:pPr lvl="0" algn="l" defTabSz="577850">
                <a:lnSpc>
                  <a:spcPct val="90000"/>
                </a:lnSpc>
                <a:spcBef>
                  <a:spcPct val="0"/>
                </a:spcBef>
                <a:spcAft>
                  <a:spcPct val="35000"/>
                </a:spcAft>
              </a:pPr>
              <a:endParaRPr lang="en-IN" sz="1400" b="0" i="0" kern="1200" dirty="0" smtClean="0"/>
            </a:p>
            <a:p>
              <a:pPr lvl="0" algn="l" defTabSz="577850">
                <a:lnSpc>
                  <a:spcPct val="90000"/>
                </a:lnSpc>
                <a:spcBef>
                  <a:spcPct val="0"/>
                </a:spcBef>
                <a:spcAft>
                  <a:spcPct val="35000"/>
                </a:spcAft>
              </a:pPr>
              <a:endParaRPr lang="en-IN" sz="1400" kern="1200" dirty="0"/>
            </a:p>
          </p:txBody>
        </p:sp>
      </p:grpSp>
      <p:grpSp>
        <p:nvGrpSpPr>
          <p:cNvPr id="6" name="Group 5"/>
          <p:cNvGrpSpPr/>
          <p:nvPr/>
        </p:nvGrpSpPr>
        <p:grpSpPr>
          <a:xfrm>
            <a:off x="1857356" y="4071942"/>
            <a:ext cx="6435849" cy="781539"/>
            <a:chOff x="1428732" y="3786212"/>
            <a:chExt cx="6435849" cy="781539"/>
          </a:xfrm>
        </p:grpSpPr>
        <p:sp>
          <p:nvSpPr>
            <p:cNvPr id="22" name="Rounded Rectangle 21"/>
            <p:cNvSpPr/>
            <p:nvPr/>
          </p:nvSpPr>
          <p:spPr>
            <a:xfrm>
              <a:off x="1428732" y="3786212"/>
              <a:ext cx="6435849" cy="781539"/>
            </a:xfrm>
            <a:prstGeom prst="roundRect">
              <a:avLst>
                <a:gd name="adj" fmla="val 10000"/>
              </a:avLst>
            </a:prstGeom>
          </p:spPr>
          <p:style>
            <a:lnRef idx="2">
              <a:schemeClr val="accent5"/>
            </a:lnRef>
            <a:fillRef idx="1">
              <a:schemeClr val="lt1"/>
            </a:fillRef>
            <a:effectRef idx="0">
              <a:schemeClr val="accent5"/>
            </a:effectRef>
            <a:fontRef idx="minor">
              <a:schemeClr val="dk1"/>
            </a:fontRef>
          </p:style>
        </p:sp>
        <p:sp>
          <p:nvSpPr>
            <p:cNvPr id="23" name="Rounded Rectangle 10"/>
            <p:cNvSpPr/>
            <p:nvPr/>
          </p:nvSpPr>
          <p:spPr>
            <a:xfrm>
              <a:off x="1451622" y="3809102"/>
              <a:ext cx="5215735" cy="735759"/>
            </a:xfrm>
            <a:prstGeom prst="rect">
              <a:avLst/>
            </a:prstGeom>
          </p:spPr>
          <p:style>
            <a:lnRef idx="0">
              <a:scrgbClr r="0" g="0" b="0"/>
            </a:lnRef>
            <a:fillRef idx="0">
              <a:scrgbClr r="0" g="0" b="0"/>
            </a:fillRef>
            <a:effectRef idx="0">
              <a:scrgbClr r="0" g="0" b="0"/>
            </a:effectRef>
            <a:fontRef idx="minor">
              <a:schemeClr val="dk1"/>
            </a:fontRef>
          </p:style>
          <p:txBody>
            <a:bodyPr spcFirstLastPara="0" vert="horz" wrap="square" lIns="49530" tIns="49530" rIns="49530" bIns="49530" numCol="1" spcCol="1270" anchor="ctr" anchorCtr="0">
              <a:noAutofit/>
            </a:bodyPr>
            <a:lstStyle/>
            <a:p>
              <a:pPr lvl="0" algn="l" defTabSz="577850">
                <a:lnSpc>
                  <a:spcPct val="90000"/>
                </a:lnSpc>
                <a:spcBef>
                  <a:spcPct val="0"/>
                </a:spcBef>
                <a:spcAft>
                  <a:spcPct val="35000"/>
                </a:spcAft>
              </a:pPr>
              <a:endParaRPr lang="en-IN" sz="1400" kern="1200" dirty="0" smtClean="0"/>
            </a:p>
            <a:p>
              <a:pPr lvl="0" algn="l" defTabSz="577850">
                <a:lnSpc>
                  <a:spcPct val="90000"/>
                </a:lnSpc>
                <a:spcBef>
                  <a:spcPct val="0"/>
                </a:spcBef>
                <a:spcAft>
                  <a:spcPct val="35000"/>
                </a:spcAft>
              </a:pPr>
              <a:r>
                <a:rPr lang="en-IN" sz="1400" b="1" kern="1200" dirty="0" smtClean="0"/>
                <a:t>What is the verification scheme?</a:t>
              </a:r>
              <a:r>
                <a:rPr lang="en-IN" sz="1400" kern="1200" dirty="0" smtClean="0"/>
                <a:t/>
              </a:r>
              <a:br>
                <a:rPr lang="en-IN" sz="1400" kern="1200" dirty="0" smtClean="0"/>
              </a:br>
              <a:r>
                <a:rPr lang="en-IN" sz="1400" b="0" i="0" kern="1200" dirty="0" smtClean="0"/>
                <a:t>Inputs : Message M, digital signature and verification key(public key) </a:t>
              </a:r>
              <a:br>
                <a:rPr lang="en-IN" sz="1400" b="0" i="0" kern="1200" dirty="0" smtClean="0"/>
              </a:br>
              <a:r>
                <a:rPr lang="en-IN" sz="1400" b="0" i="0" kern="1200" dirty="0" smtClean="0"/>
                <a:t>Outputs : Yes/No</a:t>
              </a:r>
              <a:br>
                <a:rPr lang="en-IN" sz="1400" b="0" i="0" kern="1200" dirty="0" smtClean="0"/>
              </a:br>
              <a:r>
                <a:rPr lang="en-IN" sz="1400" b="0" i="0" kern="1200" dirty="0" smtClean="0"/>
                <a:t/>
              </a:r>
              <a:br>
                <a:rPr lang="en-IN" sz="1400" b="0" i="0" kern="1200" dirty="0" smtClean="0"/>
              </a:br>
              <a:endParaRPr lang="en-IN" sz="1400" kern="1200" dirty="0"/>
            </a:p>
          </p:txBody>
        </p:sp>
      </p:grpSp>
      <p:grpSp>
        <p:nvGrpSpPr>
          <p:cNvPr id="7" name="Group 6"/>
          <p:cNvGrpSpPr/>
          <p:nvPr/>
        </p:nvGrpSpPr>
        <p:grpSpPr>
          <a:xfrm>
            <a:off x="2285984" y="5072074"/>
            <a:ext cx="6435849" cy="1067283"/>
            <a:chOff x="1857394" y="4714913"/>
            <a:chExt cx="6435849" cy="1067283"/>
          </a:xfrm>
        </p:grpSpPr>
        <p:sp>
          <p:nvSpPr>
            <p:cNvPr id="20" name="Rounded Rectangle 19"/>
            <p:cNvSpPr/>
            <p:nvPr/>
          </p:nvSpPr>
          <p:spPr>
            <a:xfrm>
              <a:off x="1857394" y="4714913"/>
              <a:ext cx="6435849" cy="1067283"/>
            </a:xfrm>
            <a:prstGeom prst="roundRect">
              <a:avLst>
                <a:gd name="adj" fmla="val 10000"/>
              </a:avLst>
            </a:prstGeom>
            <a:ln/>
          </p:spPr>
          <p:style>
            <a:lnRef idx="2">
              <a:schemeClr val="accent5"/>
            </a:lnRef>
            <a:fillRef idx="1">
              <a:schemeClr val="lt1"/>
            </a:fillRef>
            <a:effectRef idx="0">
              <a:schemeClr val="accent5"/>
            </a:effectRef>
            <a:fontRef idx="minor">
              <a:schemeClr val="dk1"/>
            </a:fontRef>
          </p:style>
        </p:sp>
        <p:sp>
          <p:nvSpPr>
            <p:cNvPr id="21" name="Rounded Rectangle 12"/>
            <p:cNvSpPr/>
            <p:nvPr/>
          </p:nvSpPr>
          <p:spPr>
            <a:xfrm>
              <a:off x="1888654" y="4746173"/>
              <a:ext cx="5198995" cy="1004763"/>
            </a:xfrm>
            <a:prstGeom prst="rect">
              <a:avLst/>
            </a:prstGeom>
          </p:spPr>
          <p:style>
            <a:lnRef idx="0">
              <a:scrgbClr r="0" g="0" b="0"/>
            </a:lnRef>
            <a:fillRef idx="0">
              <a:scrgbClr r="0" g="0" b="0"/>
            </a:fillRef>
            <a:effectRef idx="0">
              <a:scrgbClr r="0" g="0" b="0"/>
            </a:effectRef>
            <a:fontRef idx="minor">
              <a:schemeClr val="dk1"/>
            </a:fontRef>
          </p:style>
          <p:txBody>
            <a:bodyPr spcFirstLastPara="0" vert="horz" wrap="square" lIns="49530" tIns="49530" rIns="49530" bIns="49530" numCol="1" spcCol="1270" anchor="ctr" anchorCtr="0">
              <a:noAutofit/>
            </a:bodyPr>
            <a:lstStyle/>
            <a:p>
              <a:pPr lvl="0" algn="l" defTabSz="577850">
                <a:lnSpc>
                  <a:spcPct val="90000"/>
                </a:lnSpc>
                <a:spcBef>
                  <a:spcPct val="0"/>
                </a:spcBef>
                <a:spcAft>
                  <a:spcPct val="35000"/>
                </a:spcAft>
              </a:pPr>
              <a:r>
                <a:rPr lang="en-IN" sz="1400" b="1" kern="1200" dirty="0" smtClean="0"/>
                <a:t>Usage of the Digital Signature:</a:t>
              </a:r>
            </a:p>
            <a:p>
              <a:pPr lvl="0" algn="l" defTabSz="577850">
                <a:lnSpc>
                  <a:spcPct val="90000"/>
                </a:lnSpc>
                <a:spcBef>
                  <a:spcPct val="0"/>
                </a:spcBef>
                <a:spcAft>
                  <a:spcPct val="35000"/>
                </a:spcAft>
              </a:pPr>
              <a:r>
                <a:rPr lang="en-IN" sz="1400" b="0" i="0" kern="1200" dirty="0" smtClean="0"/>
                <a:t>Mathematical transformation will take the cryptographic hash </a:t>
              </a:r>
            </a:p>
            <a:p>
              <a:pPr lvl="0" algn="l" defTabSz="577850">
                <a:lnSpc>
                  <a:spcPct val="90000"/>
                </a:lnSpc>
                <a:spcBef>
                  <a:spcPct val="0"/>
                </a:spcBef>
                <a:spcAft>
                  <a:spcPct val="35000"/>
                </a:spcAft>
              </a:pPr>
              <a:r>
                <a:rPr lang="en-IN" sz="1400" b="0" i="0" kern="1200" dirty="0" smtClean="0"/>
                <a:t>of the message and signing key as its input.</a:t>
              </a:r>
            </a:p>
            <a:p>
              <a:pPr lvl="0" algn="l" defTabSz="577850">
                <a:lnSpc>
                  <a:spcPct val="90000"/>
                </a:lnSpc>
                <a:spcBef>
                  <a:spcPct val="0"/>
                </a:spcBef>
                <a:spcAft>
                  <a:spcPct val="35000"/>
                </a:spcAft>
              </a:pPr>
              <a:r>
                <a:rPr lang="en-IN" sz="1400" b="0" i="0" kern="1200" dirty="0" smtClean="0"/>
                <a:t>Every message will have a different signature.</a:t>
              </a:r>
              <a:endParaRPr lang="en-IN" sz="1400" kern="1200" dirty="0"/>
            </a:p>
          </p:txBody>
        </p:sp>
      </p:grpSp>
      <p:grpSp>
        <p:nvGrpSpPr>
          <p:cNvPr id="8" name="Group 7"/>
          <p:cNvGrpSpPr/>
          <p:nvPr/>
        </p:nvGrpSpPr>
        <p:grpSpPr>
          <a:xfrm>
            <a:off x="6167493" y="1248319"/>
            <a:ext cx="693734" cy="693734"/>
            <a:chOff x="5742115" y="779710"/>
            <a:chExt cx="693734" cy="693734"/>
          </a:xfrm>
        </p:grpSpPr>
        <p:sp>
          <p:nvSpPr>
            <p:cNvPr id="18" name="Down Arrow 17"/>
            <p:cNvSpPr/>
            <p:nvPr/>
          </p:nvSpPr>
          <p:spPr>
            <a:xfrm>
              <a:off x="5742115" y="779710"/>
              <a:ext cx="693734" cy="693734"/>
            </a:xfrm>
            <a:prstGeom prst="downArrow">
              <a:avLst>
                <a:gd name="adj1" fmla="val 55000"/>
                <a:gd name="adj2" fmla="val 45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9" name="Down Arrow 14"/>
            <p:cNvSpPr/>
            <p:nvPr/>
          </p:nvSpPr>
          <p:spPr>
            <a:xfrm>
              <a:off x="5898205" y="779710"/>
              <a:ext cx="381554" cy="52203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9370" tIns="39370" rIns="39370" bIns="39370" numCol="1" spcCol="1270" anchor="ctr" anchorCtr="0">
              <a:noAutofit/>
            </a:bodyPr>
            <a:lstStyle/>
            <a:p>
              <a:pPr lvl="0" algn="ctr" defTabSz="1377950">
                <a:lnSpc>
                  <a:spcPct val="90000"/>
                </a:lnSpc>
                <a:spcBef>
                  <a:spcPct val="0"/>
                </a:spcBef>
                <a:spcAft>
                  <a:spcPct val="35000"/>
                </a:spcAft>
              </a:pPr>
              <a:endParaRPr lang="en-IN" sz="3100" kern="1200"/>
            </a:p>
          </p:txBody>
        </p:sp>
      </p:grpSp>
      <p:grpSp>
        <p:nvGrpSpPr>
          <p:cNvPr id="10" name="Group 9"/>
          <p:cNvGrpSpPr/>
          <p:nvPr/>
        </p:nvGrpSpPr>
        <p:grpSpPr>
          <a:xfrm>
            <a:off x="7143768" y="3643314"/>
            <a:ext cx="693734" cy="693734"/>
            <a:chOff x="6643735" y="3500461"/>
            <a:chExt cx="693734" cy="693734"/>
          </a:xfrm>
        </p:grpSpPr>
        <p:sp>
          <p:nvSpPr>
            <p:cNvPr id="14" name="Down Arrow 13"/>
            <p:cNvSpPr/>
            <p:nvPr/>
          </p:nvSpPr>
          <p:spPr>
            <a:xfrm>
              <a:off x="6643735" y="3500461"/>
              <a:ext cx="693734" cy="693734"/>
            </a:xfrm>
            <a:prstGeom prst="downArrow">
              <a:avLst>
                <a:gd name="adj1" fmla="val 55000"/>
                <a:gd name="adj2" fmla="val 45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5" name="Down Arrow 18"/>
            <p:cNvSpPr/>
            <p:nvPr/>
          </p:nvSpPr>
          <p:spPr>
            <a:xfrm>
              <a:off x="6799825" y="3500461"/>
              <a:ext cx="381554" cy="52203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9370" tIns="39370" rIns="39370" bIns="39370" numCol="1" spcCol="1270" anchor="ctr" anchorCtr="0">
              <a:noAutofit/>
            </a:bodyPr>
            <a:lstStyle/>
            <a:p>
              <a:pPr lvl="0" algn="ctr" defTabSz="1377950">
                <a:lnSpc>
                  <a:spcPct val="90000"/>
                </a:lnSpc>
                <a:spcBef>
                  <a:spcPct val="0"/>
                </a:spcBef>
                <a:spcAft>
                  <a:spcPct val="35000"/>
                </a:spcAft>
              </a:pPr>
              <a:endParaRPr lang="en-IN" sz="3100" kern="1200"/>
            </a:p>
          </p:txBody>
        </p:sp>
      </p:grpSp>
      <p:grpSp>
        <p:nvGrpSpPr>
          <p:cNvPr id="11" name="Group 10"/>
          <p:cNvGrpSpPr/>
          <p:nvPr/>
        </p:nvGrpSpPr>
        <p:grpSpPr>
          <a:xfrm>
            <a:off x="7497737" y="4897766"/>
            <a:ext cx="693734" cy="693734"/>
            <a:chOff x="7072359" y="4429157"/>
            <a:chExt cx="693734" cy="693734"/>
          </a:xfrm>
        </p:grpSpPr>
        <p:sp>
          <p:nvSpPr>
            <p:cNvPr id="12" name="Down Arrow 11"/>
            <p:cNvSpPr/>
            <p:nvPr/>
          </p:nvSpPr>
          <p:spPr>
            <a:xfrm>
              <a:off x="7072359" y="4429157"/>
              <a:ext cx="693734" cy="693734"/>
            </a:xfrm>
            <a:prstGeom prst="downArrow">
              <a:avLst>
                <a:gd name="adj1" fmla="val 55000"/>
                <a:gd name="adj2" fmla="val 45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3" name="Down Arrow 20"/>
            <p:cNvSpPr/>
            <p:nvPr/>
          </p:nvSpPr>
          <p:spPr>
            <a:xfrm>
              <a:off x="7228449" y="4429157"/>
              <a:ext cx="381554" cy="52203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9370" tIns="39370" rIns="39370" bIns="39370" numCol="1" spcCol="1270" anchor="ctr" anchorCtr="0">
              <a:noAutofit/>
            </a:bodyPr>
            <a:lstStyle/>
            <a:p>
              <a:pPr lvl="0" algn="ctr" defTabSz="1377950">
                <a:lnSpc>
                  <a:spcPct val="90000"/>
                </a:lnSpc>
                <a:spcBef>
                  <a:spcPct val="0"/>
                </a:spcBef>
                <a:spcAft>
                  <a:spcPct val="35000"/>
                </a:spcAft>
              </a:pPr>
              <a:endParaRPr lang="en-IN" sz="3100" kern="1200" dirty="0"/>
            </a:p>
          </p:txBody>
        </p:sp>
      </p:grpSp>
      <p:sp>
        <p:nvSpPr>
          <p:cNvPr id="30" name="Title 4"/>
          <p:cNvSpPr>
            <a:spLocks noGrp="1"/>
          </p:cNvSpPr>
          <p:nvPr>
            <p:ph type="title"/>
          </p:nvPr>
        </p:nvSpPr>
        <p:spPr>
          <a:xfrm>
            <a:off x="428596" y="214290"/>
            <a:ext cx="8229600" cy="368280"/>
          </a:xfrm>
        </p:spPr>
        <p:txBody>
          <a:bodyPr>
            <a:noAutofit/>
          </a:bodyPr>
          <a:lstStyle/>
          <a:p>
            <a:r>
              <a:rPr lang="en-IN" sz="2000" b="1" dirty="0" smtClean="0">
                <a:latin typeface="Cambria" pitchFamily="18" charset="0"/>
              </a:rPr>
              <a:t>Digital Signature</a:t>
            </a:r>
            <a:endParaRPr lang="en-IN" sz="2000" b="1" dirty="0">
              <a:latin typeface="Cambria"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1643042" y="3000372"/>
            <a:ext cx="7143800" cy="3429024"/>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buFont typeface="Arial" pitchFamily="34" charset="0"/>
              <a:buChar char="•"/>
            </a:pPr>
            <a:r>
              <a:rPr lang="en-IN" sz="1300" dirty="0" smtClean="0"/>
              <a:t>When we say Alice wants to send coins to Bob, in the </a:t>
            </a:r>
            <a:r>
              <a:rPr lang="en-IN" sz="1300" dirty="0" err="1" smtClean="0"/>
              <a:t>bitcoin</a:t>
            </a:r>
            <a:r>
              <a:rPr lang="en-IN" sz="1300" dirty="0" smtClean="0"/>
              <a:t> ecosystem, </a:t>
            </a:r>
            <a:r>
              <a:rPr lang="en-IN" sz="1300" dirty="0"/>
              <a:t>A</a:t>
            </a:r>
            <a:r>
              <a:rPr lang="en-IN" sz="1300" dirty="0" smtClean="0"/>
              <a:t>lice is only known by her pseudonym i.e. public verification key and so is Bob.</a:t>
            </a:r>
          </a:p>
          <a:p>
            <a:pPr>
              <a:buFont typeface="Arial" pitchFamily="34" charset="0"/>
              <a:buChar char="•"/>
            </a:pPr>
            <a:r>
              <a:rPr lang="en-IN" sz="1300" dirty="0" smtClean="0"/>
              <a:t>Suppose </a:t>
            </a:r>
            <a:r>
              <a:rPr lang="en-IN" sz="1300" dirty="0"/>
              <a:t>A</a:t>
            </a:r>
            <a:r>
              <a:rPr lang="en-IN" sz="1300" dirty="0" smtClean="0"/>
              <a:t>lice received 25 </a:t>
            </a:r>
            <a:r>
              <a:rPr lang="en-IN" sz="1300" dirty="0" err="1" smtClean="0"/>
              <a:t>bitcoins</a:t>
            </a:r>
            <a:r>
              <a:rPr lang="en-IN" sz="1300" dirty="0" smtClean="0"/>
              <a:t> from Carol and 20 </a:t>
            </a:r>
            <a:r>
              <a:rPr lang="en-IN" sz="1300" dirty="0" err="1" smtClean="0"/>
              <a:t>bitcoins</a:t>
            </a:r>
            <a:r>
              <a:rPr lang="en-IN" sz="1300" dirty="0" smtClean="0"/>
              <a:t> from Ted and 20 from Ted. These transactions are already public.</a:t>
            </a:r>
          </a:p>
          <a:p>
            <a:pPr>
              <a:buFont typeface="Arial" pitchFamily="34" charset="0"/>
              <a:buChar char="•"/>
            </a:pPr>
            <a:r>
              <a:rPr lang="en-IN" sz="1300" dirty="0" smtClean="0"/>
              <a:t>Alice applies a cryptographic hash function to these transactions to get their corresponding digests Dc, </a:t>
            </a:r>
            <a:r>
              <a:rPr lang="en-IN" sz="1300" dirty="0" err="1" smtClean="0"/>
              <a:t>Dd</a:t>
            </a:r>
            <a:r>
              <a:rPr lang="en-IN" sz="1300" dirty="0" smtClean="0"/>
              <a:t> and </a:t>
            </a:r>
            <a:r>
              <a:rPr lang="en-IN" sz="1300" dirty="0" err="1" smtClean="0"/>
              <a:t>Dt.T</a:t>
            </a:r>
            <a:r>
              <a:rPr lang="en-IN" sz="1300" dirty="0" smtClean="0"/>
              <a:t> </a:t>
            </a:r>
          </a:p>
          <a:p>
            <a:pPr>
              <a:buFont typeface="Arial" pitchFamily="34" charset="0"/>
              <a:buChar char="•"/>
            </a:pPr>
            <a:r>
              <a:rPr lang="en-IN" sz="1300" dirty="0" smtClean="0"/>
              <a:t>These digests are also made public.</a:t>
            </a:r>
          </a:p>
          <a:p>
            <a:pPr>
              <a:buFont typeface="Arial" pitchFamily="34" charset="0"/>
              <a:buChar char="•"/>
            </a:pPr>
            <a:r>
              <a:rPr lang="en-IN" sz="1300" dirty="0" smtClean="0"/>
              <a:t> The other nodes then apply the same cryptographic hash function to verify that the digests correspond to those transactions i.e. they verify whether Alice actually is the owner of those </a:t>
            </a:r>
            <a:r>
              <a:rPr lang="en-IN" sz="1300" dirty="0" err="1" smtClean="0"/>
              <a:t>bitcoins</a:t>
            </a:r>
            <a:r>
              <a:rPr lang="en-IN" sz="1300" dirty="0" smtClean="0"/>
              <a:t> which she claims are her</a:t>
            </a:r>
          </a:p>
          <a:p>
            <a:pPr>
              <a:buFont typeface="Arial" pitchFamily="34" charset="0"/>
              <a:buChar char="•"/>
            </a:pPr>
            <a:r>
              <a:rPr lang="en-IN" sz="1300" dirty="0" smtClean="0"/>
              <a:t>Inputs to the transaction are : Dc, </a:t>
            </a:r>
            <a:r>
              <a:rPr lang="en-IN" sz="1300" dirty="0" err="1" smtClean="0"/>
              <a:t>Dt</a:t>
            </a:r>
            <a:r>
              <a:rPr lang="en-IN" sz="1300" dirty="0" smtClean="0"/>
              <a:t>, </a:t>
            </a:r>
            <a:r>
              <a:rPr lang="en-IN" sz="1300" dirty="0" err="1" smtClean="0"/>
              <a:t>Dd,Bob's</a:t>
            </a:r>
            <a:r>
              <a:rPr lang="en-IN" sz="1300" dirty="0" smtClean="0"/>
              <a:t> public key, the amount to send, her own public key, the amount to receive as change.</a:t>
            </a:r>
          </a:p>
          <a:p>
            <a:pPr>
              <a:buFont typeface="Arial" pitchFamily="34" charset="0"/>
              <a:buChar char="•"/>
            </a:pPr>
            <a:r>
              <a:rPr lang="en-IN" sz="1300" dirty="0" smtClean="0"/>
              <a:t>Point to note here is that: change + amount to send is not equal to the amount , Alice has i.e. some amount will be charged as a transaction fee by the other nodes for their efforts.</a:t>
            </a:r>
          </a:p>
          <a:p>
            <a:pPr>
              <a:buFont typeface="Arial" pitchFamily="34" charset="0"/>
              <a:buChar char="•"/>
            </a:pPr>
            <a:r>
              <a:rPr lang="en-IN" sz="1300" dirty="0" smtClean="0"/>
              <a:t>Alice then digitally signs these inputs which essentially binds her identity to the transaction</a:t>
            </a:r>
          </a:p>
          <a:p>
            <a:pPr>
              <a:buFont typeface="Arial" pitchFamily="34" charset="0"/>
              <a:buChar char="•"/>
            </a:pPr>
            <a:r>
              <a:rPr lang="en-IN" sz="1400" dirty="0"/>
              <a:t>All the data will be broadcasted to all the other nodes in the system</a:t>
            </a:r>
            <a:endParaRPr lang="en-IN" sz="1300" dirty="0" smtClean="0"/>
          </a:p>
          <a:p>
            <a:endParaRPr lang="en-IN" sz="1300" dirty="0"/>
          </a:p>
        </p:txBody>
      </p:sp>
      <p:sp>
        <p:nvSpPr>
          <p:cNvPr id="5" name="Rounded Rectangle 4"/>
          <p:cNvSpPr/>
          <p:nvPr/>
        </p:nvSpPr>
        <p:spPr>
          <a:xfrm>
            <a:off x="1714480" y="857232"/>
            <a:ext cx="7072362" cy="185738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en-IN" sz="1400" dirty="0"/>
              <a:t>Transaction is a digitally signed declaration by one party of its intent to send</a:t>
            </a:r>
          </a:p>
          <a:p>
            <a:r>
              <a:rPr lang="en-IN" sz="1400" dirty="0"/>
              <a:t>a certain number of </a:t>
            </a:r>
            <a:r>
              <a:rPr lang="en-IN" sz="1400" dirty="0" smtClean="0"/>
              <a:t>coins </a:t>
            </a:r>
            <a:r>
              <a:rPr lang="en-IN" sz="1400" dirty="0"/>
              <a:t>it </a:t>
            </a:r>
            <a:r>
              <a:rPr lang="en-IN" sz="1400" dirty="0" smtClean="0"/>
              <a:t>possesses </a:t>
            </a:r>
            <a:r>
              <a:rPr lang="en-IN" sz="1400" dirty="0"/>
              <a:t>to another party.</a:t>
            </a:r>
          </a:p>
          <a:p>
            <a:r>
              <a:rPr lang="en-IN" sz="1400" dirty="0"/>
              <a:t>Transactions in the </a:t>
            </a:r>
            <a:r>
              <a:rPr lang="en-IN" sz="1400" dirty="0" err="1"/>
              <a:t>bitcoin</a:t>
            </a:r>
            <a:r>
              <a:rPr lang="en-IN" sz="1400" dirty="0"/>
              <a:t> ecosystem are atomic </a:t>
            </a:r>
            <a:r>
              <a:rPr lang="en-IN" sz="1400" dirty="0" smtClean="0"/>
              <a:t>i.e. </a:t>
            </a:r>
            <a:r>
              <a:rPr lang="en-IN" sz="1400" dirty="0"/>
              <a:t>if I received 10 </a:t>
            </a:r>
            <a:r>
              <a:rPr lang="en-IN" sz="1400" dirty="0" err="1"/>
              <a:t>bitcoins</a:t>
            </a:r>
            <a:r>
              <a:rPr lang="en-IN" sz="1400" dirty="0"/>
              <a:t> </a:t>
            </a:r>
            <a:r>
              <a:rPr lang="en-IN" sz="1400" dirty="0" smtClean="0"/>
              <a:t> then </a:t>
            </a:r>
            <a:r>
              <a:rPr lang="en-IN" sz="1400" dirty="0"/>
              <a:t>I can only send 10 </a:t>
            </a:r>
            <a:r>
              <a:rPr lang="en-IN" sz="1400" dirty="0" err="1"/>
              <a:t>bitcoins</a:t>
            </a:r>
            <a:r>
              <a:rPr lang="en-IN" sz="1400" dirty="0"/>
              <a:t> </a:t>
            </a:r>
            <a:r>
              <a:rPr lang="en-IN" sz="1400" dirty="0" err="1" smtClean="0"/>
              <a:t>i.e.I</a:t>
            </a:r>
            <a:r>
              <a:rPr lang="en-IN" sz="1400" dirty="0" smtClean="0"/>
              <a:t> </a:t>
            </a:r>
            <a:r>
              <a:rPr lang="en-IN" sz="1400" dirty="0"/>
              <a:t>cannot send 5 </a:t>
            </a:r>
            <a:r>
              <a:rPr lang="en-IN" sz="1400" dirty="0" err="1"/>
              <a:t>bitcoins</a:t>
            </a:r>
            <a:r>
              <a:rPr lang="en-IN" sz="1400" dirty="0"/>
              <a:t>. However, If I want to send only 5 </a:t>
            </a:r>
            <a:r>
              <a:rPr lang="en-IN" sz="1400" dirty="0" err="1"/>
              <a:t>bitcoins</a:t>
            </a:r>
            <a:r>
              <a:rPr lang="en-IN" sz="1400" dirty="0"/>
              <a:t>, I mention </a:t>
            </a:r>
            <a:r>
              <a:rPr lang="en-IN" sz="1400" dirty="0" smtClean="0"/>
              <a:t>the </a:t>
            </a:r>
            <a:r>
              <a:rPr lang="en-IN" sz="1400" dirty="0"/>
              <a:t>amount to send and the </a:t>
            </a:r>
            <a:r>
              <a:rPr lang="en-IN" sz="1400" dirty="0" smtClean="0"/>
              <a:t>amount to </a:t>
            </a:r>
            <a:r>
              <a:rPr lang="en-IN" sz="1400" dirty="0"/>
              <a:t>receive back as change. I get the change back after the transaction</a:t>
            </a:r>
          </a:p>
        </p:txBody>
      </p:sp>
      <p:sp>
        <p:nvSpPr>
          <p:cNvPr id="8" name="Pentagon 7"/>
          <p:cNvSpPr/>
          <p:nvPr/>
        </p:nvSpPr>
        <p:spPr>
          <a:xfrm>
            <a:off x="142844" y="1428736"/>
            <a:ext cx="1500198" cy="857256"/>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IN" sz="1300" dirty="0" smtClean="0"/>
              <a:t>What are Transactions ?</a:t>
            </a:r>
            <a:endParaRPr lang="en-IN" sz="1300" dirty="0"/>
          </a:p>
        </p:txBody>
      </p:sp>
      <p:sp>
        <p:nvSpPr>
          <p:cNvPr id="9" name="Pentagon 8"/>
          <p:cNvSpPr/>
          <p:nvPr/>
        </p:nvSpPr>
        <p:spPr>
          <a:xfrm>
            <a:off x="142844" y="4357694"/>
            <a:ext cx="1500198" cy="857256"/>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IN" sz="1300" dirty="0" smtClean="0"/>
              <a:t>Example</a:t>
            </a:r>
            <a:endParaRPr lang="en-IN" sz="1300" dirty="0"/>
          </a:p>
        </p:txBody>
      </p:sp>
      <p:sp>
        <p:nvSpPr>
          <p:cNvPr id="10" name="Title 9"/>
          <p:cNvSpPr>
            <a:spLocks noGrp="1"/>
          </p:cNvSpPr>
          <p:nvPr>
            <p:ph type="title"/>
          </p:nvPr>
        </p:nvSpPr>
        <p:spPr>
          <a:xfrm>
            <a:off x="457200" y="274638"/>
            <a:ext cx="8229600" cy="296842"/>
          </a:xfrm>
        </p:spPr>
        <p:txBody>
          <a:bodyPr>
            <a:noAutofit/>
          </a:bodyPr>
          <a:lstStyle/>
          <a:p>
            <a:r>
              <a:rPr lang="en-IN" sz="2000" b="1" dirty="0" smtClean="0">
                <a:latin typeface="Cambria" pitchFamily="18" charset="0"/>
              </a:rPr>
              <a:t>Transaction records</a:t>
            </a:r>
            <a:endParaRPr lang="en-IN" sz="2000" b="1" dirty="0">
              <a:latin typeface="Cambria"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itcoin transaction.png"/>
          <p:cNvPicPr>
            <a:picLocks noChangeAspect="1"/>
          </p:cNvPicPr>
          <p:nvPr/>
        </p:nvPicPr>
        <p:blipFill>
          <a:blip r:embed="rId2"/>
          <a:stretch>
            <a:fillRect/>
          </a:stretch>
        </p:blipFill>
        <p:spPr>
          <a:xfrm>
            <a:off x="795337" y="1133475"/>
            <a:ext cx="7553325" cy="459105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2285984" y="2000240"/>
            <a:ext cx="5357850" cy="142876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en-IN" sz="1400" dirty="0" smtClean="0"/>
              <a:t>Since </a:t>
            </a:r>
            <a:r>
              <a:rPr lang="en-IN" sz="1400" dirty="0" err="1"/>
              <a:t>bitcoin</a:t>
            </a:r>
            <a:r>
              <a:rPr lang="en-IN" sz="1400" dirty="0"/>
              <a:t> system is decentralised, we need some way of verifying the </a:t>
            </a:r>
            <a:r>
              <a:rPr lang="en-IN" sz="1400" dirty="0" smtClean="0"/>
              <a:t>flow of </a:t>
            </a:r>
            <a:r>
              <a:rPr lang="en-IN" sz="1400" dirty="0"/>
              <a:t>coins and validating transactions.</a:t>
            </a:r>
          </a:p>
          <a:p>
            <a:r>
              <a:rPr lang="en-IN" sz="1400" dirty="0" smtClean="0"/>
              <a:t>Also</a:t>
            </a:r>
            <a:r>
              <a:rPr lang="en-IN" sz="1400" dirty="0"/>
              <a:t>, we need to check for double spending</a:t>
            </a:r>
          </a:p>
        </p:txBody>
      </p:sp>
      <p:sp>
        <p:nvSpPr>
          <p:cNvPr id="4" name="Rounded Rectangle 3"/>
          <p:cNvSpPr/>
          <p:nvPr/>
        </p:nvSpPr>
        <p:spPr>
          <a:xfrm>
            <a:off x="2357422" y="4000504"/>
            <a:ext cx="5357850" cy="150019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en-IN" sz="1400" dirty="0"/>
              <a:t>All these tasks are done by the </a:t>
            </a:r>
            <a:r>
              <a:rPr lang="en-IN" sz="1400" dirty="0" err="1"/>
              <a:t>bitcoin</a:t>
            </a:r>
            <a:r>
              <a:rPr lang="en-IN" sz="1400" dirty="0"/>
              <a:t> miners which take efforts in terms of </a:t>
            </a:r>
            <a:r>
              <a:rPr lang="en-IN" sz="1400" dirty="0" smtClean="0"/>
              <a:t>time </a:t>
            </a:r>
            <a:r>
              <a:rPr lang="en-IN" sz="1400" dirty="0"/>
              <a:t>and processing power for </a:t>
            </a:r>
            <a:r>
              <a:rPr lang="en-IN" sz="1400" dirty="0" smtClean="0"/>
              <a:t>which these </a:t>
            </a:r>
            <a:r>
              <a:rPr lang="en-IN" sz="1400" dirty="0"/>
              <a:t>nodes need to be compensated</a:t>
            </a:r>
          </a:p>
        </p:txBody>
      </p:sp>
      <p:sp>
        <p:nvSpPr>
          <p:cNvPr id="5" name="Pentagon 4"/>
          <p:cNvSpPr/>
          <p:nvPr/>
        </p:nvSpPr>
        <p:spPr>
          <a:xfrm>
            <a:off x="428596" y="2500306"/>
            <a:ext cx="1835664" cy="714380"/>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IN" sz="1300" dirty="0" smtClean="0"/>
              <a:t>Why is the transaction fee charged</a:t>
            </a:r>
            <a:endParaRPr lang="en-IN" sz="1300" dirty="0"/>
          </a:p>
        </p:txBody>
      </p:sp>
      <p:sp>
        <p:nvSpPr>
          <p:cNvPr id="6" name="Pentagon 5"/>
          <p:cNvSpPr/>
          <p:nvPr/>
        </p:nvSpPr>
        <p:spPr>
          <a:xfrm>
            <a:off x="571472" y="4357694"/>
            <a:ext cx="1764226" cy="714380"/>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IN" sz="1300" dirty="0" smtClean="0"/>
              <a:t>Task performed by the Miners</a:t>
            </a:r>
            <a:endParaRPr lang="en-IN" sz="1300" dirty="0"/>
          </a:p>
        </p:txBody>
      </p:sp>
      <p:sp>
        <p:nvSpPr>
          <p:cNvPr id="7" name="Title 9"/>
          <p:cNvSpPr>
            <a:spLocks noGrp="1"/>
          </p:cNvSpPr>
          <p:nvPr>
            <p:ph type="title"/>
          </p:nvPr>
        </p:nvSpPr>
        <p:spPr/>
        <p:txBody>
          <a:bodyPr>
            <a:noAutofit/>
          </a:bodyPr>
          <a:lstStyle/>
          <a:p>
            <a:r>
              <a:rPr lang="en-IN" sz="2000" b="1" dirty="0" smtClean="0">
                <a:latin typeface="Cambria" pitchFamily="18" charset="0"/>
              </a:rPr>
              <a:t>Transaction records</a:t>
            </a:r>
            <a:endParaRPr lang="en-IN" sz="2000" b="1" dirty="0">
              <a:latin typeface="Cambria"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1300" dirty="0"/>
        </a:defPPr>
      </a:lstStyle>
      <a:style>
        <a:lnRef idx="2">
          <a:schemeClr val="accent1"/>
        </a:lnRef>
        <a:fillRef idx="1">
          <a:schemeClr val="lt1"/>
        </a:fillRef>
        <a:effectRef idx="0">
          <a:schemeClr val="accent1"/>
        </a:effectRef>
        <a:fontRef idx="minor">
          <a:schemeClr val="dk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570</TotalTime>
  <Words>2460</Words>
  <Application>Microsoft Office PowerPoint</Application>
  <PresentationFormat>On-screen Show (4:3)</PresentationFormat>
  <Paragraphs>186</Paragraphs>
  <Slides>22</Slides>
  <Notes>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Bit Coins And Anonymity</vt:lpstr>
      <vt:lpstr> Do bitcoins provide complete anonymity ? </vt:lpstr>
      <vt:lpstr>Bitcoin Overview</vt:lpstr>
      <vt:lpstr>Example: Working of the Bitcoin</vt:lpstr>
      <vt:lpstr>Cryptographic Hash Functions</vt:lpstr>
      <vt:lpstr>Digital Signature</vt:lpstr>
      <vt:lpstr>Transaction records</vt:lpstr>
      <vt:lpstr>Slide 8</vt:lpstr>
      <vt:lpstr>Transaction records</vt:lpstr>
      <vt:lpstr>Proof of Work</vt:lpstr>
      <vt:lpstr>Slide 11</vt:lpstr>
      <vt:lpstr>Slide 12</vt:lpstr>
      <vt:lpstr>Money Supply</vt:lpstr>
      <vt:lpstr>The Bitcoin Network</vt:lpstr>
      <vt:lpstr>Advantages and Drawbacks </vt:lpstr>
      <vt:lpstr>The Mixcoin Protocol</vt:lpstr>
      <vt:lpstr>Steps to the Mixing Protocol</vt:lpstr>
      <vt:lpstr>Slide 18</vt:lpstr>
      <vt:lpstr>Steps to the Mixing Protocol</vt:lpstr>
      <vt:lpstr>Mixing fees </vt:lpstr>
      <vt:lpstr>Slide 21</vt:lpstr>
      <vt:lpstr>Threat Model</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Seema Wadhwa</dc:creator>
  <cp:lastModifiedBy>Asus </cp:lastModifiedBy>
  <cp:revision>77</cp:revision>
  <dcterms:created xsi:type="dcterms:W3CDTF">2015-12-06T11:24:10Z</dcterms:created>
  <dcterms:modified xsi:type="dcterms:W3CDTF">2015-12-07T13:23:48Z</dcterms:modified>
</cp:coreProperties>
</file>