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y="5143500" cx="9144000"/>
  <p:notesSz cx="6858000" cy="91440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x="0" y="0"/>
          <a:ext cx="0" cy="0"/>
          <a:chOff x="0" y="0"/>
          <a:chExt cx="0" cy="0"/>
        </a:xfrm>
      </p:grpSpPr>
      <p:sp>
        <p:nvSpPr>
          <p:cNvPr id="2" name="Shape 2"/>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 name="Shape 3"/>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 name="Shape 49"/>
        <p:cNvGrpSpPr/>
        <p:nvPr/>
      </p:nvGrpSpPr>
      <p:grpSpPr>
        <a:xfrm>
          <a:off x="0" y="0"/>
          <a:ext cx="0" cy="0"/>
          <a:chOff x="0" y="0"/>
          <a:chExt cx="0" cy="0"/>
        </a:xfrm>
      </p:grpSpPr>
      <p:sp>
        <p:nvSpPr>
          <p:cNvPr id="50" name="Shape 50"/>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1" name="Shape 51"/>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4" name="Shape 104"/>
        <p:cNvGrpSpPr/>
        <p:nvPr/>
      </p:nvGrpSpPr>
      <p:grpSpPr>
        <a:xfrm>
          <a:off x="0" y="0"/>
          <a:ext cx="0" cy="0"/>
          <a:chOff x="0" y="0"/>
          <a:chExt cx="0" cy="0"/>
        </a:xfrm>
      </p:grpSpPr>
      <p:sp>
        <p:nvSpPr>
          <p:cNvPr id="105" name="Shape 10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6" name="Shape 10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rPr lang="en-GB"/>
              <a:t>Generate 4 Random, Sum of 4 Random; Random/Sum = Probability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8" name="Shape 118"/>
        <p:cNvGrpSpPr/>
        <p:nvPr/>
      </p:nvGrpSpPr>
      <p:grpSpPr>
        <a:xfrm>
          <a:off x="0" y="0"/>
          <a:ext cx="0" cy="0"/>
          <a:chOff x="0" y="0"/>
          <a:chExt cx="0" cy="0"/>
        </a:xfrm>
      </p:grpSpPr>
      <p:sp>
        <p:nvSpPr>
          <p:cNvPr id="119" name="Shape 11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20" name="Shape 12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26" name="Shape 12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32" name="Shape 13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6" name="Shape 136"/>
        <p:cNvGrpSpPr/>
        <p:nvPr/>
      </p:nvGrpSpPr>
      <p:grpSpPr>
        <a:xfrm>
          <a:off x="0" y="0"/>
          <a:ext cx="0" cy="0"/>
          <a:chOff x="0" y="0"/>
          <a:chExt cx="0" cy="0"/>
        </a:xfrm>
      </p:grpSpPr>
      <p:sp>
        <p:nvSpPr>
          <p:cNvPr id="137" name="Shape 13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38" name="Shape 13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2" name="Shape 142"/>
        <p:cNvGrpSpPr/>
        <p:nvPr/>
      </p:nvGrpSpPr>
      <p:grpSpPr>
        <a:xfrm>
          <a:off x="0" y="0"/>
          <a:ext cx="0" cy="0"/>
          <a:chOff x="0" y="0"/>
          <a:chExt cx="0" cy="0"/>
        </a:xfrm>
      </p:grpSpPr>
      <p:sp>
        <p:nvSpPr>
          <p:cNvPr id="143" name="Shape 14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44" name="Shape 14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8" name="Shape 148"/>
        <p:cNvGrpSpPr/>
        <p:nvPr/>
      </p:nvGrpSpPr>
      <p:grpSpPr>
        <a:xfrm>
          <a:off x="0" y="0"/>
          <a:ext cx="0" cy="0"/>
          <a:chOff x="0" y="0"/>
          <a:chExt cx="0" cy="0"/>
        </a:xfrm>
      </p:grpSpPr>
      <p:sp>
        <p:nvSpPr>
          <p:cNvPr id="149" name="Shape 14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50" name="Shape 15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 name="Shape 55"/>
        <p:cNvGrpSpPr/>
        <p:nvPr/>
      </p:nvGrpSpPr>
      <p:grpSpPr>
        <a:xfrm>
          <a:off x="0" y="0"/>
          <a:ext cx="0" cy="0"/>
          <a:chOff x="0" y="0"/>
          <a:chExt cx="0" cy="0"/>
        </a:xfrm>
      </p:grpSpPr>
      <p:sp>
        <p:nvSpPr>
          <p:cNvPr id="56" name="Shape 5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7" name="Shape 5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1" name="Shape 61"/>
        <p:cNvGrpSpPr/>
        <p:nvPr/>
      </p:nvGrpSpPr>
      <p:grpSpPr>
        <a:xfrm>
          <a:off x="0" y="0"/>
          <a:ext cx="0" cy="0"/>
          <a:chOff x="0" y="0"/>
          <a:chExt cx="0" cy="0"/>
        </a:xfrm>
      </p:grpSpPr>
      <p:sp>
        <p:nvSpPr>
          <p:cNvPr id="62" name="Shape 6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3" name="Shape 6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7" name="Shape 67"/>
        <p:cNvGrpSpPr/>
        <p:nvPr/>
      </p:nvGrpSpPr>
      <p:grpSpPr>
        <a:xfrm>
          <a:off x="0" y="0"/>
          <a:ext cx="0" cy="0"/>
          <a:chOff x="0" y="0"/>
          <a:chExt cx="0" cy="0"/>
        </a:xfrm>
      </p:grpSpPr>
      <p:sp>
        <p:nvSpPr>
          <p:cNvPr id="68" name="Shape 6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9" name="Shape 6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3" name="Shape 73"/>
        <p:cNvGrpSpPr/>
        <p:nvPr/>
      </p:nvGrpSpPr>
      <p:grpSpPr>
        <a:xfrm>
          <a:off x="0" y="0"/>
          <a:ext cx="0" cy="0"/>
          <a:chOff x="0" y="0"/>
          <a:chExt cx="0" cy="0"/>
        </a:xfrm>
      </p:grpSpPr>
      <p:sp>
        <p:nvSpPr>
          <p:cNvPr id="74" name="Shape 7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5" name="Shape 7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9" name="Shape 79"/>
        <p:cNvGrpSpPr/>
        <p:nvPr/>
      </p:nvGrpSpPr>
      <p:grpSpPr>
        <a:xfrm>
          <a:off x="0" y="0"/>
          <a:ext cx="0" cy="0"/>
          <a:chOff x="0" y="0"/>
          <a:chExt cx="0" cy="0"/>
        </a:xfrm>
      </p:grpSpPr>
      <p:sp>
        <p:nvSpPr>
          <p:cNvPr id="80" name="Shape 8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1" name="Shape 81"/>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5" name="Shape 85"/>
        <p:cNvGrpSpPr/>
        <p:nvPr/>
      </p:nvGrpSpPr>
      <p:grpSpPr>
        <a:xfrm>
          <a:off x="0" y="0"/>
          <a:ext cx="0" cy="0"/>
          <a:chOff x="0" y="0"/>
          <a:chExt cx="0" cy="0"/>
        </a:xfrm>
      </p:grpSpPr>
      <p:sp>
        <p:nvSpPr>
          <p:cNvPr id="86" name="Shape 8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7" name="Shape 8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93" name="Shape 9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7" name="Shape 97"/>
        <p:cNvGrpSpPr/>
        <p:nvPr/>
      </p:nvGrpSpPr>
      <p:grpSpPr>
        <a:xfrm>
          <a:off x="0" y="0"/>
          <a:ext cx="0" cy="0"/>
          <a:chOff x="0" y="0"/>
          <a:chExt cx="0" cy="0"/>
        </a:xfrm>
      </p:grpSpPr>
      <p:sp>
        <p:nvSpPr>
          <p:cNvPr id="98" name="Shape 9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99" name="Shape 9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8" name="Shape 8"/>
        <p:cNvGrpSpPr/>
        <p:nvPr/>
      </p:nvGrpSpPr>
      <p:grpSpPr>
        <a:xfrm>
          <a:off x="0" y="0"/>
          <a:ext cx="0" cy="0"/>
          <a:chOff x="0" y="0"/>
          <a:chExt cx="0" cy="0"/>
        </a:xfrm>
      </p:grpSpPr>
      <p:sp>
        <p:nvSpPr>
          <p:cNvPr id="9" name="Shape 9"/>
          <p:cNvSpPr txBox="1"/>
          <p:nvPr>
            <p:ph type="ctrTitle"/>
          </p:nvPr>
        </p:nvSpPr>
        <p:spPr>
          <a:xfrm>
            <a:off x="311708" y="744575"/>
            <a:ext cx="8520599" cy="2052599"/>
          </a:xfrm>
          <a:prstGeom prst="rect">
            <a:avLst/>
          </a:prstGeom>
        </p:spPr>
        <p:txBody>
          <a:bodyPr anchorCtr="0" anchor="b" bIns="91425" lIns="91425" rIns="91425" tIns="91425"/>
          <a:lstStyle>
            <a:lvl1pPr algn="ctr">
              <a:spcBef>
                <a:spcPts val="0"/>
              </a:spcBef>
              <a:buSzPct val="100000"/>
              <a:defRPr sz="5200"/>
            </a:lvl1pPr>
            <a:lvl2pPr algn="ctr">
              <a:spcBef>
                <a:spcPts val="0"/>
              </a:spcBef>
              <a:buSzPct val="100000"/>
              <a:defRPr sz="5200"/>
            </a:lvl2pPr>
            <a:lvl3pPr algn="ctr">
              <a:spcBef>
                <a:spcPts val="0"/>
              </a:spcBef>
              <a:buSzPct val="100000"/>
              <a:defRPr sz="5200"/>
            </a:lvl3pPr>
            <a:lvl4pPr algn="ctr">
              <a:spcBef>
                <a:spcPts val="0"/>
              </a:spcBef>
              <a:buSzPct val="100000"/>
              <a:defRPr sz="5200"/>
            </a:lvl4pPr>
            <a:lvl5pPr algn="ctr">
              <a:spcBef>
                <a:spcPts val="0"/>
              </a:spcBef>
              <a:buSzPct val="100000"/>
              <a:defRPr sz="5200"/>
            </a:lvl5pPr>
            <a:lvl6pPr algn="ctr">
              <a:spcBef>
                <a:spcPts val="0"/>
              </a:spcBef>
              <a:buSzPct val="100000"/>
              <a:defRPr sz="5200"/>
            </a:lvl6pPr>
            <a:lvl7pPr algn="ctr">
              <a:spcBef>
                <a:spcPts val="0"/>
              </a:spcBef>
              <a:buSzPct val="100000"/>
              <a:defRPr sz="5200"/>
            </a:lvl7pPr>
            <a:lvl8pPr algn="ctr">
              <a:spcBef>
                <a:spcPts val="0"/>
              </a:spcBef>
              <a:buSzPct val="100000"/>
              <a:defRPr sz="5200"/>
            </a:lvl8pPr>
            <a:lvl9pPr algn="ctr">
              <a:spcBef>
                <a:spcPts val="0"/>
              </a:spcBef>
              <a:buSzPct val="100000"/>
              <a:defRPr sz="5200"/>
            </a:lvl9pPr>
          </a:lstStyle>
          <a:p/>
        </p:txBody>
      </p:sp>
      <p:sp>
        <p:nvSpPr>
          <p:cNvPr id="10" name="Shape 10"/>
          <p:cNvSpPr txBox="1"/>
          <p:nvPr>
            <p:ph idx="1" type="subTitle"/>
          </p:nvPr>
        </p:nvSpPr>
        <p:spPr>
          <a:xfrm>
            <a:off x="311700" y="2834125"/>
            <a:ext cx="8520599" cy="792600"/>
          </a:xfrm>
          <a:prstGeom prst="rect">
            <a:avLst/>
          </a:prstGeom>
        </p:spPr>
        <p:txBody>
          <a:bodyPr anchorCtr="0" anchor="t" bIns="91425" lIns="91425" rIns="91425" tIns="91425"/>
          <a:lstStyle>
            <a:lvl1pPr algn="ctr">
              <a:lnSpc>
                <a:spcPct val="100000"/>
              </a:lnSpc>
              <a:spcBef>
                <a:spcPts val="0"/>
              </a:spcBef>
              <a:spcAft>
                <a:spcPts val="0"/>
              </a:spcAft>
              <a:buSzPct val="100000"/>
              <a:buNone/>
              <a:defRPr sz="2800"/>
            </a:lvl1pPr>
            <a:lvl2pPr algn="ctr">
              <a:lnSpc>
                <a:spcPct val="100000"/>
              </a:lnSpc>
              <a:spcBef>
                <a:spcPts val="0"/>
              </a:spcBef>
              <a:spcAft>
                <a:spcPts val="0"/>
              </a:spcAft>
              <a:buSzPct val="100000"/>
              <a:buNone/>
              <a:defRPr sz="2800"/>
            </a:lvl2pPr>
            <a:lvl3pPr algn="ctr">
              <a:lnSpc>
                <a:spcPct val="100000"/>
              </a:lnSpc>
              <a:spcBef>
                <a:spcPts val="0"/>
              </a:spcBef>
              <a:spcAft>
                <a:spcPts val="0"/>
              </a:spcAft>
              <a:buSzPct val="100000"/>
              <a:buNone/>
              <a:defRPr sz="2800"/>
            </a:lvl3pPr>
            <a:lvl4pPr algn="ctr">
              <a:lnSpc>
                <a:spcPct val="100000"/>
              </a:lnSpc>
              <a:spcBef>
                <a:spcPts val="0"/>
              </a:spcBef>
              <a:spcAft>
                <a:spcPts val="0"/>
              </a:spcAft>
              <a:buSzPct val="100000"/>
              <a:buNone/>
              <a:defRPr sz="2800"/>
            </a:lvl4pPr>
            <a:lvl5pPr algn="ctr">
              <a:lnSpc>
                <a:spcPct val="100000"/>
              </a:lnSpc>
              <a:spcBef>
                <a:spcPts val="0"/>
              </a:spcBef>
              <a:spcAft>
                <a:spcPts val="0"/>
              </a:spcAft>
              <a:buSzPct val="100000"/>
              <a:buNone/>
              <a:defRPr sz="2800"/>
            </a:lvl5pPr>
            <a:lvl6pPr algn="ctr">
              <a:lnSpc>
                <a:spcPct val="100000"/>
              </a:lnSpc>
              <a:spcBef>
                <a:spcPts val="0"/>
              </a:spcBef>
              <a:spcAft>
                <a:spcPts val="0"/>
              </a:spcAft>
              <a:buSzPct val="100000"/>
              <a:buNone/>
              <a:defRPr sz="2800"/>
            </a:lvl6pPr>
            <a:lvl7pPr algn="ctr">
              <a:lnSpc>
                <a:spcPct val="100000"/>
              </a:lnSpc>
              <a:spcBef>
                <a:spcPts val="0"/>
              </a:spcBef>
              <a:spcAft>
                <a:spcPts val="0"/>
              </a:spcAft>
              <a:buSzPct val="100000"/>
              <a:buNone/>
              <a:defRPr sz="2800"/>
            </a:lvl7pPr>
            <a:lvl8pPr algn="ctr">
              <a:lnSpc>
                <a:spcPct val="100000"/>
              </a:lnSpc>
              <a:spcBef>
                <a:spcPts val="0"/>
              </a:spcBef>
              <a:spcAft>
                <a:spcPts val="0"/>
              </a:spcAft>
              <a:buSzPct val="100000"/>
              <a:buNone/>
              <a:defRPr sz="2800"/>
            </a:lvl8pPr>
            <a:lvl9pPr algn="ctr">
              <a:lnSpc>
                <a:spcPct val="100000"/>
              </a:lnSpc>
              <a:spcBef>
                <a:spcPts val="0"/>
              </a:spcBef>
              <a:spcAft>
                <a:spcPts val="0"/>
              </a:spcAft>
              <a:buSzPct val="100000"/>
              <a:buNone/>
              <a:defRPr sz="2800"/>
            </a:lvl9pPr>
          </a:lstStyle>
          <a:p/>
        </p:txBody>
      </p:sp>
      <p:sp>
        <p:nvSpPr>
          <p:cNvPr id="11" name="Shape 11"/>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GB"/>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3" name="Shape 43"/>
        <p:cNvGrpSpPr/>
        <p:nvPr/>
      </p:nvGrpSpPr>
      <p:grpSpPr>
        <a:xfrm>
          <a:off x="0" y="0"/>
          <a:ext cx="0" cy="0"/>
          <a:chOff x="0" y="0"/>
          <a:chExt cx="0" cy="0"/>
        </a:xfrm>
      </p:grpSpPr>
      <p:sp>
        <p:nvSpPr>
          <p:cNvPr id="44" name="Shape 44"/>
          <p:cNvSpPr txBox="1"/>
          <p:nvPr>
            <p:ph type="title"/>
          </p:nvPr>
        </p:nvSpPr>
        <p:spPr>
          <a:xfrm>
            <a:off x="311700" y="1106125"/>
            <a:ext cx="8520599" cy="1963500"/>
          </a:xfrm>
          <a:prstGeom prst="rect">
            <a:avLst/>
          </a:prstGeom>
        </p:spPr>
        <p:txBody>
          <a:bodyPr anchorCtr="0" anchor="b" bIns="91425" lIns="91425" rIns="91425" tIns="91425"/>
          <a:lstStyle>
            <a:lvl1pPr algn="ctr">
              <a:spcBef>
                <a:spcPts val="0"/>
              </a:spcBef>
              <a:buSzPct val="100000"/>
              <a:defRPr sz="12000"/>
            </a:lvl1pPr>
            <a:lvl2pPr algn="ctr">
              <a:spcBef>
                <a:spcPts val="0"/>
              </a:spcBef>
              <a:buSzPct val="100000"/>
              <a:defRPr sz="12000"/>
            </a:lvl2pPr>
            <a:lvl3pPr algn="ctr">
              <a:spcBef>
                <a:spcPts val="0"/>
              </a:spcBef>
              <a:buSzPct val="100000"/>
              <a:defRPr sz="12000"/>
            </a:lvl3pPr>
            <a:lvl4pPr algn="ctr">
              <a:spcBef>
                <a:spcPts val="0"/>
              </a:spcBef>
              <a:buSzPct val="100000"/>
              <a:defRPr sz="12000"/>
            </a:lvl4pPr>
            <a:lvl5pPr algn="ctr">
              <a:spcBef>
                <a:spcPts val="0"/>
              </a:spcBef>
              <a:buSzPct val="100000"/>
              <a:defRPr sz="12000"/>
            </a:lvl5pPr>
            <a:lvl6pPr algn="ctr">
              <a:spcBef>
                <a:spcPts val="0"/>
              </a:spcBef>
              <a:buSzPct val="100000"/>
              <a:defRPr sz="12000"/>
            </a:lvl6pPr>
            <a:lvl7pPr algn="ctr">
              <a:spcBef>
                <a:spcPts val="0"/>
              </a:spcBef>
              <a:buSzPct val="100000"/>
              <a:defRPr sz="12000"/>
            </a:lvl7pPr>
            <a:lvl8pPr algn="ctr">
              <a:spcBef>
                <a:spcPts val="0"/>
              </a:spcBef>
              <a:buSzPct val="100000"/>
              <a:defRPr sz="12000"/>
            </a:lvl8pPr>
            <a:lvl9pPr algn="ctr">
              <a:spcBef>
                <a:spcPts val="0"/>
              </a:spcBef>
              <a:buSzPct val="100000"/>
              <a:defRPr sz="12000"/>
            </a:lvl9pPr>
          </a:lstStyle>
          <a:p/>
        </p:txBody>
      </p:sp>
      <p:sp>
        <p:nvSpPr>
          <p:cNvPr id="45" name="Shape 45"/>
          <p:cNvSpPr txBox="1"/>
          <p:nvPr>
            <p:ph idx="1" type="body"/>
          </p:nvPr>
        </p:nvSpPr>
        <p:spPr>
          <a:xfrm>
            <a:off x="311700" y="3152225"/>
            <a:ext cx="8520599" cy="1300800"/>
          </a:xfrm>
          <a:prstGeom prst="rect">
            <a:avLst/>
          </a:prstGeom>
        </p:spPr>
        <p:txBody>
          <a:bodyPr anchorCtr="0" anchor="t" bIns="91425" lIns="91425" rIns="91425" tIns="91425"/>
          <a:lstStyle>
            <a:lvl1pPr algn="ctr">
              <a:spcBef>
                <a:spcPts val="0"/>
              </a:spcBef>
              <a:defRPr/>
            </a:lvl1pPr>
            <a:lvl2pPr algn="ctr">
              <a:spcBef>
                <a:spcPts val="0"/>
              </a:spcBef>
              <a:defRPr/>
            </a:lvl2pPr>
            <a:lvl3pPr algn="ctr">
              <a:spcBef>
                <a:spcPts val="0"/>
              </a:spcBef>
              <a:defRPr/>
            </a:lvl3pPr>
            <a:lvl4pPr algn="ctr">
              <a:spcBef>
                <a:spcPts val="0"/>
              </a:spcBef>
              <a:defRPr/>
            </a:lvl4pPr>
            <a:lvl5pPr algn="ctr">
              <a:spcBef>
                <a:spcPts val="0"/>
              </a:spcBef>
              <a:defRPr/>
            </a:lvl5pPr>
            <a:lvl6pPr algn="ctr">
              <a:spcBef>
                <a:spcPts val="0"/>
              </a:spcBef>
              <a:defRPr/>
            </a:lvl6pPr>
            <a:lvl7pPr algn="ctr">
              <a:spcBef>
                <a:spcPts val="0"/>
              </a:spcBef>
              <a:defRPr/>
            </a:lvl7pPr>
            <a:lvl8pPr algn="ctr">
              <a:spcBef>
                <a:spcPts val="0"/>
              </a:spcBef>
              <a:defRPr/>
            </a:lvl8pPr>
            <a:lvl9pPr algn="ctr">
              <a:spcBef>
                <a:spcPts val="0"/>
              </a:spcBef>
              <a:defRPr/>
            </a:lvl9pPr>
          </a:lstStyle>
          <a:p/>
        </p:txBody>
      </p:sp>
      <p:sp>
        <p:nvSpPr>
          <p:cNvPr id="46" name="Shape 46"/>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GB"/>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7" name="Shape 47"/>
        <p:cNvGrpSpPr/>
        <p:nvPr/>
      </p:nvGrpSpPr>
      <p:grpSpPr>
        <a:xfrm>
          <a:off x="0" y="0"/>
          <a:ext cx="0" cy="0"/>
          <a:chOff x="0" y="0"/>
          <a:chExt cx="0" cy="0"/>
        </a:xfrm>
      </p:grpSpPr>
      <p:sp>
        <p:nvSpPr>
          <p:cNvPr id="48" name="Shape 48"/>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GB"/>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title">
    <p:spTree>
      <p:nvGrpSpPr>
        <p:cNvPr id="12" name="Shape 12"/>
        <p:cNvGrpSpPr/>
        <p:nvPr/>
      </p:nvGrpSpPr>
      <p:grpSpPr>
        <a:xfrm>
          <a:off x="0" y="0"/>
          <a:ext cx="0" cy="0"/>
          <a:chOff x="0" y="0"/>
          <a:chExt cx="0" cy="0"/>
        </a:xfrm>
      </p:grpSpPr>
      <p:sp>
        <p:nvSpPr>
          <p:cNvPr id="13" name="Shape 13"/>
          <p:cNvSpPr txBox="1"/>
          <p:nvPr>
            <p:ph type="title"/>
          </p:nvPr>
        </p:nvSpPr>
        <p:spPr>
          <a:xfrm>
            <a:off x="311700" y="2150850"/>
            <a:ext cx="8520599" cy="841800"/>
          </a:xfrm>
          <a:prstGeom prst="rect">
            <a:avLst/>
          </a:prstGeom>
        </p:spPr>
        <p:txBody>
          <a:bodyPr anchorCtr="0" anchor="ctr" bIns="91425" lIns="91425" rIns="91425" tIns="91425"/>
          <a:lstStyle>
            <a:lvl1pPr algn="ctr">
              <a:spcBef>
                <a:spcPts val="0"/>
              </a:spcBef>
              <a:buSzPct val="100000"/>
              <a:defRPr sz="3600"/>
            </a:lvl1pPr>
            <a:lvl2pPr algn="ctr">
              <a:spcBef>
                <a:spcPts val="0"/>
              </a:spcBef>
              <a:buSzPct val="100000"/>
              <a:defRPr sz="3600"/>
            </a:lvl2pPr>
            <a:lvl3pPr algn="ctr">
              <a:spcBef>
                <a:spcPts val="0"/>
              </a:spcBef>
              <a:buSzPct val="100000"/>
              <a:defRPr sz="3600"/>
            </a:lvl3pPr>
            <a:lvl4pPr algn="ctr">
              <a:spcBef>
                <a:spcPts val="0"/>
              </a:spcBef>
              <a:buSzPct val="100000"/>
              <a:defRPr sz="3600"/>
            </a:lvl4pPr>
            <a:lvl5pPr algn="ctr">
              <a:spcBef>
                <a:spcPts val="0"/>
              </a:spcBef>
              <a:buSzPct val="100000"/>
              <a:defRPr sz="3600"/>
            </a:lvl5pPr>
            <a:lvl6pPr algn="ctr">
              <a:spcBef>
                <a:spcPts val="0"/>
              </a:spcBef>
              <a:buSzPct val="100000"/>
              <a:defRPr sz="3600"/>
            </a:lvl6pPr>
            <a:lvl7pPr algn="ctr">
              <a:spcBef>
                <a:spcPts val="0"/>
              </a:spcBef>
              <a:buSzPct val="100000"/>
              <a:defRPr sz="3600"/>
            </a:lvl7pPr>
            <a:lvl8pPr algn="ctr">
              <a:spcBef>
                <a:spcPts val="0"/>
              </a:spcBef>
              <a:buSzPct val="100000"/>
              <a:defRPr sz="3600"/>
            </a:lvl8pPr>
            <a:lvl9pPr algn="ctr">
              <a:spcBef>
                <a:spcPts val="0"/>
              </a:spcBef>
              <a:buSzPct val="100000"/>
              <a:defRPr sz="3600"/>
            </a:lvl9pPr>
          </a:lstStyle>
          <a:p/>
        </p:txBody>
      </p:sp>
      <p:sp>
        <p:nvSpPr>
          <p:cNvPr id="14" name="Shape 14"/>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GB"/>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5" name="Shape 15"/>
        <p:cNvGrpSpPr/>
        <p:nvPr/>
      </p:nvGrpSpPr>
      <p:grpSpPr>
        <a:xfrm>
          <a:off x="0" y="0"/>
          <a:ext cx="0" cy="0"/>
          <a:chOff x="0" y="0"/>
          <a:chExt cx="0" cy="0"/>
        </a:xfrm>
      </p:grpSpPr>
      <p:sp>
        <p:nvSpPr>
          <p:cNvPr id="16" name="Shape 16"/>
          <p:cNvSpPr txBox="1"/>
          <p:nvPr>
            <p:ph type="title"/>
          </p:nvPr>
        </p:nvSpPr>
        <p:spPr>
          <a:xfrm>
            <a:off x="311700" y="445025"/>
            <a:ext cx="8520599" cy="572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7" name="Shape 17"/>
          <p:cNvSpPr txBox="1"/>
          <p:nvPr>
            <p:ph idx="1" type="body"/>
          </p:nvPr>
        </p:nvSpPr>
        <p:spPr>
          <a:xfrm>
            <a:off x="311700" y="1152475"/>
            <a:ext cx="8520599" cy="3416400"/>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8" name="Shape 18"/>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GB"/>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9" name="Shape 19"/>
        <p:cNvGrpSpPr/>
        <p:nvPr/>
      </p:nvGrpSpPr>
      <p:grpSpPr>
        <a:xfrm>
          <a:off x="0" y="0"/>
          <a:ext cx="0" cy="0"/>
          <a:chOff x="0" y="0"/>
          <a:chExt cx="0" cy="0"/>
        </a:xfrm>
      </p:grpSpPr>
      <p:sp>
        <p:nvSpPr>
          <p:cNvPr id="20" name="Shape 20"/>
          <p:cNvSpPr txBox="1"/>
          <p:nvPr>
            <p:ph type="title"/>
          </p:nvPr>
        </p:nvSpPr>
        <p:spPr>
          <a:xfrm>
            <a:off x="311700" y="445025"/>
            <a:ext cx="8520599" cy="572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1" name="Shape 21"/>
          <p:cNvSpPr txBox="1"/>
          <p:nvPr>
            <p:ph idx="1" type="body"/>
          </p:nvPr>
        </p:nvSpPr>
        <p:spPr>
          <a:xfrm>
            <a:off x="311700" y="1152475"/>
            <a:ext cx="3999899" cy="3416400"/>
          </a:xfrm>
          <a:prstGeom prst="rect">
            <a:avLst/>
          </a:prstGeom>
        </p:spPr>
        <p:txBody>
          <a:bodyPr anchorCtr="0" anchor="t" bIns="91425" lIns="91425" rIns="91425" tIns="91425"/>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p:txBody>
      </p:sp>
      <p:sp>
        <p:nvSpPr>
          <p:cNvPr id="22" name="Shape 22"/>
          <p:cNvSpPr txBox="1"/>
          <p:nvPr>
            <p:ph idx="2" type="body"/>
          </p:nvPr>
        </p:nvSpPr>
        <p:spPr>
          <a:xfrm>
            <a:off x="4832400" y="1152475"/>
            <a:ext cx="3999899" cy="3416400"/>
          </a:xfrm>
          <a:prstGeom prst="rect">
            <a:avLst/>
          </a:prstGeom>
        </p:spPr>
        <p:txBody>
          <a:bodyPr anchorCtr="0" anchor="t" bIns="91425" lIns="91425" rIns="91425" tIns="91425"/>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p:txBody>
      </p:sp>
      <p:sp>
        <p:nvSpPr>
          <p:cNvPr id="23" name="Shape 23"/>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GB"/>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4" name="Shape 24"/>
        <p:cNvGrpSpPr/>
        <p:nvPr/>
      </p:nvGrpSpPr>
      <p:grpSpPr>
        <a:xfrm>
          <a:off x="0" y="0"/>
          <a:ext cx="0" cy="0"/>
          <a:chOff x="0" y="0"/>
          <a:chExt cx="0" cy="0"/>
        </a:xfrm>
      </p:grpSpPr>
      <p:sp>
        <p:nvSpPr>
          <p:cNvPr id="25" name="Shape 25"/>
          <p:cNvSpPr txBox="1"/>
          <p:nvPr>
            <p:ph type="title"/>
          </p:nvPr>
        </p:nvSpPr>
        <p:spPr>
          <a:xfrm>
            <a:off x="311700" y="445025"/>
            <a:ext cx="8520599" cy="572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6" name="Shape 26"/>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GB"/>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7" name="Shape 27"/>
        <p:cNvGrpSpPr/>
        <p:nvPr/>
      </p:nvGrpSpPr>
      <p:grpSpPr>
        <a:xfrm>
          <a:off x="0" y="0"/>
          <a:ext cx="0" cy="0"/>
          <a:chOff x="0" y="0"/>
          <a:chExt cx="0" cy="0"/>
        </a:xfrm>
      </p:grpSpPr>
      <p:sp>
        <p:nvSpPr>
          <p:cNvPr id="28" name="Shape 28"/>
          <p:cNvSpPr txBox="1"/>
          <p:nvPr>
            <p:ph type="title"/>
          </p:nvPr>
        </p:nvSpPr>
        <p:spPr>
          <a:xfrm>
            <a:off x="311700" y="555600"/>
            <a:ext cx="2807999" cy="755699"/>
          </a:xfrm>
          <a:prstGeom prst="rect">
            <a:avLst/>
          </a:prstGeom>
        </p:spPr>
        <p:txBody>
          <a:bodyPr anchorCtr="0" anchor="b" bIns="91425" lIns="91425" rIns="91425" tIns="91425"/>
          <a:lstStyle>
            <a:lvl1pPr>
              <a:spcBef>
                <a:spcPts val="0"/>
              </a:spcBef>
              <a:buSzPct val="100000"/>
              <a:defRPr sz="2400"/>
            </a:lvl1pPr>
            <a:lvl2pPr>
              <a:spcBef>
                <a:spcPts val="0"/>
              </a:spcBef>
              <a:buSzPct val="100000"/>
              <a:defRPr sz="2400"/>
            </a:lvl2pPr>
            <a:lvl3pPr>
              <a:spcBef>
                <a:spcPts val="0"/>
              </a:spcBef>
              <a:buSzPct val="100000"/>
              <a:defRPr sz="2400"/>
            </a:lvl3pPr>
            <a:lvl4pPr>
              <a:spcBef>
                <a:spcPts val="0"/>
              </a:spcBef>
              <a:buSzPct val="100000"/>
              <a:defRPr sz="2400"/>
            </a:lvl4pPr>
            <a:lvl5pPr>
              <a:spcBef>
                <a:spcPts val="0"/>
              </a:spcBef>
              <a:buSzPct val="100000"/>
              <a:defRPr sz="2400"/>
            </a:lvl5pPr>
            <a:lvl6pPr>
              <a:spcBef>
                <a:spcPts val="0"/>
              </a:spcBef>
              <a:buSzPct val="100000"/>
              <a:defRPr sz="2400"/>
            </a:lvl6pPr>
            <a:lvl7pPr>
              <a:spcBef>
                <a:spcPts val="0"/>
              </a:spcBef>
              <a:buSzPct val="100000"/>
              <a:defRPr sz="2400"/>
            </a:lvl7pPr>
            <a:lvl8pPr>
              <a:spcBef>
                <a:spcPts val="0"/>
              </a:spcBef>
              <a:buSzPct val="100000"/>
              <a:defRPr sz="2400"/>
            </a:lvl8pPr>
            <a:lvl9pPr>
              <a:spcBef>
                <a:spcPts val="0"/>
              </a:spcBef>
              <a:buSzPct val="100000"/>
              <a:defRPr sz="2400"/>
            </a:lvl9pPr>
          </a:lstStyle>
          <a:p/>
        </p:txBody>
      </p:sp>
      <p:sp>
        <p:nvSpPr>
          <p:cNvPr id="29" name="Shape 29"/>
          <p:cNvSpPr txBox="1"/>
          <p:nvPr>
            <p:ph idx="1" type="body"/>
          </p:nvPr>
        </p:nvSpPr>
        <p:spPr>
          <a:xfrm>
            <a:off x="311700" y="1389600"/>
            <a:ext cx="2807999" cy="3179400"/>
          </a:xfrm>
          <a:prstGeom prst="rect">
            <a:avLst/>
          </a:prstGeom>
        </p:spPr>
        <p:txBody>
          <a:bodyPr anchorCtr="0" anchor="t" bIns="91425" lIns="91425" rIns="91425" tIns="91425"/>
          <a:lstStyle>
            <a:lvl1pPr>
              <a:spcBef>
                <a:spcPts val="0"/>
              </a:spcBef>
              <a:buSzPct val="100000"/>
              <a:defRPr sz="12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p:txBody>
      </p:sp>
      <p:sp>
        <p:nvSpPr>
          <p:cNvPr id="30" name="Shape 30"/>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GB"/>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1" name="Shape 31"/>
        <p:cNvGrpSpPr/>
        <p:nvPr/>
      </p:nvGrpSpPr>
      <p:grpSpPr>
        <a:xfrm>
          <a:off x="0" y="0"/>
          <a:ext cx="0" cy="0"/>
          <a:chOff x="0" y="0"/>
          <a:chExt cx="0" cy="0"/>
        </a:xfrm>
      </p:grpSpPr>
      <p:sp>
        <p:nvSpPr>
          <p:cNvPr id="32" name="Shape 32"/>
          <p:cNvSpPr txBox="1"/>
          <p:nvPr>
            <p:ph type="title"/>
          </p:nvPr>
        </p:nvSpPr>
        <p:spPr>
          <a:xfrm>
            <a:off x="490250" y="450150"/>
            <a:ext cx="6367800" cy="4090800"/>
          </a:xfrm>
          <a:prstGeom prst="rect">
            <a:avLst/>
          </a:prstGeom>
        </p:spPr>
        <p:txBody>
          <a:bodyPr anchorCtr="0" anchor="ctr" bIns="91425" lIns="91425" rIns="91425" tIns="91425"/>
          <a:lstStyle>
            <a:lvl1pPr>
              <a:spcBef>
                <a:spcPts val="0"/>
              </a:spcBef>
              <a:buSzPct val="100000"/>
              <a:defRPr sz="4800"/>
            </a:lvl1pPr>
            <a:lvl2pPr>
              <a:spcBef>
                <a:spcPts val="0"/>
              </a:spcBef>
              <a:buSzPct val="100000"/>
              <a:defRPr sz="4800"/>
            </a:lvl2pPr>
            <a:lvl3pPr>
              <a:spcBef>
                <a:spcPts val="0"/>
              </a:spcBef>
              <a:buSzPct val="100000"/>
              <a:defRPr sz="4800"/>
            </a:lvl3pPr>
            <a:lvl4pPr>
              <a:spcBef>
                <a:spcPts val="0"/>
              </a:spcBef>
              <a:buSzPct val="100000"/>
              <a:defRPr sz="4800"/>
            </a:lvl4pPr>
            <a:lvl5pPr>
              <a:spcBef>
                <a:spcPts val="0"/>
              </a:spcBef>
              <a:buSzPct val="100000"/>
              <a:defRPr sz="4800"/>
            </a:lvl5pPr>
            <a:lvl6pPr>
              <a:spcBef>
                <a:spcPts val="0"/>
              </a:spcBef>
              <a:buSzPct val="100000"/>
              <a:defRPr sz="4800"/>
            </a:lvl6pPr>
            <a:lvl7pPr>
              <a:spcBef>
                <a:spcPts val="0"/>
              </a:spcBef>
              <a:buSzPct val="100000"/>
              <a:defRPr sz="4800"/>
            </a:lvl7pPr>
            <a:lvl8pPr>
              <a:spcBef>
                <a:spcPts val="0"/>
              </a:spcBef>
              <a:buSzPct val="100000"/>
              <a:defRPr sz="4800"/>
            </a:lvl8pPr>
            <a:lvl9pPr>
              <a:spcBef>
                <a:spcPts val="0"/>
              </a:spcBef>
              <a:buSzPct val="100000"/>
              <a:defRPr sz="4800"/>
            </a:lvl9pPr>
          </a:lstStyle>
          <a:p/>
        </p:txBody>
      </p:sp>
      <p:sp>
        <p:nvSpPr>
          <p:cNvPr id="33" name="Shape 33"/>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GB"/>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4" name="Shape 34"/>
        <p:cNvGrpSpPr/>
        <p:nvPr/>
      </p:nvGrpSpPr>
      <p:grpSpPr>
        <a:xfrm>
          <a:off x="0" y="0"/>
          <a:ext cx="0" cy="0"/>
          <a:chOff x="0" y="0"/>
          <a:chExt cx="0" cy="0"/>
        </a:xfrm>
      </p:grpSpPr>
      <p:sp>
        <p:nvSpPr>
          <p:cNvPr id="35" name="Shape 35"/>
          <p:cNvSpPr/>
          <p:nvPr/>
        </p:nvSpPr>
        <p:spPr>
          <a:xfrm>
            <a:off x="4572000" y="-125"/>
            <a:ext cx="4572000" cy="5143499"/>
          </a:xfrm>
          <a:prstGeom prst="rect">
            <a:avLst/>
          </a:prstGeom>
          <a:solidFill>
            <a:schemeClr val="lt2"/>
          </a:solidFill>
          <a:ln>
            <a:noFill/>
          </a:ln>
        </p:spPr>
        <p:txBody>
          <a:bodyPr anchorCtr="0" anchor="ctr" bIns="91425" lIns="91425" rIns="91425" tIns="91425">
            <a:noAutofit/>
          </a:bodyPr>
          <a:lstStyle/>
          <a:p>
            <a:pPr>
              <a:spcBef>
                <a:spcPts val="0"/>
              </a:spcBef>
              <a:buNone/>
            </a:pPr>
            <a:r>
              <a:t/>
            </a:r>
            <a:endParaRPr/>
          </a:p>
        </p:txBody>
      </p:sp>
      <p:sp>
        <p:nvSpPr>
          <p:cNvPr id="36" name="Shape 36"/>
          <p:cNvSpPr txBox="1"/>
          <p:nvPr>
            <p:ph type="title"/>
          </p:nvPr>
        </p:nvSpPr>
        <p:spPr>
          <a:xfrm>
            <a:off x="265500" y="1233175"/>
            <a:ext cx="4045199" cy="1482300"/>
          </a:xfrm>
          <a:prstGeom prst="rect">
            <a:avLst/>
          </a:prstGeom>
        </p:spPr>
        <p:txBody>
          <a:bodyPr anchorCtr="0" anchor="b" bIns="91425" lIns="91425" rIns="91425" tIns="91425"/>
          <a:lstStyle>
            <a:lvl1pPr algn="ctr">
              <a:spcBef>
                <a:spcPts val="0"/>
              </a:spcBef>
              <a:buSzPct val="100000"/>
              <a:defRPr sz="4200"/>
            </a:lvl1pPr>
            <a:lvl2pPr algn="ctr">
              <a:spcBef>
                <a:spcPts val="0"/>
              </a:spcBef>
              <a:buSzPct val="100000"/>
              <a:defRPr sz="4200"/>
            </a:lvl2pPr>
            <a:lvl3pPr algn="ctr">
              <a:spcBef>
                <a:spcPts val="0"/>
              </a:spcBef>
              <a:buSzPct val="100000"/>
              <a:defRPr sz="4200"/>
            </a:lvl3pPr>
            <a:lvl4pPr algn="ctr">
              <a:spcBef>
                <a:spcPts val="0"/>
              </a:spcBef>
              <a:buSzPct val="100000"/>
              <a:defRPr sz="4200"/>
            </a:lvl4pPr>
            <a:lvl5pPr algn="ctr">
              <a:spcBef>
                <a:spcPts val="0"/>
              </a:spcBef>
              <a:buSzPct val="100000"/>
              <a:defRPr sz="4200"/>
            </a:lvl5pPr>
            <a:lvl6pPr algn="ctr">
              <a:spcBef>
                <a:spcPts val="0"/>
              </a:spcBef>
              <a:buSzPct val="100000"/>
              <a:defRPr sz="4200"/>
            </a:lvl6pPr>
            <a:lvl7pPr algn="ctr">
              <a:spcBef>
                <a:spcPts val="0"/>
              </a:spcBef>
              <a:buSzPct val="100000"/>
              <a:defRPr sz="4200"/>
            </a:lvl7pPr>
            <a:lvl8pPr algn="ctr">
              <a:spcBef>
                <a:spcPts val="0"/>
              </a:spcBef>
              <a:buSzPct val="100000"/>
              <a:defRPr sz="4200"/>
            </a:lvl8pPr>
            <a:lvl9pPr algn="ctr">
              <a:spcBef>
                <a:spcPts val="0"/>
              </a:spcBef>
              <a:buSzPct val="100000"/>
              <a:defRPr sz="4200"/>
            </a:lvl9pPr>
          </a:lstStyle>
          <a:p/>
        </p:txBody>
      </p:sp>
      <p:sp>
        <p:nvSpPr>
          <p:cNvPr id="37" name="Shape 37"/>
          <p:cNvSpPr txBox="1"/>
          <p:nvPr>
            <p:ph idx="1" type="subTitle"/>
          </p:nvPr>
        </p:nvSpPr>
        <p:spPr>
          <a:xfrm>
            <a:off x="265500" y="2803075"/>
            <a:ext cx="4045199" cy="1235100"/>
          </a:xfrm>
          <a:prstGeom prst="rect">
            <a:avLst/>
          </a:prstGeom>
        </p:spPr>
        <p:txBody>
          <a:bodyPr anchorCtr="0" anchor="t" bIns="91425" lIns="91425" rIns="91425" tIns="91425"/>
          <a:lstStyle>
            <a:lvl1pPr algn="ctr">
              <a:lnSpc>
                <a:spcPct val="100000"/>
              </a:lnSpc>
              <a:spcBef>
                <a:spcPts val="0"/>
              </a:spcBef>
              <a:spcAft>
                <a:spcPts val="0"/>
              </a:spcAft>
              <a:buSzPct val="100000"/>
              <a:buNone/>
              <a:defRPr sz="2100"/>
            </a:lvl1pPr>
            <a:lvl2pPr algn="ctr">
              <a:lnSpc>
                <a:spcPct val="100000"/>
              </a:lnSpc>
              <a:spcBef>
                <a:spcPts val="0"/>
              </a:spcBef>
              <a:spcAft>
                <a:spcPts val="0"/>
              </a:spcAft>
              <a:buSzPct val="100000"/>
              <a:buNone/>
              <a:defRPr sz="2100"/>
            </a:lvl2pPr>
            <a:lvl3pPr algn="ctr">
              <a:lnSpc>
                <a:spcPct val="100000"/>
              </a:lnSpc>
              <a:spcBef>
                <a:spcPts val="0"/>
              </a:spcBef>
              <a:spcAft>
                <a:spcPts val="0"/>
              </a:spcAft>
              <a:buSzPct val="100000"/>
              <a:buNone/>
              <a:defRPr sz="2100"/>
            </a:lvl3pPr>
            <a:lvl4pPr algn="ctr">
              <a:lnSpc>
                <a:spcPct val="100000"/>
              </a:lnSpc>
              <a:spcBef>
                <a:spcPts val="0"/>
              </a:spcBef>
              <a:spcAft>
                <a:spcPts val="0"/>
              </a:spcAft>
              <a:buSzPct val="100000"/>
              <a:buNone/>
              <a:defRPr sz="2100"/>
            </a:lvl4pPr>
            <a:lvl5pPr algn="ctr">
              <a:lnSpc>
                <a:spcPct val="100000"/>
              </a:lnSpc>
              <a:spcBef>
                <a:spcPts val="0"/>
              </a:spcBef>
              <a:spcAft>
                <a:spcPts val="0"/>
              </a:spcAft>
              <a:buSzPct val="100000"/>
              <a:buNone/>
              <a:defRPr sz="2100"/>
            </a:lvl5pPr>
            <a:lvl6pPr algn="ctr">
              <a:lnSpc>
                <a:spcPct val="100000"/>
              </a:lnSpc>
              <a:spcBef>
                <a:spcPts val="0"/>
              </a:spcBef>
              <a:spcAft>
                <a:spcPts val="0"/>
              </a:spcAft>
              <a:buSzPct val="100000"/>
              <a:buNone/>
              <a:defRPr sz="2100"/>
            </a:lvl6pPr>
            <a:lvl7pPr algn="ctr">
              <a:lnSpc>
                <a:spcPct val="100000"/>
              </a:lnSpc>
              <a:spcBef>
                <a:spcPts val="0"/>
              </a:spcBef>
              <a:spcAft>
                <a:spcPts val="0"/>
              </a:spcAft>
              <a:buSzPct val="100000"/>
              <a:buNone/>
              <a:defRPr sz="2100"/>
            </a:lvl7pPr>
            <a:lvl8pPr algn="ctr">
              <a:lnSpc>
                <a:spcPct val="100000"/>
              </a:lnSpc>
              <a:spcBef>
                <a:spcPts val="0"/>
              </a:spcBef>
              <a:spcAft>
                <a:spcPts val="0"/>
              </a:spcAft>
              <a:buSzPct val="100000"/>
              <a:buNone/>
              <a:defRPr sz="2100"/>
            </a:lvl8pPr>
            <a:lvl9pPr algn="ctr">
              <a:lnSpc>
                <a:spcPct val="100000"/>
              </a:lnSpc>
              <a:spcBef>
                <a:spcPts val="0"/>
              </a:spcBef>
              <a:spcAft>
                <a:spcPts val="0"/>
              </a:spcAft>
              <a:buSzPct val="100000"/>
              <a:buNone/>
              <a:defRPr sz="2100"/>
            </a:lvl9pPr>
          </a:lstStyle>
          <a:p/>
        </p:txBody>
      </p:sp>
      <p:sp>
        <p:nvSpPr>
          <p:cNvPr id="38" name="Shape 38"/>
          <p:cNvSpPr txBox="1"/>
          <p:nvPr>
            <p:ph idx="2" type="body"/>
          </p:nvPr>
        </p:nvSpPr>
        <p:spPr>
          <a:xfrm>
            <a:off x="4939500" y="724075"/>
            <a:ext cx="3837000" cy="3695099"/>
          </a:xfrm>
          <a:prstGeom prst="rect">
            <a:avLst/>
          </a:prstGeom>
        </p:spPr>
        <p:txBody>
          <a:bodyPr anchorCtr="0" anchor="ctr"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9" name="Shape 39"/>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GB"/>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0" name="Shape 40"/>
        <p:cNvGrpSpPr/>
        <p:nvPr/>
      </p:nvGrpSpPr>
      <p:grpSpPr>
        <a:xfrm>
          <a:off x="0" y="0"/>
          <a:ext cx="0" cy="0"/>
          <a:chOff x="0" y="0"/>
          <a:chExt cx="0" cy="0"/>
        </a:xfrm>
      </p:grpSpPr>
      <p:sp>
        <p:nvSpPr>
          <p:cNvPr id="41" name="Shape 41"/>
          <p:cNvSpPr txBox="1"/>
          <p:nvPr>
            <p:ph idx="1" type="body"/>
          </p:nvPr>
        </p:nvSpPr>
        <p:spPr>
          <a:xfrm>
            <a:off x="311700" y="4230575"/>
            <a:ext cx="5998800" cy="605100"/>
          </a:xfrm>
          <a:prstGeom prst="rect">
            <a:avLst/>
          </a:prstGeom>
        </p:spPr>
        <p:txBody>
          <a:bodyPr anchorCtr="0" anchor="ctr" bIns="91425" lIns="91425" rIns="91425" tIns="91425"/>
          <a:lstStyle>
            <a:lvl1pPr>
              <a:lnSpc>
                <a:spcPct val="100000"/>
              </a:lnSpc>
              <a:spcBef>
                <a:spcPts val="0"/>
              </a:spcBef>
              <a:spcAft>
                <a:spcPts val="0"/>
              </a:spcAft>
              <a:buNone/>
              <a:defRPr/>
            </a:lvl1pPr>
          </a:lstStyle>
          <a:p/>
        </p:txBody>
      </p:sp>
      <p:sp>
        <p:nvSpPr>
          <p:cNvPr id="42" name="Shape 42"/>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GB"/>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B7B7B7"/>
        </a:solidFill>
      </p:bgPr>
    </p:bg>
    <p:spTree>
      <p:nvGrpSpPr>
        <p:cNvPr id="4" name="Shape 4"/>
        <p:cNvGrpSpPr/>
        <p:nvPr/>
      </p:nvGrpSpPr>
      <p:grpSpPr>
        <a:xfrm>
          <a:off x="0" y="0"/>
          <a:ext cx="0" cy="0"/>
          <a:chOff x="0" y="0"/>
          <a:chExt cx="0" cy="0"/>
        </a:xfrm>
      </p:grpSpPr>
      <p:sp>
        <p:nvSpPr>
          <p:cNvPr id="5" name="Shape 5"/>
          <p:cNvSpPr txBox="1"/>
          <p:nvPr>
            <p:ph type="title"/>
          </p:nvPr>
        </p:nvSpPr>
        <p:spPr>
          <a:xfrm>
            <a:off x="311700" y="445025"/>
            <a:ext cx="8520599" cy="572699"/>
          </a:xfrm>
          <a:prstGeom prst="rect">
            <a:avLst/>
          </a:prstGeom>
          <a:noFill/>
          <a:ln>
            <a:noFill/>
          </a:ln>
        </p:spPr>
        <p:txBody>
          <a:bodyPr anchorCtr="0" anchor="t" bIns="91425" lIns="91425" rIns="91425" tIns="91425"/>
          <a:lstStyle>
            <a:lvl1pPr>
              <a:spcBef>
                <a:spcPts val="0"/>
              </a:spcBef>
              <a:buClr>
                <a:schemeClr val="dk1"/>
              </a:buClr>
              <a:buSzPct val="100000"/>
              <a:buNone/>
              <a:defRPr sz="2800">
                <a:solidFill>
                  <a:schemeClr val="dk1"/>
                </a:solidFill>
              </a:defRPr>
            </a:lvl1pPr>
            <a:lvl2pPr>
              <a:spcBef>
                <a:spcPts val="0"/>
              </a:spcBef>
              <a:buClr>
                <a:schemeClr val="dk1"/>
              </a:buClr>
              <a:buSzPct val="100000"/>
              <a:buNone/>
              <a:defRPr sz="2800">
                <a:solidFill>
                  <a:schemeClr val="dk1"/>
                </a:solidFill>
              </a:defRPr>
            </a:lvl2pPr>
            <a:lvl3pPr>
              <a:spcBef>
                <a:spcPts val="0"/>
              </a:spcBef>
              <a:buClr>
                <a:schemeClr val="dk1"/>
              </a:buClr>
              <a:buSzPct val="100000"/>
              <a:buNone/>
              <a:defRPr sz="2800">
                <a:solidFill>
                  <a:schemeClr val="dk1"/>
                </a:solidFill>
              </a:defRPr>
            </a:lvl3pPr>
            <a:lvl4pPr>
              <a:spcBef>
                <a:spcPts val="0"/>
              </a:spcBef>
              <a:buClr>
                <a:schemeClr val="dk1"/>
              </a:buClr>
              <a:buSzPct val="100000"/>
              <a:buNone/>
              <a:defRPr sz="2800">
                <a:solidFill>
                  <a:schemeClr val="dk1"/>
                </a:solidFill>
              </a:defRPr>
            </a:lvl4pPr>
            <a:lvl5pPr>
              <a:spcBef>
                <a:spcPts val="0"/>
              </a:spcBef>
              <a:buClr>
                <a:schemeClr val="dk1"/>
              </a:buClr>
              <a:buSzPct val="100000"/>
              <a:buNone/>
              <a:defRPr sz="2800">
                <a:solidFill>
                  <a:schemeClr val="dk1"/>
                </a:solidFill>
              </a:defRPr>
            </a:lvl5pPr>
            <a:lvl6pPr>
              <a:spcBef>
                <a:spcPts val="0"/>
              </a:spcBef>
              <a:buClr>
                <a:schemeClr val="dk1"/>
              </a:buClr>
              <a:buSzPct val="100000"/>
              <a:buNone/>
              <a:defRPr sz="2800">
                <a:solidFill>
                  <a:schemeClr val="dk1"/>
                </a:solidFill>
              </a:defRPr>
            </a:lvl6pPr>
            <a:lvl7pPr>
              <a:spcBef>
                <a:spcPts val="0"/>
              </a:spcBef>
              <a:buClr>
                <a:schemeClr val="dk1"/>
              </a:buClr>
              <a:buSzPct val="100000"/>
              <a:buNone/>
              <a:defRPr sz="2800">
                <a:solidFill>
                  <a:schemeClr val="dk1"/>
                </a:solidFill>
              </a:defRPr>
            </a:lvl7pPr>
            <a:lvl8pPr>
              <a:spcBef>
                <a:spcPts val="0"/>
              </a:spcBef>
              <a:buClr>
                <a:schemeClr val="dk1"/>
              </a:buClr>
              <a:buSzPct val="100000"/>
              <a:buNone/>
              <a:defRPr sz="2800">
                <a:solidFill>
                  <a:schemeClr val="dk1"/>
                </a:solidFill>
              </a:defRPr>
            </a:lvl8pPr>
            <a:lvl9pPr>
              <a:spcBef>
                <a:spcPts val="0"/>
              </a:spcBef>
              <a:buClr>
                <a:schemeClr val="dk1"/>
              </a:buClr>
              <a:buSzPct val="100000"/>
              <a:buNone/>
              <a:defRPr sz="2800">
                <a:solidFill>
                  <a:schemeClr val="dk1"/>
                </a:solidFill>
              </a:defRPr>
            </a:lvl9pPr>
          </a:lstStyle>
          <a:p/>
        </p:txBody>
      </p:sp>
      <p:sp>
        <p:nvSpPr>
          <p:cNvPr id="6" name="Shape 6"/>
          <p:cNvSpPr txBox="1"/>
          <p:nvPr>
            <p:ph idx="1" type="body"/>
          </p:nvPr>
        </p:nvSpPr>
        <p:spPr>
          <a:xfrm>
            <a:off x="311700" y="1152475"/>
            <a:ext cx="8520599" cy="3416400"/>
          </a:xfrm>
          <a:prstGeom prst="rect">
            <a:avLst/>
          </a:prstGeom>
          <a:noFill/>
          <a:ln>
            <a:noFill/>
          </a:ln>
        </p:spPr>
        <p:txBody>
          <a:bodyPr anchorCtr="0" anchor="t" bIns="91425" lIns="91425" rIns="91425" tIns="91425"/>
          <a:lstStyle>
            <a:lvl1pPr>
              <a:lnSpc>
                <a:spcPct val="115000"/>
              </a:lnSpc>
              <a:spcBef>
                <a:spcPts val="0"/>
              </a:spcBef>
              <a:spcAft>
                <a:spcPts val="1600"/>
              </a:spcAft>
              <a:buClr>
                <a:schemeClr val="dk2"/>
              </a:buClr>
              <a:buSzPct val="100000"/>
              <a:defRPr sz="1800">
                <a:solidFill>
                  <a:schemeClr val="dk2"/>
                </a:solidFill>
              </a:defRPr>
            </a:lvl1pPr>
            <a:lvl2pPr>
              <a:lnSpc>
                <a:spcPct val="115000"/>
              </a:lnSpc>
              <a:spcBef>
                <a:spcPts val="0"/>
              </a:spcBef>
              <a:spcAft>
                <a:spcPts val="1600"/>
              </a:spcAft>
              <a:buClr>
                <a:schemeClr val="dk2"/>
              </a:buClr>
              <a:defRPr>
                <a:solidFill>
                  <a:schemeClr val="dk2"/>
                </a:solidFill>
              </a:defRPr>
            </a:lvl2pPr>
            <a:lvl3pPr>
              <a:lnSpc>
                <a:spcPct val="115000"/>
              </a:lnSpc>
              <a:spcBef>
                <a:spcPts val="0"/>
              </a:spcBef>
              <a:spcAft>
                <a:spcPts val="1600"/>
              </a:spcAft>
              <a:buClr>
                <a:schemeClr val="dk2"/>
              </a:buClr>
              <a:defRPr>
                <a:solidFill>
                  <a:schemeClr val="dk2"/>
                </a:solidFill>
              </a:defRPr>
            </a:lvl3pPr>
            <a:lvl4pPr>
              <a:lnSpc>
                <a:spcPct val="115000"/>
              </a:lnSpc>
              <a:spcBef>
                <a:spcPts val="0"/>
              </a:spcBef>
              <a:spcAft>
                <a:spcPts val="1600"/>
              </a:spcAft>
              <a:buClr>
                <a:schemeClr val="dk2"/>
              </a:buClr>
              <a:defRPr>
                <a:solidFill>
                  <a:schemeClr val="dk2"/>
                </a:solidFill>
              </a:defRPr>
            </a:lvl4pPr>
            <a:lvl5pPr>
              <a:lnSpc>
                <a:spcPct val="115000"/>
              </a:lnSpc>
              <a:spcBef>
                <a:spcPts val="0"/>
              </a:spcBef>
              <a:spcAft>
                <a:spcPts val="1600"/>
              </a:spcAft>
              <a:buClr>
                <a:schemeClr val="dk2"/>
              </a:buClr>
              <a:defRPr>
                <a:solidFill>
                  <a:schemeClr val="dk2"/>
                </a:solidFill>
              </a:defRPr>
            </a:lvl5pPr>
            <a:lvl6pPr>
              <a:lnSpc>
                <a:spcPct val="115000"/>
              </a:lnSpc>
              <a:spcBef>
                <a:spcPts val="0"/>
              </a:spcBef>
              <a:spcAft>
                <a:spcPts val="1600"/>
              </a:spcAft>
              <a:buClr>
                <a:schemeClr val="dk2"/>
              </a:buClr>
              <a:defRPr>
                <a:solidFill>
                  <a:schemeClr val="dk2"/>
                </a:solidFill>
              </a:defRPr>
            </a:lvl6pPr>
            <a:lvl7pPr>
              <a:lnSpc>
                <a:spcPct val="115000"/>
              </a:lnSpc>
              <a:spcBef>
                <a:spcPts val="0"/>
              </a:spcBef>
              <a:spcAft>
                <a:spcPts val="1600"/>
              </a:spcAft>
              <a:buClr>
                <a:schemeClr val="dk2"/>
              </a:buClr>
              <a:defRPr>
                <a:solidFill>
                  <a:schemeClr val="dk2"/>
                </a:solidFill>
              </a:defRPr>
            </a:lvl7pPr>
            <a:lvl8pPr>
              <a:lnSpc>
                <a:spcPct val="115000"/>
              </a:lnSpc>
              <a:spcBef>
                <a:spcPts val="0"/>
              </a:spcBef>
              <a:spcAft>
                <a:spcPts val="1600"/>
              </a:spcAft>
              <a:buClr>
                <a:schemeClr val="dk2"/>
              </a:buClr>
              <a:defRPr>
                <a:solidFill>
                  <a:schemeClr val="dk2"/>
                </a:solidFill>
              </a:defRPr>
            </a:lvl8pPr>
            <a:lvl9pPr>
              <a:lnSpc>
                <a:spcPct val="115000"/>
              </a:lnSpc>
              <a:spcBef>
                <a:spcPts val="0"/>
              </a:spcBef>
              <a:spcAft>
                <a:spcPts val="1600"/>
              </a:spcAft>
              <a:buClr>
                <a:schemeClr val="dk2"/>
              </a:buClr>
              <a:defRPr>
                <a:solidFill>
                  <a:schemeClr val="dk2"/>
                </a:solidFill>
              </a:defRPr>
            </a:lvl9pPr>
          </a:lstStyle>
          <a:p/>
        </p:txBody>
      </p:sp>
      <p:sp>
        <p:nvSpPr>
          <p:cNvPr id="7" name="Shape 7"/>
          <p:cNvSpPr txBox="1"/>
          <p:nvPr>
            <p:ph idx="12" type="sldNum"/>
          </p:nvPr>
        </p:nvSpPr>
        <p:spPr>
          <a:xfrm>
            <a:off x="8472457" y="4663216"/>
            <a:ext cx="548699" cy="393600"/>
          </a:xfrm>
          <a:prstGeom prst="rect">
            <a:avLst/>
          </a:prstGeom>
          <a:noFill/>
          <a:ln>
            <a:noFill/>
          </a:ln>
        </p:spPr>
        <p:txBody>
          <a:bodyPr anchorCtr="0" anchor="ctr" bIns="91425" lIns="91425" rIns="91425" tIns="91425">
            <a:noAutofit/>
          </a:bodyPr>
          <a:lstStyle/>
          <a:p>
            <a:pPr algn="r">
              <a:spcBef>
                <a:spcPts val="0"/>
              </a:spcBef>
              <a:buNone/>
            </a:pPr>
            <a:fld id="{00000000-1234-1234-1234-123412341234}" type="slidenum">
              <a:rPr lang="en-GB" sz="10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00.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 name="Shape 52"/>
        <p:cNvGrpSpPr/>
        <p:nvPr/>
      </p:nvGrpSpPr>
      <p:grpSpPr>
        <a:xfrm>
          <a:off x="0" y="0"/>
          <a:ext cx="0" cy="0"/>
          <a:chOff x="0" y="0"/>
          <a:chExt cx="0" cy="0"/>
        </a:xfrm>
      </p:grpSpPr>
      <p:sp>
        <p:nvSpPr>
          <p:cNvPr id="53" name="Shape 53"/>
          <p:cNvSpPr txBox="1"/>
          <p:nvPr>
            <p:ph type="ctrTitle"/>
          </p:nvPr>
        </p:nvSpPr>
        <p:spPr>
          <a:xfrm>
            <a:off x="311708" y="744575"/>
            <a:ext cx="8520599" cy="2052599"/>
          </a:xfrm>
          <a:prstGeom prst="rect">
            <a:avLst/>
          </a:prstGeom>
        </p:spPr>
        <p:txBody>
          <a:bodyPr anchorCtr="0" anchor="b" bIns="91425" lIns="91425" rIns="91425" tIns="91425">
            <a:noAutofit/>
          </a:bodyPr>
          <a:lstStyle/>
          <a:p>
            <a:pPr>
              <a:spcBef>
                <a:spcPts val="0"/>
              </a:spcBef>
              <a:buNone/>
            </a:pPr>
            <a:r>
              <a:rPr lang="en-GB"/>
              <a:t>Enhancing chaum mixes with randomness</a:t>
            </a:r>
          </a:p>
        </p:txBody>
      </p:sp>
      <p:sp>
        <p:nvSpPr>
          <p:cNvPr id="54" name="Shape 54"/>
          <p:cNvSpPr txBox="1"/>
          <p:nvPr>
            <p:ph idx="1" type="subTitle"/>
          </p:nvPr>
        </p:nvSpPr>
        <p:spPr>
          <a:xfrm>
            <a:off x="311700" y="2834125"/>
            <a:ext cx="8520599" cy="792600"/>
          </a:xfrm>
          <a:prstGeom prst="rect">
            <a:avLst/>
          </a:prstGeom>
        </p:spPr>
        <p:txBody>
          <a:bodyPr anchorCtr="0" anchor="t" bIns="91425" lIns="91425" rIns="91425" tIns="91425">
            <a:noAutofit/>
          </a:bodyPr>
          <a:lstStyle/>
          <a:p>
            <a:pPr>
              <a:spcBef>
                <a:spcPts val="0"/>
              </a:spcBef>
              <a:buNone/>
            </a:pPr>
            <a:r>
              <a:rPr lang="en-GB"/>
              <a:t>By Kannabiran Maheswaran</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x="0" y="0"/>
          <a:ext cx="0" cy="0"/>
          <a:chOff x="0" y="0"/>
          <a:chExt cx="0" cy="0"/>
        </a:xfrm>
      </p:grpSpPr>
      <p:sp>
        <p:nvSpPr>
          <p:cNvPr id="108" name="Shape 108"/>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GB"/>
              <a:t>Round Management</a:t>
            </a:r>
          </a:p>
        </p:txBody>
      </p:sp>
      <p:sp>
        <p:nvSpPr>
          <p:cNvPr id="109" name="Shape 109"/>
          <p:cNvSpPr txBox="1"/>
          <p:nvPr>
            <p:ph idx="1" type="body"/>
          </p:nvPr>
        </p:nvSpPr>
        <p:spPr>
          <a:xfrm>
            <a:off x="311700" y="1152475"/>
            <a:ext cx="8520599" cy="3416400"/>
          </a:xfrm>
          <a:prstGeom prst="rect">
            <a:avLst/>
          </a:prstGeom>
        </p:spPr>
        <p:txBody>
          <a:bodyPr anchorCtr="0" anchor="t" bIns="91425" lIns="91425" rIns="91425" tIns="91425">
            <a:noAutofit/>
          </a:bodyPr>
          <a:lstStyle/>
          <a:p>
            <a:pPr rtl="0">
              <a:spcBef>
                <a:spcPts val="0"/>
              </a:spcBef>
              <a:buNone/>
            </a:pPr>
            <a:r>
              <a:rPr lang="en-GB"/>
              <a:t>After every predetermined number of mix fires, we flush the mix and reset the parameters for function selection.</a:t>
            </a:r>
          </a:p>
          <a:p>
            <a:pPr rtl="0">
              <a:spcBef>
                <a:spcPts val="0"/>
              </a:spcBef>
              <a:buNone/>
            </a:pPr>
            <a:r>
              <a:t/>
            </a:r>
            <a:endParaRPr/>
          </a:p>
          <a:p>
            <a:pPr rtl="0">
              <a:spcBef>
                <a:spcPts val="0"/>
              </a:spcBef>
              <a:buNone/>
            </a:pPr>
            <a:r>
              <a:rPr lang="en-GB"/>
              <a:t>0		    20			50				     70						100</a:t>
            </a:r>
          </a:p>
          <a:p>
            <a:pPr rtl="0">
              <a:spcBef>
                <a:spcPts val="0"/>
              </a:spcBef>
              <a:buNone/>
            </a:pPr>
            <a:r>
              <a:rPr lang="en-GB"/>
              <a:t>and the Round After</a:t>
            </a:r>
          </a:p>
          <a:p>
            <a:pPr rtl="0">
              <a:spcBef>
                <a:spcPts val="0"/>
              </a:spcBef>
              <a:buNone/>
            </a:pPr>
            <a:r>
              <a:t/>
            </a:r>
            <a:endParaRPr/>
          </a:p>
          <a:p>
            <a:pPr rtl="0">
              <a:spcBef>
                <a:spcPts val="0"/>
              </a:spcBef>
              <a:buNone/>
            </a:pPr>
            <a:r>
              <a:rPr lang="en-GB"/>
              <a:t> 0			13		    26							76				100</a:t>
            </a:r>
          </a:p>
          <a:p>
            <a:pPr>
              <a:spcBef>
                <a:spcPts val="0"/>
              </a:spcBef>
              <a:buNone/>
            </a:pPr>
            <a:r>
              <a:rPr lang="en-GB"/>
              <a:t>Round Management cost -&gt; 4 Random Calls -&gt; 0.08 seconds</a:t>
            </a:r>
          </a:p>
        </p:txBody>
      </p:sp>
      <p:sp>
        <p:nvSpPr>
          <p:cNvPr id="110" name="Shape 110"/>
          <p:cNvSpPr/>
          <p:nvPr/>
        </p:nvSpPr>
        <p:spPr>
          <a:xfrm>
            <a:off x="615050" y="2115525"/>
            <a:ext cx="7820099" cy="5001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rtl="0">
              <a:spcBef>
                <a:spcPts val="0"/>
              </a:spcBef>
              <a:buNone/>
            </a:pPr>
            <a:r>
              <a:rPr lang="en-GB"/>
              <a:t>Timed Fn  		Threshold fn		           Time&amp;Threshold Fn			Pool Fn</a:t>
            </a:r>
          </a:p>
          <a:p>
            <a:pPr>
              <a:spcBef>
                <a:spcPts val="0"/>
              </a:spcBef>
              <a:buNone/>
            </a:pPr>
            <a:r>
              <a:rPr lang="en-GB"/>
              <a:t>20%				30%					20%					30%</a:t>
            </a:r>
          </a:p>
        </p:txBody>
      </p:sp>
      <p:cxnSp>
        <p:nvCxnSpPr>
          <p:cNvPr id="111" name="Shape 111"/>
          <p:cNvCxnSpPr/>
          <p:nvPr/>
        </p:nvCxnSpPr>
        <p:spPr>
          <a:xfrm flipH="1">
            <a:off x="1696324" y="2122275"/>
            <a:ext cx="6900" cy="513600"/>
          </a:xfrm>
          <a:prstGeom prst="straightConnector1">
            <a:avLst/>
          </a:prstGeom>
          <a:noFill/>
          <a:ln cap="flat" cmpd="sng" w="9525">
            <a:solidFill>
              <a:schemeClr val="dk2"/>
            </a:solidFill>
            <a:prstDash val="solid"/>
            <a:round/>
            <a:headEnd len="lg" w="lg" type="none"/>
            <a:tailEnd len="lg" w="lg" type="none"/>
          </a:ln>
        </p:spPr>
      </p:cxnSp>
      <p:cxnSp>
        <p:nvCxnSpPr>
          <p:cNvPr id="112" name="Shape 112"/>
          <p:cNvCxnSpPr/>
          <p:nvPr/>
        </p:nvCxnSpPr>
        <p:spPr>
          <a:xfrm>
            <a:off x="4217550" y="2115375"/>
            <a:ext cx="0" cy="527399"/>
          </a:xfrm>
          <a:prstGeom prst="straightConnector1">
            <a:avLst/>
          </a:prstGeom>
          <a:noFill/>
          <a:ln cap="flat" cmpd="sng" w="9525">
            <a:solidFill>
              <a:schemeClr val="dk2"/>
            </a:solidFill>
            <a:prstDash val="solid"/>
            <a:round/>
            <a:headEnd len="lg" w="lg" type="none"/>
            <a:tailEnd len="lg" w="lg" type="none"/>
          </a:ln>
        </p:spPr>
      </p:cxnSp>
      <p:cxnSp>
        <p:nvCxnSpPr>
          <p:cNvPr id="113" name="Shape 113"/>
          <p:cNvCxnSpPr/>
          <p:nvPr/>
        </p:nvCxnSpPr>
        <p:spPr>
          <a:xfrm>
            <a:off x="6123525" y="2108775"/>
            <a:ext cx="0" cy="513600"/>
          </a:xfrm>
          <a:prstGeom prst="straightConnector1">
            <a:avLst/>
          </a:prstGeom>
          <a:noFill/>
          <a:ln cap="flat" cmpd="sng" w="9525">
            <a:solidFill>
              <a:schemeClr val="dk2"/>
            </a:solidFill>
            <a:prstDash val="solid"/>
            <a:round/>
            <a:headEnd len="lg" w="lg" type="none"/>
            <a:tailEnd len="lg" w="lg" type="none"/>
          </a:ln>
        </p:spPr>
      </p:cxnSp>
      <p:sp>
        <p:nvSpPr>
          <p:cNvPr id="114" name="Shape 114"/>
          <p:cNvSpPr/>
          <p:nvPr/>
        </p:nvSpPr>
        <p:spPr>
          <a:xfrm>
            <a:off x="608300" y="3609225"/>
            <a:ext cx="7820099" cy="5001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rtl="0">
              <a:spcBef>
                <a:spcPts val="0"/>
              </a:spcBef>
              <a:buNone/>
            </a:pPr>
            <a:r>
              <a:rPr lang="en-GB"/>
              <a:t>Timed Fn		Pool fn				Threshold Fn			Time&amp;Threshold Fn</a:t>
            </a:r>
          </a:p>
          <a:p>
            <a:pPr>
              <a:spcBef>
                <a:spcPts val="0"/>
              </a:spcBef>
              <a:buNone/>
            </a:pPr>
            <a:r>
              <a:rPr lang="en-GB"/>
              <a:t>13%			13%					50%						24%</a:t>
            </a:r>
          </a:p>
        </p:txBody>
      </p:sp>
      <p:cxnSp>
        <p:nvCxnSpPr>
          <p:cNvPr id="115" name="Shape 115"/>
          <p:cNvCxnSpPr/>
          <p:nvPr/>
        </p:nvCxnSpPr>
        <p:spPr>
          <a:xfrm flipH="1">
            <a:off x="1868999" y="3602475"/>
            <a:ext cx="6900" cy="513600"/>
          </a:xfrm>
          <a:prstGeom prst="straightConnector1">
            <a:avLst/>
          </a:prstGeom>
          <a:noFill/>
          <a:ln cap="flat" cmpd="sng" w="9525">
            <a:solidFill>
              <a:schemeClr val="dk2"/>
            </a:solidFill>
            <a:prstDash val="solid"/>
            <a:round/>
            <a:headEnd len="lg" w="lg" type="none"/>
            <a:tailEnd len="lg" w="lg" type="none"/>
          </a:ln>
        </p:spPr>
      </p:cxnSp>
      <p:cxnSp>
        <p:nvCxnSpPr>
          <p:cNvPr id="116" name="Shape 116"/>
          <p:cNvCxnSpPr/>
          <p:nvPr/>
        </p:nvCxnSpPr>
        <p:spPr>
          <a:xfrm flipH="1">
            <a:off x="3123099" y="3602475"/>
            <a:ext cx="6900" cy="513600"/>
          </a:xfrm>
          <a:prstGeom prst="straightConnector1">
            <a:avLst/>
          </a:prstGeom>
          <a:noFill/>
          <a:ln cap="flat" cmpd="sng" w="9525">
            <a:solidFill>
              <a:schemeClr val="dk2"/>
            </a:solidFill>
            <a:prstDash val="solid"/>
            <a:round/>
            <a:headEnd len="lg" w="lg" type="none"/>
            <a:tailEnd len="lg" w="lg" type="none"/>
          </a:ln>
        </p:spPr>
      </p:cxnSp>
      <p:cxnSp>
        <p:nvCxnSpPr>
          <p:cNvPr id="117" name="Shape 117"/>
          <p:cNvCxnSpPr/>
          <p:nvPr/>
        </p:nvCxnSpPr>
        <p:spPr>
          <a:xfrm flipH="1">
            <a:off x="6465699" y="3602475"/>
            <a:ext cx="6900" cy="513600"/>
          </a:xfrm>
          <a:prstGeom prst="straightConnector1">
            <a:avLst/>
          </a:prstGeom>
          <a:noFill/>
          <a:ln cap="flat" cmpd="sng" w="9525">
            <a:solidFill>
              <a:schemeClr val="dk2"/>
            </a:solidFill>
            <a:prstDash val="solid"/>
            <a:round/>
            <a:headEnd len="lg" w="lg" type="none"/>
            <a:tailEnd len="lg" w="lg" type="none"/>
          </a:ln>
        </p:spPr>
      </p:cxn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1" name="Shape 121"/>
        <p:cNvGrpSpPr/>
        <p:nvPr/>
      </p:nvGrpSpPr>
      <p:grpSpPr>
        <a:xfrm>
          <a:off x="0" y="0"/>
          <a:ext cx="0" cy="0"/>
          <a:chOff x="0" y="0"/>
          <a:chExt cx="0" cy="0"/>
        </a:xfrm>
      </p:grpSpPr>
      <p:sp>
        <p:nvSpPr>
          <p:cNvPr id="122" name="Shape 122"/>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GB"/>
              <a:t>Total Anonymity provided for a message per fire</a:t>
            </a:r>
          </a:p>
        </p:txBody>
      </p:sp>
      <p:sp>
        <p:nvSpPr>
          <p:cNvPr id="123" name="Shape 123"/>
          <p:cNvSpPr txBox="1"/>
          <p:nvPr>
            <p:ph idx="1" type="body"/>
          </p:nvPr>
        </p:nvSpPr>
        <p:spPr>
          <a:xfrm>
            <a:off x="311700" y="1125450"/>
            <a:ext cx="8520599" cy="3416400"/>
          </a:xfrm>
          <a:prstGeom prst="rect">
            <a:avLst/>
          </a:prstGeom>
        </p:spPr>
        <p:txBody>
          <a:bodyPr anchorCtr="0" anchor="t" bIns="91425" lIns="91425" rIns="91425" tIns="91425">
            <a:noAutofit/>
          </a:bodyPr>
          <a:lstStyle/>
          <a:p>
            <a:pPr rtl="0">
              <a:spcBef>
                <a:spcPts val="0"/>
              </a:spcBef>
              <a:buNone/>
            </a:pPr>
            <a:r>
              <a:rPr lang="en-GB"/>
              <a:t>p(X) is the probability that the function is called.</a:t>
            </a:r>
          </a:p>
          <a:p>
            <a:pPr rtl="0">
              <a:spcBef>
                <a:spcPts val="0"/>
              </a:spcBef>
              <a:buNone/>
            </a:pPr>
            <a:r>
              <a:t/>
            </a:r>
            <a:endParaRPr/>
          </a:p>
          <a:p>
            <a:pPr>
              <a:spcBef>
                <a:spcPts val="0"/>
              </a:spcBef>
              <a:buNone/>
            </a:pPr>
            <a:r>
              <a:rPr lang="en-GB"/>
              <a:t> (1-p(X_pool) *1/Messages fired) + (p(X_pool) *(P/P+Q * 1/P+D)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7" name="Shape 127"/>
        <p:cNvGrpSpPr/>
        <p:nvPr/>
      </p:nvGrpSpPr>
      <p:grpSpPr>
        <a:xfrm>
          <a:off x="0" y="0"/>
          <a:ext cx="0" cy="0"/>
          <a:chOff x="0" y="0"/>
          <a:chExt cx="0" cy="0"/>
        </a:xfrm>
      </p:grpSpPr>
      <p:sp>
        <p:nvSpPr>
          <p:cNvPr id="128" name="Shape 128"/>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GB"/>
              <a:t>Attackers:</a:t>
            </a:r>
          </a:p>
        </p:txBody>
      </p:sp>
      <p:sp>
        <p:nvSpPr>
          <p:cNvPr id="129" name="Shape 129"/>
          <p:cNvSpPr txBox="1"/>
          <p:nvPr>
            <p:ph idx="1" type="body"/>
          </p:nvPr>
        </p:nvSpPr>
        <p:spPr>
          <a:xfrm>
            <a:off x="311700" y="1152475"/>
            <a:ext cx="8520599" cy="3416400"/>
          </a:xfrm>
          <a:prstGeom prst="rect">
            <a:avLst/>
          </a:prstGeom>
        </p:spPr>
        <p:txBody>
          <a:bodyPr anchorCtr="0" anchor="t" bIns="91425" lIns="91425" rIns="91425" tIns="91425">
            <a:noAutofit/>
          </a:bodyPr>
          <a:lstStyle/>
          <a:p>
            <a:pPr rtl="0">
              <a:spcBef>
                <a:spcPts val="0"/>
              </a:spcBef>
              <a:buNone/>
            </a:pPr>
            <a:r>
              <a:rPr lang="en-GB"/>
              <a:t>Never Exact- Size keeps changing </a:t>
            </a:r>
            <a:br>
              <a:rPr lang="en-GB"/>
            </a:br>
            <a:r>
              <a:rPr lang="en-GB"/>
              <a:t>Never Certain- Cannot be certain if a message left the system</a:t>
            </a:r>
            <a:br>
              <a:rPr lang="en-GB"/>
            </a:br>
          </a:p>
          <a:p>
            <a:pPr rtl="0">
              <a:spcBef>
                <a:spcPts val="0"/>
              </a:spcBef>
              <a:buNone/>
            </a:pPr>
            <a:r>
              <a:rPr lang="en-GB"/>
              <a:t>Blending attacks can never reduce the Anonymity of a message to 0</a:t>
            </a:r>
            <a:br>
              <a:rPr lang="en-GB"/>
            </a:br>
            <a:br>
              <a:rPr lang="en-GB"/>
            </a:br>
            <a:br>
              <a:rPr lang="en-GB"/>
            </a:br>
            <a:r>
              <a:rPr lang="en-GB"/>
              <a:t>Passive adversaries cannot do anything. Every message is padded.</a:t>
            </a:r>
          </a:p>
          <a:p>
            <a:pPr rtl="0">
              <a:spcBef>
                <a:spcPts val="0"/>
              </a:spcBef>
              <a:buNone/>
            </a:pPr>
            <a:r>
              <a:t/>
            </a:r>
            <a:endParaRPr/>
          </a:p>
          <a:p>
            <a:pPr>
              <a:spcBef>
                <a:spcPts val="0"/>
              </a:spcBef>
              <a:buNone/>
            </a:pPr>
            <a:br>
              <a:rPr lang="en-GB"/>
            </a:br>
            <a:r>
              <a:rPr lang="en-GB"/>
              <a:t>			</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3" name="Shape 133"/>
        <p:cNvGrpSpPr/>
        <p:nvPr/>
      </p:nvGrpSpPr>
      <p:grpSpPr>
        <a:xfrm>
          <a:off x="0" y="0"/>
          <a:ext cx="0" cy="0"/>
          <a:chOff x="0" y="0"/>
          <a:chExt cx="0" cy="0"/>
        </a:xfrm>
      </p:grpSpPr>
      <p:sp>
        <p:nvSpPr>
          <p:cNvPr id="134" name="Shape 134"/>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GB"/>
              <a:t>Dummy Messages</a:t>
            </a:r>
          </a:p>
        </p:txBody>
      </p:sp>
      <p:sp>
        <p:nvSpPr>
          <p:cNvPr id="135" name="Shape 135"/>
          <p:cNvSpPr txBox="1"/>
          <p:nvPr>
            <p:ph idx="1" type="body"/>
          </p:nvPr>
        </p:nvSpPr>
        <p:spPr>
          <a:xfrm>
            <a:off x="311700" y="1152475"/>
            <a:ext cx="8520599" cy="3416400"/>
          </a:xfrm>
          <a:prstGeom prst="rect">
            <a:avLst/>
          </a:prstGeom>
        </p:spPr>
        <p:txBody>
          <a:bodyPr anchorCtr="0" anchor="t" bIns="91425" lIns="91425" rIns="91425" tIns="91425">
            <a:noAutofit/>
          </a:bodyPr>
          <a:lstStyle/>
          <a:p>
            <a:pPr rtl="0">
              <a:spcBef>
                <a:spcPts val="0"/>
              </a:spcBef>
              <a:buNone/>
            </a:pPr>
            <a:r>
              <a:rPr lang="en-GB"/>
              <a:t>Our biggest ally in this mix design are the Dummy messages.</a:t>
            </a:r>
            <a:br>
              <a:rPr lang="en-GB"/>
            </a:br>
            <a:r>
              <a:rPr lang="en-GB"/>
              <a:t>Dummy messages can become very expensive for the network</a:t>
            </a:r>
          </a:p>
          <a:p>
            <a:pPr rtl="0">
              <a:spcBef>
                <a:spcPts val="0"/>
              </a:spcBef>
              <a:buNone/>
            </a:pPr>
            <a:r>
              <a:rPr lang="en-GB"/>
              <a:t>Do we add it to the output or the pool?</a:t>
            </a:r>
          </a:p>
          <a:p>
            <a:pPr rtl="0">
              <a:spcBef>
                <a:spcPts val="0"/>
              </a:spcBef>
              <a:buNone/>
            </a:pPr>
            <a:r>
              <a:rPr lang="en-GB"/>
              <a:t>There is also the case where the mix is flooded with messages, causing it to shoot very often.</a:t>
            </a:r>
            <a:br>
              <a:rPr lang="en-GB"/>
            </a:br>
            <a:r>
              <a:rPr lang="en-GB"/>
              <a:t>The mix needs to constantly be generating dummy messages when its not firing until it has a pool of 10 times the average number of dummy messages sent.</a:t>
            </a:r>
            <a:br>
              <a:rPr lang="en-GB"/>
            </a:br>
            <a:br>
              <a:rPr lang="en-GB"/>
            </a:br>
            <a:r>
              <a:rPr lang="en-GB"/>
              <a:t>Another important thing is that they have to be padded up or down to the size of the largest message that would be fired, along with other messages being padded up to the said size</a:t>
            </a:r>
          </a:p>
          <a:p>
            <a:pPr>
              <a:spcBef>
                <a:spcPts val="0"/>
              </a:spcBef>
              <a:buNone/>
            </a:pPr>
            <a:r>
              <a:t/>
            </a:r>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x="0" y="0"/>
          <a:ext cx="0" cy="0"/>
          <a:chOff x="0" y="0"/>
          <a:chExt cx="0" cy="0"/>
        </a:xfrm>
      </p:grpSpPr>
      <p:sp>
        <p:nvSpPr>
          <p:cNvPr id="140" name="Shape 140"/>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GB"/>
              <a:t>Memory for dummies</a:t>
            </a:r>
          </a:p>
        </p:txBody>
      </p:sp>
      <p:sp>
        <p:nvSpPr>
          <p:cNvPr id="141" name="Shape 141"/>
          <p:cNvSpPr txBox="1"/>
          <p:nvPr>
            <p:ph idx="1" type="body"/>
          </p:nvPr>
        </p:nvSpPr>
        <p:spPr>
          <a:xfrm>
            <a:off x="311700" y="1152475"/>
            <a:ext cx="8520599" cy="3416400"/>
          </a:xfrm>
          <a:prstGeom prst="rect">
            <a:avLst/>
          </a:prstGeom>
        </p:spPr>
        <p:txBody>
          <a:bodyPr anchorCtr="0" anchor="t" bIns="91425" lIns="91425" rIns="91425" tIns="91425">
            <a:noAutofit/>
          </a:bodyPr>
          <a:lstStyle/>
          <a:p>
            <a:pPr>
              <a:spcBef>
                <a:spcPts val="0"/>
              </a:spcBef>
              <a:buNone/>
            </a:pPr>
            <a:r>
              <a:rPr lang="en-GB"/>
              <a:t>The average size of an email is roughly 25KB without an attachment and 500kb with an attachment. Diving the dummy pool size between the two and padding up to the largest message is most efficient.</a:t>
            </a:r>
            <a:br>
              <a:rPr lang="en-GB"/>
            </a:br>
            <a:r>
              <a:rPr lang="en-GB"/>
              <a:t>Say we send an average of 20 dummies per fire. We need to have a Pool of 200 dummies so that we don’t spend too much time waiting during intense mix moments.</a:t>
            </a:r>
            <a:br>
              <a:rPr lang="en-GB"/>
            </a:br>
            <a:r>
              <a:rPr lang="en-GB"/>
              <a:t>That would constitute about 52MB in storage for dummies.</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x="0" y="0"/>
          <a:ext cx="0" cy="0"/>
          <a:chOff x="0" y="0"/>
          <a:chExt cx="0" cy="0"/>
        </a:xfrm>
      </p:grpSpPr>
      <p:sp>
        <p:nvSpPr>
          <p:cNvPr id="146" name="Shape 146"/>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GB"/>
              <a:t>Memory while waiting to fire</a:t>
            </a:r>
          </a:p>
        </p:txBody>
      </p:sp>
      <p:sp>
        <p:nvSpPr>
          <p:cNvPr id="147" name="Shape 147"/>
          <p:cNvSpPr txBox="1"/>
          <p:nvPr>
            <p:ph idx="1" type="body"/>
          </p:nvPr>
        </p:nvSpPr>
        <p:spPr>
          <a:xfrm>
            <a:off x="311700" y="1152475"/>
            <a:ext cx="8520599" cy="3416400"/>
          </a:xfrm>
          <a:prstGeom prst="rect">
            <a:avLst/>
          </a:prstGeom>
        </p:spPr>
        <p:txBody>
          <a:bodyPr anchorCtr="0" anchor="t" bIns="91425" lIns="91425" rIns="91425" tIns="91425">
            <a:noAutofit/>
          </a:bodyPr>
          <a:lstStyle/>
          <a:p>
            <a:pPr rtl="0">
              <a:spcBef>
                <a:spcPts val="0"/>
              </a:spcBef>
              <a:buNone/>
            </a:pPr>
            <a:r>
              <a:rPr lang="en-GB"/>
              <a:t>Messages that are in the mix that are waiting to fire would depend widely upon the random numbers used, but say for 1000 messages, we would need about 150mb odd considering that 75% of the messages would be under 25 kb according to the email statistical report 2013 -Radicati Group INC</a:t>
            </a:r>
          </a:p>
          <a:p>
            <a:pPr rtl="0">
              <a:spcBef>
                <a:spcPts val="0"/>
              </a:spcBef>
              <a:buNone/>
            </a:pPr>
            <a:r>
              <a:t/>
            </a:r>
            <a:endParaRPr/>
          </a:p>
          <a:p>
            <a:pPr>
              <a:spcBef>
                <a:spcPts val="0"/>
              </a:spcBef>
              <a:buNone/>
            </a:pPr>
            <a:r>
              <a:rPr lang="en-GB"/>
              <a:t>Besides, Memory is cheap.</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1" name="Shape 151"/>
        <p:cNvGrpSpPr/>
        <p:nvPr/>
      </p:nvGrpSpPr>
      <p:grpSpPr>
        <a:xfrm>
          <a:off x="0" y="0"/>
          <a:ext cx="0" cy="0"/>
          <a:chOff x="0" y="0"/>
          <a:chExt cx="0" cy="0"/>
        </a:xfrm>
      </p:grpSpPr>
      <p:sp>
        <p:nvSpPr>
          <p:cNvPr id="152" name="Shape 152"/>
          <p:cNvSpPr txBox="1"/>
          <p:nvPr>
            <p:ph type="title"/>
          </p:nvPr>
        </p:nvSpPr>
        <p:spPr>
          <a:xfrm>
            <a:off x="284650" y="451800"/>
            <a:ext cx="8520599" cy="572699"/>
          </a:xfrm>
          <a:prstGeom prst="rect">
            <a:avLst/>
          </a:prstGeom>
        </p:spPr>
        <p:txBody>
          <a:bodyPr anchorCtr="0" anchor="t" bIns="91425" lIns="91425" rIns="91425" tIns="91425">
            <a:noAutofit/>
          </a:bodyPr>
          <a:lstStyle/>
          <a:p>
            <a:pPr>
              <a:spcBef>
                <a:spcPts val="0"/>
              </a:spcBef>
              <a:buNone/>
            </a:pPr>
            <a:r>
              <a:rPr lang="en-GB"/>
              <a:t>Conclusions:</a:t>
            </a:r>
          </a:p>
        </p:txBody>
      </p:sp>
      <p:sp>
        <p:nvSpPr>
          <p:cNvPr id="153" name="Shape 153"/>
          <p:cNvSpPr txBox="1"/>
          <p:nvPr>
            <p:ph idx="1" type="body"/>
          </p:nvPr>
        </p:nvSpPr>
        <p:spPr>
          <a:xfrm>
            <a:off x="311700" y="1152475"/>
            <a:ext cx="8520599" cy="3416400"/>
          </a:xfrm>
          <a:prstGeom prst="rect">
            <a:avLst/>
          </a:prstGeom>
        </p:spPr>
        <p:txBody>
          <a:bodyPr anchorCtr="0" anchor="t" bIns="91425" lIns="91425" rIns="91425" tIns="91425">
            <a:noAutofit/>
          </a:bodyPr>
          <a:lstStyle/>
          <a:p>
            <a:pPr rtl="0">
              <a:spcBef>
                <a:spcPts val="0"/>
              </a:spcBef>
              <a:buNone/>
            </a:pPr>
            <a:r>
              <a:rPr lang="en-GB"/>
              <a:t>The concept of randomizing the mix functions and variables is novel, but not very powerful. A standard  Threshold&amp;Timed Pool mix would achieve similar anonymity with dummy messages while making it uncertain and inexact.</a:t>
            </a:r>
          </a:p>
          <a:p>
            <a:pPr rtl="0">
              <a:spcBef>
                <a:spcPts val="0"/>
              </a:spcBef>
              <a:buNone/>
            </a:pPr>
            <a:r>
              <a:rPr lang="en-GB"/>
              <a:t>This mix has randomness where it tends to have less delay between input of a message and output of a message (ie, not sitting in a pool) as compared to just a pool mix where a message may take a long time to leave the pool.</a:t>
            </a:r>
          </a:p>
          <a:p>
            <a:pPr>
              <a:spcBef>
                <a:spcPts val="0"/>
              </a:spcBef>
              <a:buNone/>
            </a:pPr>
            <a:r>
              <a:t/>
            </a:r>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 name="Shape 58"/>
        <p:cNvGrpSpPr/>
        <p:nvPr/>
      </p:nvGrpSpPr>
      <p:grpSpPr>
        <a:xfrm>
          <a:off x="0" y="0"/>
          <a:ext cx="0" cy="0"/>
          <a:chOff x="0" y="0"/>
          <a:chExt cx="0" cy="0"/>
        </a:xfrm>
      </p:grpSpPr>
      <p:sp>
        <p:nvSpPr>
          <p:cNvPr id="59" name="Shape 59"/>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t/>
            </a:r>
            <a:endParaRPr/>
          </a:p>
        </p:txBody>
      </p:sp>
      <p:sp>
        <p:nvSpPr>
          <p:cNvPr id="60" name="Shape 60"/>
          <p:cNvSpPr txBox="1"/>
          <p:nvPr>
            <p:ph idx="1" type="body"/>
          </p:nvPr>
        </p:nvSpPr>
        <p:spPr>
          <a:xfrm>
            <a:off x="311700" y="1152475"/>
            <a:ext cx="8520599" cy="3416400"/>
          </a:xfrm>
          <a:prstGeom prst="rect">
            <a:avLst/>
          </a:prstGeom>
        </p:spPr>
        <p:txBody>
          <a:bodyPr anchorCtr="0" anchor="t" bIns="91425" lIns="91425" rIns="91425" tIns="91425">
            <a:noAutofit/>
          </a:bodyPr>
          <a:lstStyle/>
          <a:p>
            <a:pPr rtl="0">
              <a:spcBef>
                <a:spcPts val="0"/>
              </a:spcBef>
              <a:buNone/>
            </a:pPr>
            <a:r>
              <a:rPr lang="en-GB"/>
              <a:t>1. Quick Introduction</a:t>
            </a:r>
          </a:p>
          <a:p>
            <a:pPr rtl="0">
              <a:spcBef>
                <a:spcPts val="0"/>
              </a:spcBef>
              <a:buNone/>
            </a:pPr>
            <a:r>
              <a:rPr lang="en-GB"/>
              <a:t>2. Functions</a:t>
            </a:r>
          </a:p>
          <a:p>
            <a:pPr rtl="0">
              <a:spcBef>
                <a:spcPts val="0"/>
              </a:spcBef>
              <a:buNone/>
            </a:pPr>
            <a:r>
              <a:rPr lang="en-GB"/>
              <a:t>3.Design</a:t>
            </a:r>
          </a:p>
          <a:p>
            <a:pPr rtl="0">
              <a:spcBef>
                <a:spcPts val="0"/>
              </a:spcBef>
              <a:buNone/>
            </a:pPr>
            <a:r>
              <a:rPr lang="en-GB"/>
              <a:t>4.Attacks</a:t>
            </a:r>
          </a:p>
          <a:p>
            <a:pPr rtl="0">
              <a:spcBef>
                <a:spcPts val="0"/>
              </a:spcBef>
              <a:buNone/>
            </a:pPr>
            <a:r>
              <a:rPr lang="en-GB"/>
              <a:t>5. Conclusions</a:t>
            </a:r>
          </a:p>
          <a:p>
            <a:pPr lvl="0">
              <a:spcBef>
                <a:spcPts val="0"/>
              </a:spcBef>
              <a:buNone/>
            </a:pPr>
            <a:r>
              <a:t/>
            </a:r>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4" name="Shape 64"/>
        <p:cNvGrpSpPr/>
        <p:nvPr/>
      </p:nvGrpSpPr>
      <p:grpSpPr>
        <a:xfrm>
          <a:off x="0" y="0"/>
          <a:ext cx="0" cy="0"/>
          <a:chOff x="0" y="0"/>
          <a:chExt cx="0" cy="0"/>
        </a:xfrm>
      </p:grpSpPr>
      <p:sp>
        <p:nvSpPr>
          <p:cNvPr id="65" name="Shape 65"/>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GB"/>
              <a:t>Introduction</a:t>
            </a:r>
          </a:p>
        </p:txBody>
      </p:sp>
      <p:sp>
        <p:nvSpPr>
          <p:cNvPr id="66" name="Shape 66"/>
          <p:cNvSpPr txBox="1"/>
          <p:nvPr>
            <p:ph idx="1" type="body"/>
          </p:nvPr>
        </p:nvSpPr>
        <p:spPr>
          <a:xfrm>
            <a:off x="311700" y="1152475"/>
            <a:ext cx="8520599" cy="3416400"/>
          </a:xfrm>
          <a:prstGeom prst="rect">
            <a:avLst/>
          </a:prstGeom>
        </p:spPr>
        <p:txBody>
          <a:bodyPr anchorCtr="0" anchor="t" bIns="91425" lIns="91425" rIns="91425" tIns="91425">
            <a:noAutofit/>
          </a:bodyPr>
          <a:lstStyle/>
          <a:p>
            <a:pPr rtl="0">
              <a:spcBef>
                <a:spcPts val="0"/>
              </a:spcBef>
              <a:buNone/>
            </a:pPr>
            <a:r>
              <a:rPr lang="en-GB"/>
              <a:t>The basic idea here is to design a mix that uses different functions and to randomize the attributes of said functions.</a:t>
            </a:r>
          </a:p>
          <a:p>
            <a:pPr lvl="0" rtl="0">
              <a:spcBef>
                <a:spcPts val="0"/>
              </a:spcBef>
              <a:buClr>
                <a:schemeClr val="dk1"/>
              </a:buClr>
              <a:buSzPct val="61111"/>
              <a:buFont typeface="Arial"/>
              <a:buNone/>
            </a:pPr>
            <a:r>
              <a:rPr lang="en-GB"/>
              <a:t>Every round is where the mix reconfigures itself.</a:t>
            </a:r>
            <a:br>
              <a:rPr lang="en-GB"/>
            </a:br>
            <a:br>
              <a:rPr lang="en-GB"/>
            </a:br>
            <a:r>
              <a:rPr lang="en-GB"/>
              <a:t>A round consists of a random number of “fires”</a:t>
            </a:r>
          </a:p>
          <a:p>
            <a:pPr lvl="0" rtl="0">
              <a:spcBef>
                <a:spcPts val="0"/>
              </a:spcBef>
              <a:buClr>
                <a:schemeClr val="dk1"/>
              </a:buClr>
              <a:buSzPct val="61111"/>
              <a:buFont typeface="Arial"/>
              <a:buNone/>
            </a:pPr>
            <a:r>
              <a:rPr lang="en-GB"/>
              <a:t>Number of Dummy messages D are random every time a mix fires.</a:t>
            </a:r>
          </a:p>
          <a:p>
            <a:pPr lvl="0">
              <a:spcBef>
                <a:spcPts val="0"/>
              </a:spcBef>
              <a:buNone/>
            </a:pPr>
            <a:r>
              <a:rPr lang="en-GB"/>
              <a:t>At the end of a round, the mix fires all messages left in it because of a pool function</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 name="Shape 70"/>
        <p:cNvGrpSpPr/>
        <p:nvPr/>
      </p:nvGrpSpPr>
      <p:grpSpPr>
        <a:xfrm>
          <a:off x="0" y="0"/>
          <a:ext cx="0" cy="0"/>
          <a:chOff x="0" y="0"/>
          <a:chExt cx="0" cy="0"/>
        </a:xfrm>
      </p:grpSpPr>
      <p:sp>
        <p:nvSpPr>
          <p:cNvPr id="71" name="Shape 71"/>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GB"/>
              <a:t>Timed	</a:t>
            </a:r>
          </a:p>
        </p:txBody>
      </p:sp>
      <p:sp>
        <p:nvSpPr>
          <p:cNvPr id="72" name="Shape 72"/>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buChar char="-"/>
            </a:pPr>
            <a:r>
              <a:rPr lang="en-GB"/>
              <a:t>The timer is randomised upon firing</a:t>
            </a:r>
          </a:p>
          <a:p>
            <a:pPr indent="-228600" lvl="0" marL="457200" rtl="0">
              <a:spcBef>
                <a:spcPts val="0"/>
              </a:spcBef>
              <a:buChar char="-"/>
            </a:pPr>
            <a:r>
              <a:rPr lang="en-GB"/>
              <a:t>Anonymity of a message is 1/M+D</a:t>
            </a:r>
          </a:p>
          <a:p>
            <a:pPr indent="-228600" lvl="1" marL="914400" rtl="0">
              <a:spcBef>
                <a:spcPts val="0"/>
              </a:spcBef>
              <a:buChar char="-"/>
            </a:pPr>
            <a:r>
              <a:rPr lang="en-GB"/>
              <a:t>where M is the number of messages that arrived, and D is the dummy messages</a:t>
            </a:r>
          </a:p>
          <a:p>
            <a:pPr indent="0" lvl="0" marL="0">
              <a:spcBef>
                <a:spcPts val="0"/>
              </a:spcBef>
              <a:buNone/>
            </a:pPr>
            <a:r>
              <a:t/>
            </a:r>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 name="Shape 76"/>
        <p:cNvGrpSpPr/>
        <p:nvPr/>
      </p:nvGrpSpPr>
      <p:grpSpPr>
        <a:xfrm>
          <a:off x="0" y="0"/>
          <a:ext cx="0" cy="0"/>
          <a:chOff x="0" y="0"/>
          <a:chExt cx="0" cy="0"/>
        </a:xfrm>
      </p:grpSpPr>
      <p:sp>
        <p:nvSpPr>
          <p:cNvPr id="77" name="Shape 77"/>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GB"/>
              <a:t>Threshold</a:t>
            </a:r>
          </a:p>
        </p:txBody>
      </p:sp>
      <p:sp>
        <p:nvSpPr>
          <p:cNvPr id="78" name="Shape 78"/>
          <p:cNvSpPr txBox="1"/>
          <p:nvPr>
            <p:ph idx="1" type="body"/>
          </p:nvPr>
        </p:nvSpPr>
        <p:spPr>
          <a:xfrm>
            <a:off x="311700" y="1152475"/>
            <a:ext cx="8520599" cy="3416400"/>
          </a:xfrm>
          <a:prstGeom prst="rect">
            <a:avLst/>
          </a:prstGeom>
        </p:spPr>
        <p:txBody>
          <a:bodyPr anchorCtr="0" anchor="t" bIns="91425" lIns="91425" rIns="91425" tIns="91425">
            <a:noAutofit/>
          </a:bodyPr>
          <a:lstStyle/>
          <a:p>
            <a:pPr rtl="0">
              <a:spcBef>
                <a:spcPts val="0"/>
              </a:spcBef>
              <a:buNone/>
            </a:pPr>
            <a:r>
              <a:rPr lang="en-GB"/>
              <a:t>The Threshold limit (T ) changes upon every fire</a:t>
            </a:r>
          </a:p>
          <a:p>
            <a:pPr rtl="0">
              <a:spcBef>
                <a:spcPts val="0"/>
              </a:spcBef>
              <a:buNone/>
            </a:pPr>
            <a:r>
              <a:rPr lang="en-GB"/>
              <a:t>-Anonymity of a message is 1/T+D</a:t>
            </a:r>
          </a:p>
          <a:p>
            <a:pPr>
              <a:spcBef>
                <a:spcPts val="0"/>
              </a:spcBef>
              <a:buNone/>
            </a:pPr>
            <a:r>
              <a:t/>
            </a:r>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 name="Shape 82"/>
        <p:cNvGrpSpPr/>
        <p:nvPr/>
      </p:nvGrpSpPr>
      <p:grpSpPr>
        <a:xfrm>
          <a:off x="0" y="0"/>
          <a:ext cx="0" cy="0"/>
          <a:chOff x="0" y="0"/>
          <a:chExt cx="0" cy="0"/>
        </a:xfrm>
      </p:grpSpPr>
      <p:sp>
        <p:nvSpPr>
          <p:cNvPr id="83" name="Shape 83"/>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GB"/>
              <a:t>Timed and Threshold</a:t>
            </a:r>
          </a:p>
        </p:txBody>
      </p:sp>
      <p:sp>
        <p:nvSpPr>
          <p:cNvPr id="84" name="Shape 84"/>
          <p:cNvSpPr txBox="1"/>
          <p:nvPr>
            <p:ph idx="1" type="body"/>
          </p:nvPr>
        </p:nvSpPr>
        <p:spPr>
          <a:xfrm>
            <a:off x="311700" y="1152475"/>
            <a:ext cx="8520599" cy="3416400"/>
          </a:xfrm>
          <a:prstGeom prst="rect">
            <a:avLst/>
          </a:prstGeom>
        </p:spPr>
        <p:txBody>
          <a:bodyPr anchorCtr="0" anchor="t" bIns="91425" lIns="91425" rIns="91425" tIns="91425">
            <a:noAutofit/>
          </a:bodyPr>
          <a:lstStyle/>
          <a:p>
            <a:pPr rtl="0">
              <a:spcBef>
                <a:spcPts val="0"/>
              </a:spcBef>
              <a:buNone/>
            </a:pPr>
            <a:r>
              <a:rPr lang="en-GB"/>
              <a:t>Fires when the timer and the threshold reaches a point</a:t>
            </a:r>
          </a:p>
          <a:p>
            <a:pPr rtl="0">
              <a:spcBef>
                <a:spcPts val="0"/>
              </a:spcBef>
              <a:buNone/>
            </a:pPr>
            <a:r>
              <a:rPr lang="en-GB"/>
              <a:t>Anonymity of a message is 1/F+D (F being the messages fired)</a:t>
            </a:r>
            <a:br>
              <a:rPr lang="en-GB"/>
            </a:br>
          </a:p>
          <a:p>
            <a:pPr rtl="0">
              <a:spcBef>
                <a:spcPts val="0"/>
              </a:spcBef>
              <a:buNone/>
            </a:pPr>
            <a:r>
              <a:t/>
            </a:r>
            <a:endParaRPr/>
          </a:p>
          <a:p>
            <a:pPr>
              <a:spcBef>
                <a:spcPts val="0"/>
              </a:spcBef>
              <a:buNone/>
            </a:pPr>
            <a:r>
              <a:t/>
            </a:r>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x="0" y="0"/>
          <a:ext cx="0" cy="0"/>
          <a:chOff x="0" y="0"/>
          <a:chExt cx="0" cy="0"/>
        </a:xfrm>
      </p:grpSpPr>
      <p:sp>
        <p:nvSpPr>
          <p:cNvPr id="89" name="Shape 89"/>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GB"/>
              <a:t>Pool</a:t>
            </a:r>
          </a:p>
        </p:txBody>
      </p:sp>
      <p:sp>
        <p:nvSpPr>
          <p:cNvPr id="90" name="Shape 90"/>
          <p:cNvSpPr txBox="1"/>
          <p:nvPr>
            <p:ph idx="1" type="body"/>
          </p:nvPr>
        </p:nvSpPr>
        <p:spPr>
          <a:xfrm>
            <a:off x="311700" y="1152475"/>
            <a:ext cx="8520599" cy="3416400"/>
          </a:xfrm>
          <a:prstGeom prst="rect">
            <a:avLst/>
          </a:prstGeom>
        </p:spPr>
        <p:txBody>
          <a:bodyPr anchorCtr="0" anchor="t" bIns="91425" lIns="91425" rIns="91425" tIns="91425">
            <a:noAutofit/>
          </a:bodyPr>
          <a:lstStyle/>
          <a:p>
            <a:pPr rtl="0">
              <a:spcBef>
                <a:spcPts val="0"/>
              </a:spcBef>
              <a:buNone/>
            </a:pPr>
            <a:r>
              <a:rPr lang="en-GB"/>
              <a:t>Fires P when the pool is P+Q</a:t>
            </a:r>
          </a:p>
          <a:p>
            <a:pPr rtl="0">
              <a:spcBef>
                <a:spcPts val="0"/>
              </a:spcBef>
              <a:buNone/>
            </a:pPr>
            <a:r>
              <a:rPr lang="en-GB"/>
              <a:t>Breaks out of the pool to the next function</a:t>
            </a:r>
          </a:p>
          <a:p>
            <a:pPr rtl="0">
              <a:spcBef>
                <a:spcPts val="0"/>
              </a:spcBef>
              <a:buNone/>
            </a:pPr>
            <a:r>
              <a:rPr lang="en-GB"/>
              <a:t>If revisited within the same “Round” continues where it was left off</a:t>
            </a:r>
          </a:p>
          <a:p>
            <a:pPr rtl="0">
              <a:spcBef>
                <a:spcPts val="0"/>
              </a:spcBef>
              <a:buNone/>
            </a:pPr>
            <a:r>
              <a:rPr lang="en-GB"/>
              <a:t>Anonymity per message- Prob(Not left in Pool ) * Anonymity of sent messages</a:t>
            </a:r>
          </a:p>
          <a:p>
            <a:pPr rtl="0">
              <a:spcBef>
                <a:spcPts val="0"/>
              </a:spcBef>
              <a:buNone/>
            </a:pPr>
            <a:r>
              <a:rPr lang="en-GB"/>
              <a:t>						P/P+Q * 1/P+D</a:t>
            </a:r>
          </a:p>
          <a:p>
            <a:pPr rtl="0">
              <a:spcBef>
                <a:spcPts val="0"/>
              </a:spcBef>
              <a:buNone/>
            </a:pPr>
            <a:r>
              <a:rPr lang="en-GB"/>
              <a:t>Disadvantage : If a Pool is called early and never called till a round ends, a message can sit in the Pool for a while.</a:t>
            </a:r>
          </a:p>
          <a:p>
            <a:pPr>
              <a:spcBef>
                <a:spcPts val="0"/>
              </a:spcBef>
              <a:buNone/>
            </a:pPr>
            <a:r>
              <a:t/>
            </a:r>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4" name="Shape 94"/>
        <p:cNvGrpSpPr/>
        <p:nvPr/>
      </p:nvGrpSpPr>
      <p:grpSpPr>
        <a:xfrm>
          <a:off x="0" y="0"/>
          <a:ext cx="0" cy="0"/>
          <a:chOff x="0" y="0"/>
          <a:chExt cx="0" cy="0"/>
        </a:xfrm>
      </p:grpSpPr>
      <p:sp>
        <p:nvSpPr>
          <p:cNvPr id="95" name="Shape 95"/>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GB"/>
              <a:t>Pool Flush</a:t>
            </a:r>
          </a:p>
        </p:txBody>
      </p:sp>
      <p:sp>
        <p:nvSpPr>
          <p:cNvPr id="96" name="Shape 96"/>
          <p:cNvSpPr txBox="1"/>
          <p:nvPr>
            <p:ph idx="1" type="body"/>
          </p:nvPr>
        </p:nvSpPr>
        <p:spPr>
          <a:xfrm>
            <a:off x="203550" y="1152475"/>
            <a:ext cx="8520599" cy="3416400"/>
          </a:xfrm>
          <a:prstGeom prst="rect">
            <a:avLst/>
          </a:prstGeom>
        </p:spPr>
        <p:txBody>
          <a:bodyPr anchorCtr="0" anchor="t" bIns="91425" lIns="91425" rIns="91425" tIns="91425">
            <a:noAutofit/>
          </a:bodyPr>
          <a:lstStyle/>
          <a:p>
            <a:pPr rtl="0">
              <a:spcBef>
                <a:spcPts val="0"/>
              </a:spcBef>
              <a:buNone/>
            </a:pPr>
            <a:r>
              <a:rPr lang="en-GB"/>
              <a:t>At the end of a round, the Pool is flushed</a:t>
            </a:r>
          </a:p>
          <a:p>
            <a:pPr rtl="0">
              <a:spcBef>
                <a:spcPts val="0"/>
              </a:spcBef>
              <a:buNone/>
            </a:pPr>
            <a:r>
              <a:rPr lang="en-GB"/>
              <a:t>Remaining Q messages are send along with D dummies</a:t>
            </a:r>
          </a:p>
          <a:p>
            <a:pPr rtl="0">
              <a:spcBef>
                <a:spcPts val="0"/>
              </a:spcBef>
              <a:buNone/>
            </a:pPr>
            <a:r>
              <a:rPr lang="en-GB"/>
              <a:t>Anonymity of “Flushed” messages - 1/Q+D</a:t>
            </a:r>
          </a:p>
          <a:p>
            <a:pPr>
              <a:spcBef>
                <a:spcPts val="0"/>
              </a:spcBef>
              <a:buNone/>
            </a:pPr>
            <a:r>
              <a:t/>
            </a:r>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x="0" y="0"/>
          <a:ext cx="0" cy="0"/>
          <a:chOff x="0" y="0"/>
          <a:chExt cx="0" cy="0"/>
        </a:xfrm>
      </p:grpSpPr>
      <p:sp>
        <p:nvSpPr>
          <p:cNvPr id="101" name="Shape 101"/>
          <p:cNvSpPr txBox="1"/>
          <p:nvPr>
            <p:ph type="title"/>
          </p:nvPr>
        </p:nvSpPr>
        <p:spPr>
          <a:xfrm>
            <a:off x="311700" y="445025"/>
            <a:ext cx="8520599" cy="572699"/>
          </a:xfrm>
          <a:prstGeom prst="rect">
            <a:avLst/>
          </a:prstGeom>
        </p:spPr>
        <p:txBody>
          <a:bodyPr anchorCtr="0" anchor="t" bIns="91425" lIns="91425" rIns="91425" tIns="91425">
            <a:noAutofit/>
          </a:bodyPr>
          <a:lstStyle/>
          <a:p>
            <a:pPr>
              <a:spcBef>
                <a:spcPts val="0"/>
              </a:spcBef>
              <a:buNone/>
            </a:pPr>
            <a:r>
              <a:rPr lang="en-GB"/>
              <a:t>Pseudo Random Generator</a:t>
            </a:r>
          </a:p>
        </p:txBody>
      </p:sp>
      <p:sp>
        <p:nvSpPr>
          <p:cNvPr id="102" name="Shape 102"/>
          <p:cNvSpPr txBox="1"/>
          <p:nvPr>
            <p:ph idx="1" type="body"/>
          </p:nvPr>
        </p:nvSpPr>
        <p:spPr>
          <a:xfrm>
            <a:off x="311700" y="1152475"/>
            <a:ext cx="8520599" cy="3416400"/>
          </a:xfrm>
          <a:prstGeom prst="rect">
            <a:avLst/>
          </a:prstGeom>
        </p:spPr>
        <p:txBody>
          <a:bodyPr anchorCtr="0" anchor="t" bIns="91425" lIns="91425" rIns="91425" tIns="91425">
            <a:noAutofit/>
          </a:bodyPr>
          <a:lstStyle/>
          <a:p>
            <a:pPr lvl="0" rtl="0">
              <a:lnSpc>
                <a:spcPct val="130000"/>
              </a:lnSpc>
              <a:spcBef>
                <a:spcPts val="0"/>
              </a:spcBef>
              <a:spcAft>
                <a:spcPts val="600"/>
              </a:spcAft>
              <a:buNone/>
            </a:pPr>
            <a:r>
              <a:rPr lang="en-GB" sz="1100">
                <a:solidFill>
                  <a:schemeClr val="dk1"/>
                </a:solidFill>
                <a:latin typeface="Georgia"/>
                <a:ea typeface="Georgia"/>
                <a:cs typeface="Georgia"/>
                <a:sym typeface="Georgia"/>
              </a:rPr>
              <a:t>Mersenne Twister</a:t>
            </a:r>
          </a:p>
          <a:p>
            <a:pPr lvl="0" rtl="0">
              <a:lnSpc>
                <a:spcPct val="130000"/>
              </a:lnSpc>
              <a:spcBef>
                <a:spcPts val="0"/>
              </a:spcBef>
              <a:spcAft>
                <a:spcPts val="600"/>
              </a:spcAft>
              <a:buNone/>
            </a:pPr>
            <a:r>
              <a:t/>
            </a:r>
            <a:endParaRPr sz="1100">
              <a:solidFill>
                <a:schemeClr val="dk1"/>
              </a:solidFill>
              <a:latin typeface="Georgia"/>
              <a:ea typeface="Georgia"/>
              <a:cs typeface="Georgia"/>
              <a:sym typeface="Georgia"/>
            </a:endParaRPr>
          </a:p>
          <a:p>
            <a:pPr lvl="0" rtl="0">
              <a:lnSpc>
                <a:spcPct val="130000"/>
              </a:lnSpc>
              <a:spcBef>
                <a:spcPts val="0"/>
              </a:spcBef>
              <a:spcAft>
                <a:spcPts val="600"/>
              </a:spcAft>
              <a:buNone/>
            </a:pPr>
            <a:r>
              <a:t/>
            </a:r>
            <a:endParaRPr sz="1100">
              <a:solidFill>
                <a:schemeClr val="dk1"/>
              </a:solidFill>
              <a:latin typeface="Georgia"/>
              <a:ea typeface="Georgia"/>
              <a:cs typeface="Georgia"/>
              <a:sym typeface="Georgia"/>
            </a:endParaRPr>
          </a:p>
          <a:p>
            <a:pPr lvl="0" rtl="0">
              <a:lnSpc>
                <a:spcPct val="130000"/>
              </a:lnSpc>
              <a:spcBef>
                <a:spcPts val="0"/>
              </a:spcBef>
              <a:spcAft>
                <a:spcPts val="600"/>
              </a:spcAft>
              <a:buNone/>
            </a:pPr>
            <a:r>
              <a:t/>
            </a:r>
            <a:endParaRPr sz="1100">
              <a:solidFill>
                <a:schemeClr val="dk1"/>
              </a:solidFill>
              <a:latin typeface="Georgia"/>
              <a:ea typeface="Georgia"/>
              <a:cs typeface="Georgia"/>
              <a:sym typeface="Georgia"/>
            </a:endParaRPr>
          </a:p>
          <a:p>
            <a:pPr lvl="0" rtl="0">
              <a:lnSpc>
                <a:spcPct val="130000"/>
              </a:lnSpc>
              <a:spcBef>
                <a:spcPts val="0"/>
              </a:spcBef>
              <a:spcAft>
                <a:spcPts val="600"/>
              </a:spcAft>
              <a:buNone/>
            </a:pPr>
            <a:r>
              <a:t/>
            </a:r>
            <a:endParaRPr sz="1100">
              <a:solidFill>
                <a:schemeClr val="dk1"/>
              </a:solidFill>
              <a:latin typeface="Georgia"/>
              <a:ea typeface="Georgia"/>
              <a:cs typeface="Georgia"/>
              <a:sym typeface="Georgia"/>
            </a:endParaRPr>
          </a:p>
          <a:p>
            <a:pPr lvl="0" rtl="0">
              <a:lnSpc>
                <a:spcPct val="130000"/>
              </a:lnSpc>
              <a:spcBef>
                <a:spcPts val="0"/>
              </a:spcBef>
              <a:spcAft>
                <a:spcPts val="600"/>
              </a:spcAft>
              <a:buNone/>
            </a:pPr>
            <a:r>
              <a:t/>
            </a:r>
            <a:endParaRPr sz="1100">
              <a:solidFill>
                <a:schemeClr val="dk1"/>
              </a:solidFill>
              <a:latin typeface="Georgia"/>
              <a:ea typeface="Georgia"/>
              <a:cs typeface="Georgia"/>
              <a:sym typeface="Georgia"/>
            </a:endParaRPr>
          </a:p>
          <a:p>
            <a:pPr lvl="0" rtl="0">
              <a:lnSpc>
                <a:spcPct val="130000"/>
              </a:lnSpc>
              <a:spcBef>
                <a:spcPts val="0"/>
              </a:spcBef>
              <a:spcAft>
                <a:spcPts val="600"/>
              </a:spcAft>
              <a:buNone/>
            </a:pPr>
            <a:r>
              <a:rPr lang="en-GB" sz="1100">
                <a:solidFill>
                  <a:schemeClr val="dk1"/>
                </a:solidFill>
                <a:latin typeface="Georgia"/>
                <a:ea typeface="Georgia"/>
                <a:cs typeface="Georgia"/>
                <a:sym typeface="Georgia"/>
              </a:rPr>
              <a:t>~0.02 seconds to generate a number.</a:t>
            </a:r>
          </a:p>
          <a:p>
            <a:pPr lvl="0" rtl="0">
              <a:lnSpc>
                <a:spcPct val="130000"/>
              </a:lnSpc>
              <a:spcBef>
                <a:spcPts val="0"/>
              </a:spcBef>
              <a:spcAft>
                <a:spcPts val="600"/>
              </a:spcAft>
              <a:buNone/>
            </a:pPr>
            <a:r>
              <a:t/>
            </a:r>
            <a:endParaRPr sz="1100">
              <a:solidFill>
                <a:schemeClr val="dk1"/>
              </a:solidFill>
              <a:latin typeface="Georgia"/>
              <a:ea typeface="Georgia"/>
              <a:cs typeface="Georgia"/>
              <a:sym typeface="Georgia"/>
            </a:endParaRPr>
          </a:p>
        </p:txBody>
      </p:sp>
      <p:pic>
        <p:nvPicPr>
          <p:cNvPr id="103" name="Shape 103"/>
          <p:cNvPicPr preferRelativeResize="0"/>
          <p:nvPr/>
        </p:nvPicPr>
        <p:blipFill>
          <a:blip r:embed="rId3">
            <a:alphaModFix/>
          </a:blip>
          <a:stretch>
            <a:fillRect/>
          </a:stretch>
        </p:blipFill>
        <p:spPr>
          <a:xfrm>
            <a:off x="378862" y="1450625"/>
            <a:ext cx="5534025" cy="1390650"/>
          </a:xfrm>
          <a:prstGeom prst="rect">
            <a:avLst/>
          </a:prstGeom>
          <a:noFill/>
          <a:ln>
            <a:noFill/>
          </a:ln>
        </p:spPr>
      </p:pic>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