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47" d="100"/>
          <a:sy n="47" d="100"/>
        </p:scale>
        <p:origin x="7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4DAEF9-53D7-4B48-9D4A-1C7DCC96FAF8}" type="datetimeFigureOut">
              <a:rPr lang="en-US" smtClean="0"/>
              <a:t>10/22/2015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BA1D23-FDC2-472E-96C3-4D7A288BF634}" type="slidenum">
              <a:rPr lang="en-US" smtClean="0"/>
              <a:t>‹#›</a:t>
            </a:fld>
            <a:endParaRPr lang="en-US" dirty="0"/>
          </a:p>
        </p:txBody>
      </p:sp>
    </p:spTree>
    <p:extLst>
      <p:ext uri="{BB962C8B-B14F-4D97-AF65-F5344CB8AC3E}">
        <p14:creationId xmlns:p14="http://schemas.microsoft.com/office/powerpoint/2010/main" val="306776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4DAEF9-53D7-4B48-9D4A-1C7DCC96FAF8}" type="datetimeFigureOut">
              <a:rPr lang="en-US" smtClean="0"/>
              <a:t>10/22/2015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BA1D23-FDC2-472E-96C3-4D7A288BF634}" type="slidenum">
              <a:rPr lang="en-US" smtClean="0"/>
              <a:t>‹#›</a:t>
            </a:fld>
            <a:endParaRPr lang="en-US" dirty="0"/>
          </a:p>
        </p:txBody>
      </p:sp>
    </p:spTree>
    <p:extLst>
      <p:ext uri="{BB962C8B-B14F-4D97-AF65-F5344CB8AC3E}">
        <p14:creationId xmlns:p14="http://schemas.microsoft.com/office/powerpoint/2010/main" val="4060739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4DAEF9-53D7-4B48-9D4A-1C7DCC96FAF8}" type="datetimeFigureOut">
              <a:rPr lang="en-US" smtClean="0"/>
              <a:t>10/22/2015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BA1D23-FDC2-472E-96C3-4D7A288BF634}" type="slidenum">
              <a:rPr lang="en-US" smtClean="0"/>
              <a:t>‹#›</a:t>
            </a:fld>
            <a:endParaRPr lang="en-US" dirty="0"/>
          </a:p>
        </p:txBody>
      </p:sp>
    </p:spTree>
    <p:extLst>
      <p:ext uri="{BB962C8B-B14F-4D97-AF65-F5344CB8AC3E}">
        <p14:creationId xmlns:p14="http://schemas.microsoft.com/office/powerpoint/2010/main" val="3362662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4DAEF9-53D7-4B48-9D4A-1C7DCC96FAF8}" type="datetimeFigureOut">
              <a:rPr lang="en-US" smtClean="0"/>
              <a:t>10/22/2015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BA1D23-FDC2-472E-96C3-4D7A288BF634}" type="slidenum">
              <a:rPr lang="en-US" smtClean="0"/>
              <a:t>‹#›</a:t>
            </a:fld>
            <a:endParaRPr lang="en-US" dirty="0"/>
          </a:p>
        </p:txBody>
      </p:sp>
    </p:spTree>
    <p:extLst>
      <p:ext uri="{BB962C8B-B14F-4D97-AF65-F5344CB8AC3E}">
        <p14:creationId xmlns:p14="http://schemas.microsoft.com/office/powerpoint/2010/main" val="3027660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4DAEF9-53D7-4B48-9D4A-1C7DCC96FAF8}" type="datetimeFigureOut">
              <a:rPr lang="en-US" smtClean="0"/>
              <a:t>10/22/2015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2BA1D23-FDC2-472E-96C3-4D7A288BF634}" type="slidenum">
              <a:rPr lang="en-US" smtClean="0"/>
              <a:t>‹#›</a:t>
            </a:fld>
            <a:endParaRPr lang="en-US" dirty="0"/>
          </a:p>
        </p:txBody>
      </p:sp>
    </p:spTree>
    <p:extLst>
      <p:ext uri="{BB962C8B-B14F-4D97-AF65-F5344CB8AC3E}">
        <p14:creationId xmlns:p14="http://schemas.microsoft.com/office/powerpoint/2010/main" val="1385966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4DAEF9-53D7-4B48-9D4A-1C7DCC96FAF8}" type="datetimeFigureOut">
              <a:rPr lang="en-US" smtClean="0"/>
              <a:t>10/22/2015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BA1D23-FDC2-472E-96C3-4D7A288BF634}" type="slidenum">
              <a:rPr lang="en-US" smtClean="0"/>
              <a:t>‹#›</a:t>
            </a:fld>
            <a:endParaRPr lang="en-US" dirty="0"/>
          </a:p>
        </p:txBody>
      </p:sp>
    </p:spTree>
    <p:extLst>
      <p:ext uri="{BB962C8B-B14F-4D97-AF65-F5344CB8AC3E}">
        <p14:creationId xmlns:p14="http://schemas.microsoft.com/office/powerpoint/2010/main" val="1121758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4DAEF9-53D7-4B48-9D4A-1C7DCC96FAF8}" type="datetimeFigureOut">
              <a:rPr lang="en-US" smtClean="0"/>
              <a:t>10/22/2015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2BA1D23-FDC2-472E-96C3-4D7A288BF634}" type="slidenum">
              <a:rPr lang="en-US" smtClean="0"/>
              <a:t>‹#›</a:t>
            </a:fld>
            <a:endParaRPr lang="en-US" dirty="0"/>
          </a:p>
        </p:txBody>
      </p:sp>
    </p:spTree>
    <p:extLst>
      <p:ext uri="{BB962C8B-B14F-4D97-AF65-F5344CB8AC3E}">
        <p14:creationId xmlns:p14="http://schemas.microsoft.com/office/powerpoint/2010/main" val="54763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4DAEF9-53D7-4B48-9D4A-1C7DCC96FAF8}" type="datetimeFigureOut">
              <a:rPr lang="en-US" smtClean="0"/>
              <a:t>10/22/2015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2BA1D23-FDC2-472E-96C3-4D7A288BF634}" type="slidenum">
              <a:rPr lang="en-US" smtClean="0"/>
              <a:t>‹#›</a:t>
            </a:fld>
            <a:endParaRPr lang="en-US" dirty="0"/>
          </a:p>
        </p:txBody>
      </p:sp>
    </p:spTree>
    <p:extLst>
      <p:ext uri="{BB962C8B-B14F-4D97-AF65-F5344CB8AC3E}">
        <p14:creationId xmlns:p14="http://schemas.microsoft.com/office/powerpoint/2010/main" val="295947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4DAEF9-53D7-4B48-9D4A-1C7DCC96FAF8}" type="datetimeFigureOut">
              <a:rPr lang="en-US" smtClean="0"/>
              <a:t>10/22/2015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2BA1D23-FDC2-472E-96C3-4D7A288BF634}" type="slidenum">
              <a:rPr lang="en-US" smtClean="0"/>
              <a:t>‹#›</a:t>
            </a:fld>
            <a:endParaRPr lang="en-US" dirty="0"/>
          </a:p>
        </p:txBody>
      </p:sp>
    </p:spTree>
    <p:extLst>
      <p:ext uri="{BB962C8B-B14F-4D97-AF65-F5344CB8AC3E}">
        <p14:creationId xmlns:p14="http://schemas.microsoft.com/office/powerpoint/2010/main" val="1860341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4DAEF9-53D7-4B48-9D4A-1C7DCC96FAF8}" type="datetimeFigureOut">
              <a:rPr lang="en-US" smtClean="0"/>
              <a:t>10/22/2015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BA1D23-FDC2-472E-96C3-4D7A288BF634}" type="slidenum">
              <a:rPr lang="en-US" smtClean="0"/>
              <a:t>‹#›</a:t>
            </a:fld>
            <a:endParaRPr lang="en-US" dirty="0"/>
          </a:p>
        </p:txBody>
      </p:sp>
    </p:spTree>
    <p:extLst>
      <p:ext uri="{BB962C8B-B14F-4D97-AF65-F5344CB8AC3E}">
        <p14:creationId xmlns:p14="http://schemas.microsoft.com/office/powerpoint/2010/main" val="2963504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4DAEF9-53D7-4B48-9D4A-1C7DCC96FAF8}" type="datetimeFigureOut">
              <a:rPr lang="en-US" smtClean="0"/>
              <a:t>10/22/2015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2BA1D23-FDC2-472E-96C3-4D7A288BF634}" type="slidenum">
              <a:rPr lang="en-US" smtClean="0"/>
              <a:t>‹#›</a:t>
            </a:fld>
            <a:endParaRPr lang="en-US" dirty="0"/>
          </a:p>
        </p:txBody>
      </p:sp>
    </p:spTree>
    <p:extLst>
      <p:ext uri="{BB962C8B-B14F-4D97-AF65-F5344CB8AC3E}">
        <p14:creationId xmlns:p14="http://schemas.microsoft.com/office/powerpoint/2010/main" val="2436447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4DAEF9-53D7-4B48-9D4A-1C7DCC96FAF8}" type="datetimeFigureOut">
              <a:rPr lang="en-US" smtClean="0"/>
              <a:t>10/22/2015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BA1D23-FDC2-472E-96C3-4D7A288BF634}" type="slidenum">
              <a:rPr lang="en-US" smtClean="0"/>
              <a:t>‹#›</a:t>
            </a:fld>
            <a:endParaRPr lang="en-US" dirty="0"/>
          </a:p>
        </p:txBody>
      </p:sp>
    </p:spTree>
    <p:extLst>
      <p:ext uri="{BB962C8B-B14F-4D97-AF65-F5344CB8AC3E}">
        <p14:creationId xmlns:p14="http://schemas.microsoft.com/office/powerpoint/2010/main" val="403674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3632517"/>
          </a:xfrm>
        </p:spPr>
        <p:txBody>
          <a:bodyPr>
            <a:normAutofit fontScale="90000"/>
          </a:bodyPr>
          <a:lstStyle/>
          <a:p>
            <a:r>
              <a:rPr lang="en-US" b="1" dirty="0"/>
              <a:t>Anonymous Health Information Exchange (HIE) Transfer with Credibility Check against Fraud through Chaum Mixes and Crowds.</a:t>
            </a:r>
            <a:endParaRPr lang="en-US" dirty="0"/>
          </a:p>
        </p:txBody>
      </p:sp>
      <p:sp>
        <p:nvSpPr>
          <p:cNvPr id="3" name="Subtitle 2"/>
          <p:cNvSpPr>
            <a:spLocks noGrp="1"/>
          </p:cNvSpPr>
          <p:nvPr>
            <p:ph type="subTitle" idx="1"/>
          </p:nvPr>
        </p:nvSpPr>
        <p:spPr>
          <a:xfrm>
            <a:off x="1524000" y="4754879"/>
            <a:ext cx="9144000" cy="1655762"/>
          </a:xfrm>
        </p:spPr>
        <p:txBody>
          <a:bodyPr/>
          <a:lstStyle/>
          <a:p>
            <a:r>
              <a:rPr lang="en-US" dirty="0" smtClean="0"/>
              <a:t>By: Aaron Silcott</a:t>
            </a:r>
            <a:endParaRPr lang="en-US" dirty="0"/>
          </a:p>
        </p:txBody>
      </p:sp>
    </p:spTree>
    <p:extLst>
      <p:ext uri="{BB962C8B-B14F-4D97-AF65-F5344CB8AC3E}">
        <p14:creationId xmlns:p14="http://schemas.microsoft.com/office/powerpoint/2010/main" val="4040625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exactly am I trying to accomplish?</a:t>
            </a:r>
            <a:endParaRPr lang="en-US" b="1" dirty="0"/>
          </a:p>
        </p:txBody>
      </p:sp>
      <p:sp>
        <p:nvSpPr>
          <p:cNvPr id="3" name="Content Placeholder 2"/>
          <p:cNvSpPr>
            <a:spLocks noGrp="1"/>
          </p:cNvSpPr>
          <p:nvPr>
            <p:ph idx="1"/>
          </p:nvPr>
        </p:nvSpPr>
        <p:spPr/>
        <p:txBody>
          <a:bodyPr>
            <a:normAutofit fontScale="85000" lnSpcReduction="20000"/>
          </a:bodyPr>
          <a:lstStyle/>
          <a:p>
            <a:r>
              <a:rPr lang="en-US" sz="3600" dirty="0" smtClean="0">
                <a:latin typeface="+mj-lt"/>
              </a:rPr>
              <a:t>My goal with this research is to see if there is a way to protect the patient’s information during the transmission, hide the sender/requester of the medical records while still having authentication method to prove authority, and to accomplish the transmission in a time interval that would be acceptable for emergency room needing to know information as fast as possible regarding a patient.  I plan on investigating three possible models for this transfer, Chaum Mixes, Crowds, and a hybrid-like combination of the two</a:t>
            </a:r>
          </a:p>
          <a:p>
            <a:r>
              <a:rPr lang="en-US" sz="3600" dirty="0" smtClean="0">
                <a:latin typeface="+mj-lt"/>
              </a:rPr>
              <a:t>I will focus specifically on emergency situations in which response time would be a major factor, such as ER or EMT scenarios.</a:t>
            </a:r>
            <a:endParaRPr lang="en-US" sz="3600" dirty="0">
              <a:latin typeface="+mj-lt"/>
            </a:endParaRPr>
          </a:p>
        </p:txBody>
      </p:sp>
    </p:spTree>
    <p:extLst>
      <p:ext uri="{BB962C8B-B14F-4D97-AF65-F5344CB8AC3E}">
        <p14:creationId xmlns:p14="http://schemas.microsoft.com/office/powerpoint/2010/main" val="25686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Medical background	 Information and Terminology</a:t>
            </a:r>
            <a:endParaRPr lang="en-US" b="1" dirty="0"/>
          </a:p>
        </p:txBody>
      </p:sp>
      <p:sp>
        <p:nvSpPr>
          <p:cNvPr id="3" name="Content Placeholder 2"/>
          <p:cNvSpPr>
            <a:spLocks noGrp="1"/>
          </p:cNvSpPr>
          <p:nvPr>
            <p:ph idx="1"/>
          </p:nvPr>
        </p:nvSpPr>
        <p:spPr/>
        <p:txBody>
          <a:bodyPr/>
          <a:lstStyle/>
          <a:p>
            <a:r>
              <a:rPr lang="en-US" dirty="0" smtClean="0"/>
              <a:t>EMR – electronic medical record, electronic file containing all medical information regarding a patient at a single medical facility.</a:t>
            </a:r>
          </a:p>
          <a:p>
            <a:r>
              <a:rPr lang="en-US" dirty="0" smtClean="0"/>
              <a:t>EHR – electronic health exchange, “An </a:t>
            </a:r>
            <a:r>
              <a:rPr lang="en-US" dirty="0"/>
              <a:t>EHR is a longitudinal electronic version of a patient’s medical information. This </a:t>
            </a:r>
            <a:r>
              <a:rPr lang="en-US" dirty="0" smtClean="0"/>
              <a:t>includes </a:t>
            </a:r>
            <a:r>
              <a:rPr lang="en-US" dirty="0"/>
              <a:t>patient demographics, progress notes, medications, vital signs, past medical </a:t>
            </a:r>
            <a:r>
              <a:rPr lang="en-US" dirty="0" smtClean="0"/>
              <a:t>history</a:t>
            </a:r>
            <a:r>
              <a:rPr lang="en-US" dirty="0"/>
              <a:t>, immunizations, laboratory data, and radiology or other </a:t>
            </a:r>
            <a:r>
              <a:rPr lang="en-US" dirty="0" smtClean="0"/>
              <a:t>reports.”</a:t>
            </a:r>
          </a:p>
          <a:p>
            <a:r>
              <a:rPr lang="en-US" dirty="0" smtClean="0"/>
              <a:t>HIE – health information exchange, a term referring to the secure transfer of EMR’s and EHR’s.</a:t>
            </a:r>
            <a:endParaRPr lang="en-US" dirty="0"/>
          </a:p>
          <a:p>
            <a:endParaRPr lang="en-US" dirty="0"/>
          </a:p>
        </p:txBody>
      </p:sp>
    </p:spTree>
    <p:extLst>
      <p:ext uri="{BB962C8B-B14F-4D97-AF65-F5344CB8AC3E}">
        <p14:creationId xmlns:p14="http://schemas.microsoft.com/office/powerpoint/2010/main" val="4089969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Current HIE Types</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t>Directed Exchange: Directed exchange gives health care providers the ability to electronically send and receive secure information – such as such as laboratory orders and results, patient referrals, or discharge summaries – to other health care providers involved in a patient’s care over the Internet via encrypted, secure, and reliable messaging.</a:t>
            </a:r>
          </a:p>
          <a:p>
            <a:r>
              <a:rPr lang="en-US" dirty="0" smtClean="0"/>
              <a:t>Query-Based Exchange: Query-based exchange gives health care providers the ability to find and/or request information on a patient from other providers and is often used for unplanned/emergency care.</a:t>
            </a:r>
          </a:p>
          <a:p>
            <a:r>
              <a:rPr lang="en-US" dirty="0" smtClean="0"/>
              <a:t>Consumer Mediated Exchange: Consumer Mediated Exchange gives patients the ability to aggregate and manage their health information on the Internet. When in control of their own health information, patients can help transfer information between providers, correct inaccurate demographic, medical, or billing information, and track and monitor their own health</a:t>
            </a:r>
          </a:p>
          <a:p>
            <a:r>
              <a:rPr lang="en-US" dirty="0" smtClean="0"/>
              <a:t>-All types pulled from HealthIt.gov</a:t>
            </a:r>
            <a:endParaRPr lang="en-US" dirty="0"/>
          </a:p>
        </p:txBody>
      </p:sp>
    </p:spTree>
    <p:extLst>
      <p:ext uri="{BB962C8B-B14F-4D97-AF65-F5344CB8AC3E}">
        <p14:creationId xmlns:p14="http://schemas.microsoft.com/office/powerpoint/2010/main" val="1454937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Methods and Evaluation</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There are 3 steps I will be taking-</a:t>
            </a:r>
          </a:p>
          <a:p>
            <a:r>
              <a:rPr lang="en-US" dirty="0" smtClean="0"/>
              <a:t>Theoretical/logical designing – this is where I will break down what is required of the Query-Based HIE and attempt to devise a model which could represent a working solution.  I will be looking at possible vulnerabilities and Statistical analysis.</a:t>
            </a:r>
          </a:p>
          <a:p>
            <a:r>
              <a:rPr lang="en-US" dirty="0" smtClean="0"/>
              <a:t>Simulation – After I have designed the working possible scenarios, I will model each using a Java program simulation I will write to simulate real world issues such as network traffic, cable delay, etc.  At this step I will be evaluating if the statistical times hold up and are reliable in a real world example.</a:t>
            </a:r>
          </a:p>
          <a:p>
            <a:r>
              <a:rPr lang="en-US" dirty="0" smtClean="0"/>
              <a:t>Moving Forward - </a:t>
            </a:r>
            <a:r>
              <a:rPr lang="en-US" dirty="0"/>
              <a:t>The last phase will be more of an open ended look into possible implementations that could potential fit as a network solution.</a:t>
            </a:r>
          </a:p>
          <a:p>
            <a:endParaRPr lang="en-US" dirty="0"/>
          </a:p>
        </p:txBody>
      </p:sp>
    </p:spTree>
    <p:extLst>
      <p:ext uri="{BB962C8B-B14F-4D97-AF65-F5344CB8AC3E}">
        <p14:creationId xmlns:p14="http://schemas.microsoft.com/office/powerpoint/2010/main" val="944979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485"/>
            <a:ext cx="10515600" cy="1325563"/>
          </a:xfrm>
        </p:spPr>
        <p:txBody>
          <a:bodyPr/>
          <a:lstStyle/>
          <a:p>
            <a:r>
              <a:rPr lang="en-US" b="1" dirty="0" smtClean="0"/>
              <a:t>References</a:t>
            </a:r>
            <a:endParaRPr lang="en-US" b="1" dirty="0"/>
          </a:p>
        </p:txBody>
      </p:sp>
      <p:sp>
        <p:nvSpPr>
          <p:cNvPr id="3" name="Content Placeholder 2"/>
          <p:cNvSpPr>
            <a:spLocks noGrp="1"/>
          </p:cNvSpPr>
          <p:nvPr>
            <p:ph idx="1"/>
          </p:nvPr>
        </p:nvSpPr>
        <p:spPr/>
        <p:txBody>
          <a:bodyPr>
            <a:normAutofit fontScale="85000" lnSpcReduction="20000"/>
          </a:bodyPr>
          <a:lstStyle/>
          <a:p>
            <a:r>
              <a:rPr lang="en-US" dirty="0"/>
              <a:t>McDonald, Clement J. "The barriers to electronic medical record systems and how to overcome them." </a:t>
            </a:r>
            <a:r>
              <a:rPr lang="en-US" i="1" dirty="0"/>
              <a:t>Journal of the American Medical Informatics Association</a:t>
            </a:r>
            <a:r>
              <a:rPr lang="en-US" dirty="0"/>
              <a:t> 4.3 (1997): 213-221</a:t>
            </a:r>
            <a:r>
              <a:rPr lang="en-US" dirty="0" smtClean="0"/>
              <a:t>.</a:t>
            </a:r>
            <a:endParaRPr lang="en-US" dirty="0"/>
          </a:p>
          <a:p>
            <a:r>
              <a:rPr lang="en-US" dirty="0" err="1"/>
              <a:t>Kripalani</a:t>
            </a:r>
            <a:r>
              <a:rPr lang="en-US" dirty="0"/>
              <a:t>, Sunil, et al. "Deficits in communication and information transfer between hospital-based and primary care physicians: implications for patient safety and continuity of care." </a:t>
            </a:r>
            <a:r>
              <a:rPr lang="en-US" i="1" dirty="0"/>
              <a:t>Jama</a:t>
            </a:r>
            <a:r>
              <a:rPr lang="en-US" dirty="0"/>
              <a:t> 297.8 (2007): 831-841</a:t>
            </a:r>
            <a:r>
              <a:rPr lang="en-US" dirty="0" smtClean="0"/>
              <a:t>.</a:t>
            </a:r>
            <a:endParaRPr lang="en-US" dirty="0"/>
          </a:p>
          <a:p>
            <a:r>
              <a:rPr lang="en-US" dirty="0"/>
              <a:t>Chaum, David. "Untraceable Electronic Mail, Return Addresses, and Digital Pseudonyms." </a:t>
            </a:r>
            <a:r>
              <a:rPr lang="en-US" i="1" dirty="0"/>
              <a:t>Communication of ACM</a:t>
            </a:r>
            <a:r>
              <a:rPr lang="en-US" dirty="0"/>
              <a:t> 24.2 (1981). Print</a:t>
            </a:r>
            <a:r>
              <a:rPr lang="en-US" dirty="0" smtClean="0"/>
              <a:t>.</a:t>
            </a:r>
            <a:endParaRPr lang="en-US" dirty="0"/>
          </a:p>
          <a:p>
            <a:r>
              <a:rPr lang="en-US" dirty="0"/>
              <a:t>Reiter, Michael K., and </a:t>
            </a:r>
            <a:r>
              <a:rPr lang="en-US" dirty="0" err="1"/>
              <a:t>Aviel</a:t>
            </a:r>
            <a:r>
              <a:rPr lang="en-US" dirty="0"/>
              <a:t> D. Rubin. "Crowds: Anonymity for Web Transactions." </a:t>
            </a:r>
            <a:r>
              <a:rPr lang="en-US" i="1" dirty="0"/>
              <a:t>ACM Transactions on Information and System Security TISSEC ACM Trans. Inf. Syst. </a:t>
            </a:r>
            <a:r>
              <a:rPr lang="en-US" i="1" dirty="0" err="1"/>
              <a:t>Secur</a:t>
            </a:r>
            <a:r>
              <a:rPr lang="en-US" i="1" dirty="0"/>
              <a:t>.</a:t>
            </a:r>
            <a:r>
              <a:rPr lang="en-US" dirty="0"/>
              <a:t> (1998): 66-92. Print.</a:t>
            </a:r>
          </a:p>
          <a:p>
            <a:r>
              <a:rPr lang="en-US" dirty="0" smtClean="0"/>
              <a:t>McCarthy, Douglas B., et al. "Learning from Health Information Exchange Technical Architecture and Implementation in Seven Beacon Communities." </a:t>
            </a:r>
            <a:r>
              <a:rPr lang="en-US" i="1" dirty="0" smtClean="0"/>
              <a:t>EGEMS</a:t>
            </a:r>
            <a:r>
              <a:rPr lang="en-US" dirty="0" smtClean="0"/>
              <a:t> 2.1 (2014).</a:t>
            </a:r>
          </a:p>
          <a:p>
            <a:endParaRPr lang="en-US" dirty="0"/>
          </a:p>
        </p:txBody>
      </p:sp>
    </p:spTree>
    <p:extLst>
      <p:ext uri="{BB962C8B-B14F-4D97-AF65-F5344CB8AC3E}">
        <p14:creationId xmlns:p14="http://schemas.microsoft.com/office/powerpoint/2010/main" val="2458329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689</Words>
  <Application>Microsoft Office PowerPoint</Application>
  <PresentationFormat>Widescreen</PresentationFormat>
  <Paragraphs>25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Anonymous Health Information Exchange (HIE) Transfer with Credibility Check against Fraud through Chaum Mixes and Crowds.</vt:lpstr>
      <vt:lpstr>What exactly am I trying to accomplish?</vt:lpstr>
      <vt:lpstr>Medical background  Information and Terminology</vt:lpstr>
      <vt:lpstr>Current HIE Types</vt:lpstr>
      <vt:lpstr>Methods and Evaluation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Anonymous Health Information Exchange (HIE) Transfer with Credibility Check against Fraud through Chaum Mixes and Crowds.</dc:title>
  <dc:creator>aaron silcott</dc:creator>
  <cp:lastModifiedBy>aaron silcott</cp:lastModifiedBy>
  <cp:revision>11</cp:revision>
  <dcterms:created xsi:type="dcterms:W3CDTF">2015-10-22T18:33:14Z</dcterms:created>
  <dcterms:modified xsi:type="dcterms:W3CDTF">2015-10-22T21:15:08Z</dcterms:modified>
</cp:coreProperties>
</file>