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3" d="100"/>
          <a:sy n="83" d="100"/>
        </p:scale>
        <p:origin x="40" y="-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AA010-B8D0-44ED-B36B-60021E13378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A35132-8B10-4E72-ADB4-C46B0DA147D1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cap="none" dirty="0" smtClean="0"/>
            <a:t>Analyzing the effect of trust in reputation based metrics on various anonymity networks such as Crowds, Onion Routing, </a:t>
          </a:r>
          <a:r>
            <a:rPr lang="en-US" cap="none" dirty="0" err="1" smtClean="0"/>
            <a:t>etc</a:t>
          </a:r>
          <a:endParaRPr lang="en-US" dirty="0"/>
        </a:p>
      </dgm:t>
    </dgm:pt>
    <dgm:pt modelId="{98F6AA7A-EE07-48C7-A8DC-9FE078FA6657}" type="parTrans" cxnId="{2819E971-0620-4688-919A-29F075ECC1F1}">
      <dgm:prSet/>
      <dgm:spPr/>
      <dgm:t>
        <a:bodyPr/>
        <a:lstStyle/>
        <a:p>
          <a:endParaRPr lang="en-US"/>
        </a:p>
      </dgm:t>
    </dgm:pt>
    <dgm:pt modelId="{C8CEC6D4-A5E3-484B-96D4-C9FDBDFA9F60}" type="sibTrans" cxnId="{2819E971-0620-4688-919A-29F075ECC1F1}">
      <dgm:prSet/>
      <dgm:spPr/>
      <dgm:t>
        <a:bodyPr/>
        <a:lstStyle/>
        <a:p>
          <a:endParaRPr lang="en-US"/>
        </a:p>
      </dgm:t>
    </dgm:pt>
    <dgm:pt modelId="{61F24E11-9369-4321-8EE1-DD3315D34049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cap="none" dirty="0" smtClean="0"/>
            <a:t>Studying the effect of different types of attacks and the implied effect on the trustworthiness of different nodes </a:t>
          </a:r>
          <a:endParaRPr lang="en-US" dirty="0"/>
        </a:p>
      </dgm:t>
    </dgm:pt>
    <dgm:pt modelId="{C3E851DD-3ED7-43FB-98CA-90E14731E584}" type="parTrans" cxnId="{C726FCDB-0692-4312-BE86-D3F4504AA4B8}">
      <dgm:prSet/>
      <dgm:spPr/>
      <dgm:t>
        <a:bodyPr/>
        <a:lstStyle/>
        <a:p>
          <a:endParaRPr lang="en-US"/>
        </a:p>
      </dgm:t>
    </dgm:pt>
    <dgm:pt modelId="{378C7D50-2D3D-4A84-AE97-5F36A61E76E7}" type="sibTrans" cxnId="{C726FCDB-0692-4312-BE86-D3F4504AA4B8}">
      <dgm:prSet/>
      <dgm:spPr/>
      <dgm:t>
        <a:bodyPr/>
        <a:lstStyle/>
        <a:p>
          <a:endParaRPr lang="en-US"/>
        </a:p>
      </dgm:t>
    </dgm:pt>
    <dgm:pt modelId="{071A9D17-981B-41E5-9151-6ADE0D807418}">
      <dgm:prSet phldrT="[Text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cap="none" dirty="0" smtClean="0"/>
            <a:t>Studying the effect of trustworthiness on the network performance</a:t>
          </a:r>
          <a:endParaRPr lang="en-US" dirty="0"/>
        </a:p>
      </dgm:t>
    </dgm:pt>
    <dgm:pt modelId="{9FB3F19E-A217-48C8-844F-0BDDDBE94546}" type="parTrans" cxnId="{1E07AE38-36F6-43FA-868E-3FCEA0E537BE}">
      <dgm:prSet/>
      <dgm:spPr/>
      <dgm:t>
        <a:bodyPr/>
        <a:lstStyle/>
        <a:p>
          <a:endParaRPr lang="en-US"/>
        </a:p>
      </dgm:t>
    </dgm:pt>
    <dgm:pt modelId="{F0075F4F-D684-46B7-A922-437166751CA4}" type="sibTrans" cxnId="{1E07AE38-36F6-43FA-868E-3FCEA0E537BE}">
      <dgm:prSet/>
      <dgm:spPr/>
      <dgm:t>
        <a:bodyPr/>
        <a:lstStyle/>
        <a:p>
          <a:endParaRPr lang="en-US"/>
        </a:p>
      </dgm:t>
    </dgm:pt>
    <dgm:pt modelId="{2E13009C-2074-46AE-A317-13BCD28E2407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cap="none" dirty="0" smtClean="0"/>
            <a:t>Providing a valid comparison between the different protocols on the basis of assigned trust  weights</a:t>
          </a:r>
          <a:endParaRPr lang="en-US" dirty="0"/>
        </a:p>
      </dgm:t>
    </dgm:pt>
    <dgm:pt modelId="{DC582B3C-943B-4193-95FC-A3F3EE7A50BC}" type="parTrans" cxnId="{67ACC255-4E76-4CAA-8E56-5ED900481606}">
      <dgm:prSet/>
      <dgm:spPr/>
      <dgm:t>
        <a:bodyPr/>
        <a:lstStyle/>
        <a:p>
          <a:endParaRPr lang="en-US"/>
        </a:p>
      </dgm:t>
    </dgm:pt>
    <dgm:pt modelId="{513DB229-EC3F-4D1D-99A9-ADDF070284AB}" type="sibTrans" cxnId="{67ACC255-4E76-4CAA-8E56-5ED900481606}">
      <dgm:prSet/>
      <dgm:spPr/>
      <dgm:t>
        <a:bodyPr/>
        <a:lstStyle/>
        <a:p>
          <a:endParaRPr lang="en-US"/>
        </a:p>
      </dgm:t>
    </dgm:pt>
    <dgm:pt modelId="{AEAF0CD7-4495-42B6-A1B5-D4087D1C5A4B}" type="pres">
      <dgm:prSet presAssocID="{84EAA010-B8D0-44ED-B36B-60021E13378B}" presName="Name0" presStyleCnt="0">
        <dgm:presLayoutVars>
          <dgm:dir/>
          <dgm:resizeHandles val="exact"/>
        </dgm:presLayoutVars>
      </dgm:prSet>
      <dgm:spPr/>
    </dgm:pt>
    <dgm:pt modelId="{32B08A7F-0F85-43D0-B43B-2D157181F8DD}" type="pres">
      <dgm:prSet presAssocID="{01A35132-8B10-4E72-ADB4-C46B0DA147D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409EB-2C4F-4807-8F9A-B5B5CBEFFE21}" type="pres">
      <dgm:prSet presAssocID="{C8CEC6D4-A5E3-484B-96D4-C9FDBDFA9F60}" presName="sibTrans" presStyleCnt="0"/>
      <dgm:spPr/>
    </dgm:pt>
    <dgm:pt modelId="{E40DB1D6-D56F-40CF-9096-105A4CACE3B6}" type="pres">
      <dgm:prSet presAssocID="{2E13009C-2074-46AE-A317-13BCD28E2407}" presName="node" presStyleLbl="node1" presStyleIdx="1" presStyleCnt="4">
        <dgm:presLayoutVars>
          <dgm:bulletEnabled val="1"/>
        </dgm:presLayoutVars>
      </dgm:prSet>
      <dgm:spPr/>
    </dgm:pt>
    <dgm:pt modelId="{DA9A22AE-E654-4B8F-900B-CA49DEDA4C1D}" type="pres">
      <dgm:prSet presAssocID="{513DB229-EC3F-4D1D-99A9-ADDF070284AB}" presName="sibTrans" presStyleCnt="0"/>
      <dgm:spPr/>
    </dgm:pt>
    <dgm:pt modelId="{7B87B66C-896F-4B75-829B-5B9EBC9BE62D}" type="pres">
      <dgm:prSet presAssocID="{61F24E11-9369-4321-8EE1-DD3315D3404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EAB093-5656-4C87-AAAD-D4BF7CD0309F}" type="pres">
      <dgm:prSet presAssocID="{378C7D50-2D3D-4A84-AE97-5F36A61E76E7}" presName="sibTrans" presStyleCnt="0"/>
      <dgm:spPr/>
    </dgm:pt>
    <dgm:pt modelId="{5A828838-E577-48C1-A708-98C7834FB600}" type="pres">
      <dgm:prSet presAssocID="{071A9D17-981B-41E5-9151-6ADE0D80741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19E971-0620-4688-919A-29F075ECC1F1}" srcId="{84EAA010-B8D0-44ED-B36B-60021E13378B}" destId="{01A35132-8B10-4E72-ADB4-C46B0DA147D1}" srcOrd="0" destOrd="0" parTransId="{98F6AA7A-EE07-48C7-A8DC-9FE078FA6657}" sibTransId="{C8CEC6D4-A5E3-484B-96D4-C9FDBDFA9F60}"/>
    <dgm:cxn modelId="{63E76C1F-62C8-4A43-BD50-2433650007A9}" type="presOf" srcId="{61F24E11-9369-4321-8EE1-DD3315D34049}" destId="{7B87B66C-896F-4B75-829B-5B9EBC9BE62D}" srcOrd="0" destOrd="0" presId="urn:microsoft.com/office/officeart/2005/8/layout/hList6"/>
    <dgm:cxn modelId="{1E07AE38-36F6-43FA-868E-3FCEA0E537BE}" srcId="{84EAA010-B8D0-44ED-B36B-60021E13378B}" destId="{071A9D17-981B-41E5-9151-6ADE0D807418}" srcOrd="3" destOrd="0" parTransId="{9FB3F19E-A217-48C8-844F-0BDDDBE94546}" sibTransId="{F0075F4F-D684-46B7-A922-437166751CA4}"/>
    <dgm:cxn modelId="{67ACC255-4E76-4CAA-8E56-5ED900481606}" srcId="{84EAA010-B8D0-44ED-B36B-60021E13378B}" destId="{2E13009C-2074-46AE-A317-13BCD28E2407}" srcOrd="1" destOrd="0" parTransId="{DC582B3C-943B-4193-95FC-A3F3EE7A50BC}" sibTransId="{513DB229-EC3F-4D1D-99A9-ADDF070284AB}"/>
    <dgm:cxn modelId="{BF6701C6-C2AE-41D8-8F27-7CBAE481A097}" type="presOf" srcId="{84EAA010-B8D0-44ED-B36B-60021E13378B}" destId="{AEAF0CD7-4495-42B6-A1B5-D4087D1C5A4B}" srcOrd="0" destOrd="0" presId="urn:microsoft.com/office/officeart/2005/8/layout/hList6"/>
    <dgm:cxn modelId="{0B6D5C9B-2984-4399-BBDB-24CDB4FE3ABF}" type="presOf" srcId="{071A9D17-981B-41E5-9151-6ADE0D807418}" destId="{5A828838-E577-48C1-A708-98C7834FB600}" srcOrd="0" destOrd="0" presId="urn:microsoft.com/office/officeart/2005/8/layout/hList6"/>
    <dgm:cxn modelId="{7561D746-3CFA-4034-A8A8-1E4E5B843E1B}" type="presOf" srcId="{2E13009C-2074-46AE-A317-13BCD28E2407}" destId="{E40DB1D6-D56F-40CF-9096-105A4CACE3B6}" srcOrd="0" destOrd="0" presId="urn:microsoft.com/office/officeart/2005/8/layout/hList6"/>
    <dgm:cxn modelId="{C726FCDB-0692-4312-BE86-D3F4504AA4B8}" srcId="{84EAA010-B8D0-44ED-B36B-60021E13378B}" destId="{61F24E11-9369-4321-8EE1-DD3315D34049}" srcOrd="2" destOrd="0" parTransId="{C3E851DD-3ED7-43FB-98CA-90E14731E584}" sibTransId="{378C7D50-2D3D-4A84-AE97-5F36A61E76E7}"/>
    <dgm:cxn modelId="{20ABC49E-6984-4078-B5FB-5627D0049D52}" type="presOf" srcId="{01A35132-8B10-4E72-ADB4-C46B0DA147D1}" destId="{32B08A7F-0F85-43D0-B43B-2D157181F8DD}" srcOrd="0" destOrd="0" presId="urn:microsoft.com/office/officeart/2005/8/layout/hList6"/>
    <dgm:cxn modelId="{AEF07CE7-E645-415F-B532-FCA11F963D48}" type="presParOf" srcId="{AEAF0CD7-4495-42B6-A1B5-D4087D1C5A4B}" destId="{32B08A7F-0F85-43D0-B43B-2D157181F8DD}" srcOrd="0" destOrd="0" presId="urn:microsoft.com/office/officeart/2005/8/layout/hList6"/>
    <dgm:cxn modelId="{AAA79ABB-B9FC-4383-AC5A-87120C0C1EC9}" type="presParOf" srcId="{AEAF0CD7-4495-42B6-A1B5-D4087D1C5A4B}" destId="{178409EB-2C4F-4807-8F9A-B5B5CBEFFE21}" srcOrd="1" destOrd="0" presId="urn:microsoft.com/office/officeart/2005/8/layout/hList6"/>
    <dgm:cxn modelId="{725DCD64-1C0C-424D-A22D-683B717B2472}" type="presParOf" srcId="{AEAF0CD7-4495-42B6-A1B5-D4087D1C5A4B}" destId="{E40DB1D6-D56F-40CF-9096-105A4CACE3B6}" srcOrd="2" destOrd="0" presId="urn:microsoft.com/office/officeart/2005/8/layout/hList6"/>
    <dgm:cxn modelId="{2B272C3F-A5EF-4BCA-9FED-685040781238}" type="presParOf" srcId="{AEAF0CD7-4495-42B6-A1B5-D4087D1C5A4B}" destId="{DA9A22AE-E654-4B8F-900B-CA49DEDA4C1D}" srcOrd="3" destOrd="0" presId="urn:microsoft.com/office/officeart/2005/8/layout/hList6"/>
    <dgm:cxn modelId="{1D3E418A-14EB-41EC-BE07-87520F8C72AE}" type="presParOf" srcId="{AEAF0CD7-4495-42B6-A1B5-D4087D1C5A4B}" destId="{7B87B66C-896F-4B75-829B-5B9EBC9BE62D}" srcOrd="4" destOrd="0" presId="urn:microsoft.com/office/officeart/2005/8/layout/hList6"/>
    <dgm:cxn modelId="{8CB040B1-97C6-4A7F-AF84-0718959AEC62}" type="presParOf" srcId="{AEAF0CD7-4495-42B6-A1B5-D4087D1C5A4B}" destId="{8FEAB093-5656-4C87-AAAD-D4BF7CD0309F}" srcOrd="5" destOrd="0" presId="urn:microsoft.com/office/officeart/2005/8/layout/hList6"/>
    <dgm:cxn modelId="{E6C59A83-DFE1-4498-95F2-1E2854E0866A}" type="presParOf" srcId="{AEAF0CD7-4495-42B6-A1B5-D4087D1C5A4B}" destId="{5A828838-E577-48C1-A708-98C7834FB600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75D391-8B71-4BDF-ADC8-EDFF8AFA00F1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9CAD8CB-7EA8-42A2-8C33-356AF0F2F5BB}">
      <dgm:prSet phldrT="[Text]"/>
      <dgm:spPr/>
      <dgm:t>
        <a:bodyPr/>
        <a:lstStyle/>
        <a:p>
          <a:r>
            <a:rPr lang="en-US" dirty="0" smtClean="0"/>
            <a:t>Routing algorithms will be simulated using network simulator</a:t>
          </a:r>
          <a:endParaRPr lang="en-US" dirty="0"/>
        </a:p>
      </dgm:t>
    </dgm:pt>
    <dgm:pt modelId="{A669E5A6-900A-4AB0-8333-08A16EF2B47E}" type="parTrans" cxnId="{D4A4ABA8-9AE7-4CF4-A350-672DE741F2E7}">
      <dgm:prSet/>
      <dgm:spPr/>
      <dgm:t>
        <a:bodyPr/>
        <a:lstStyle/>
        <a:p>
          <a:endParaRPr lang="en-US"/>
        </a:p>
      </dgm:t>
    </dgm:pt>
    <dgm:pt modelId="{27A6D0DD-B200-4BBA-9E9D-DA5387CC35F4}" type="sibTrans" cxnId="{D4A4ABA8-9AE7-4CF4-A350-672DE741F2E7}">
      <dgm:prSet/>
      <dgm:spPr/>
      <dgm:t>
        <a:bodyPr/>
        <a:lstStyle/>
        <a:p>
          <a:endParaRPr lang="en-US"/>
        </a:p>
      </dgm:t>
    </dgm:pt>
    <dgm:pt modelId="{EF702BA8-A1D7-4280-ACB0-F1828ADFC41C}">
      <dgm:prSet phldrT="[Text]"/>
      <dgm:spPr/>
      <dgm:t>
        <a:bodyPr/>
        <a:lstStyle/>
        <a:p>
          <a:r>
            <a:rPr lang="en-US" dirty="0" smtClean="0"/>
            <a:t>Anonymity metrics will be calculated for different algorithms</a:t>
          </a:r>
          <a:endParaRPr lang="en-US" dirty="0"/>
        </a:p>
      </dgm:t>
    </dgm:pt>
    <dgm:pt modelId="{01860B29-ACF2-4866-A73B-DA5230BB55B2}" type="parTrans" cxnId="{394D2E06-795E-4C6F-BA8E-94E5611064F0}">
      <dgm:prSet/>
      <dgm:spPr/>
      <dgm:t>
        <a:bodyPr/>
        <a:lstStyle/>
        <a:p>
          <a:endParaRPr lang="en-US"/>
        </a:p>
      </dgm:t>
    </dgm:pt>
    <dgm:pt modelId="{EDFD2FDE-B49C-4F39-95B4-95A8C71536D4}" type="sibTrans" cxnId="{394D2E06-795E-4C6F-BA8E-94E5611064F0}">
      <dgm:prSet/>
      <dgm:spPr/>
      <dgm:t>
        <a:bodyPr/>
        <a:lstStyle/>
        <a:p>
          <a:endParaRPr lang="en-US"/>
        </a:p>
      </dgm:t>
    </dgm:pt>
    <dgm:pt modelId="{E30A92EC-8403-45DC-A01C-84BC696CE899}">
      <dgm:prSet phldrT="[Text]"/>
      <dgm:spPr/>
      <dgm:t>
        <a:bodyPr/>
        <a:lstStyle/>
        <a:p>
          <a:r>
            <a:rPr lang="en-US" dirty="0" smtClean="0"/>
            <a:t>Trust weights will be assigned to routes and nodes</a:t>
          </a:r>
          <a:endParaRPr lang="en-US" dirty="0"/>
        </a:p>
      </dgm:t>
    </dgm:pt>
    <dgm:pt modelId="{98CA00BC-A6A5-45A5-920B-4DC30189CB0A}" type="parTrans" cxnId="{C960C597-AEBE-48ED-BF71-C4F624DB8952}">
      <dgm:prSet/>
      <dgm:spPr/>
      <dgm:t>
        <a:bodyPr/>
        <a:lstStyle/>
        <a:p>
          <a:endParaRPr lang="en-US"/>
        </a:p>
      </dgm:t>
    </dgm:pt>
    <dgm:pt modelId="{2DE8E9C8-21E6-4B6B-B1AA-CB269D8B82DF}" type="sibTrans" cxnId="{C960C597-AEBE-48ED-BF71-C4F624DB8952}">
      <dgm:prSet/>
      <dgm:spPr/>
      <dgm:t>
        <a:bodyPr/>
        <a:lstStyle/>
        <a:p>
          <a:endParaRPr lang="en-US"/>
        </a:p>
      </dgm:t>
    </dgm:pt>
    <dgm:pt modelId="{42B4EFDE-C8A4-4180-A3D6-7751CF4FBA76}">
      <dgm:prSet phldrT="[Text]"/>
      <dgm:spPr/>
      <dgm:t>
        <a:bodyPr/>
        <a:lstStyle/>
        <a:p>
          <a:r>
            <a:rPr lang="en-US" dirty="0" smtClean="0"/>
            <a:t> Trust metrics will be calculated</a:t>
          </a:r>
          <a:endParaRPr lang="en-US" dirty="0"/>
        </a:p>
      </dgm:t>
    </dgm:pt>
    <dgm:pt modelId="{1E83E55F-4CF8-4C25-8496-A173652F81E0}" type="parTrans" cxnId="{1423F2E9-1F8D-4B31-94FB-B72F0DD20B32}">
      <dgm:prSet/>
      <dgm:spPr/>
      <dgm:t>
        <a:bodyPr/>
        <a:lstStyle/>
        <a:p>
          <a:endParaRPr lang="en-US"/>
        </a:p>
      </dgm:t>
    </dgm:pt>
    <dgm:pt modelId="{D58BE379-D542-4780-9039-222E6AB7C00B}" type="sibTrans" cxnId="{1423F2E9-1F8D-4B31-94FB-B72F0DD20B32}">
      <dgm:prSet/>
      <dgm:spPr/>
      <dgm:t>
        <a:bodyPr/>
        <a:lstStyle/>
        <a:p>
          <a:endParaRPr lang="en-US"/>
        </a:p>
      </dgm:t>
    </dgm:pt>
    <dgm:pt modelId="{B4E62EB9-CAF9-4D5A-B4AF-9CDD770EBA4D}">
      <dgm:prSet phldrT="[Text]"/>
      <dgm:spPr/>
      <dgm:t>
        <a:bodyPr/>
        <a:lstStyle/>
        <a:p>
          <a:r>
            <a:rPr lang="en-US" dirty="0" smtClean="0"/>
            <a:t>Attacks </a:t>
          </a:r>
          <a:r>
            <a:rPr lang="en-US" dirty="0" smtClean="0"/>
            <a:t>will be used on trusted and untrusted nodes and its effect on the network will be studied</a:t>
          </a:r>
          <a:endParaRPr lang="en-US" dirty="0"/>
        </a:p>
      </dgm:t>
    </dgm:pt>
    <dgm:pt modelId="{D46EAA49-B443-45E9-926A-32972A8C4120}" type="parTrans" cxnId="{5D5737A3-0F80-4CC6-863A-27ADFDA06A2A}">
      <dgm:prSet/>
      <dgm:spPr/>
      <dgm:t>
        <a:bodyPr/>
        <a:lstStyle/>
        <a:p>
          <a:endParaRPr lang="en-US"/>
        </a:p>
      </dgm:t>
    </dgm:pt>
    <dgm:pt modelId="{B89E5816-D418-44BE-A6C3-89EA11F36E6A}" type="sibTrans" cxnId="{5D5737A3-0F80-4CC6-863A-27ADFDA06A2A}">
      <dgm:prSet/>
      <dgm:spPr/>
      <dgm:t>
        <a:bodyPr/>
        <a:lstStyle/>
        <a:p>
          <a:endParaRPr lang="en-US"/>
        </a:p>
      </dgm:t>
    </dgm:pt>
    <dgm:pt modelId="{E8B4BDD8-725F-4B85-8153-D7D5CBB14C9E}">
      <dgm:prSet/>
      <dgm:spPr/>
      <dgm:t>
        <a:bodyPr/>
        <a:lstStyle/>
        <a:p>
          <a:r>
            <a:rPr lang="en-US" dirty="0" smtClean="0"/>
            <a:t>Comparison will then be conducted for the various algorithms on the basis of performance and</a:t>
          </a:r>
        </a:p>
        <a:p>
          <a:r>
            <a:rPr lang="en-US" dirty="0" smtClean="0"/>
            <a:t>privacy guarantee in each scenario</a:t>
          </a:r>
          <a:endParaRPr lang="en-US" dirty="0"/>
        </a:p>
      </dgm:t>
    </dgm:pt>
    <dgm:pt modelId="{AA2701F8-2406-4036-B038-6B1C766A2FB0}" type="parTrans" cxnId="{6A0426E0-0977-4592-A145-BAEBFF049536}">
      <dgm:prSet/>
      <dgm:spPr/>
      <dgm:t>
        <a:bodyPr/>
        <a:lstStyle/>
        <a:p>
          <a:endParaRPr lang="en-US"/>
        </a:p>
      </dgm:t>
    </dgm:pt>
    <dgm:pt modelId="{B8BEE722-1AC5-415B-A077-25B4174D52A5}" type="sibTrans" cxnId="{6A0426E0-0977-4592-A145-BAEBFF049536}">
      <dgm:prSet/>
      <dgm:spPr/>
      <dgm:t>
        <a:bodyPr/>
        <a:lstStyle/>
        <a:p>
          <a:endParaRPr lang="en-US"/>
        </a:p>
      </dgm:t>
    </dgm:pt>
    <dgm:pt modelId="{3AE5A386-709D-4BB7-8F5F-D279A47121C7}" type="pres">
      <dgm:prSet presAssocID="{6875D391-8B71-4BDF-ADC8-EDFF8AFA00F1}" presName="linear" presStyleCnt="0">
        <dgm:presLayoutVars>
          <dgm:dir/>
          <dgm:animLvl val="lvl"/>
          <dgm:resizeHandles val="exact"/>
        </dgm:presLayoutVars>
      </dgm:prSet>
      <dgm:spPr/>
    </dgm:pt>
    <dgm:pt modelId="{3DB57424-D1BA-49F4-934B-56F952374644}" type="pres">
      <dgm:prSet presAssocID="{E9CAD8CB-7EA8-42A2-8C33-356AF0F2F5BB}" presName="parentLin" presStyleCnt="0"/>
      <dgm:spPr/>
    </dgm:pt>
    <dgm:pt modelId="{F3634FA4-6822-494E-B91A-E32B0D7B9F5F}" type="pres">
      <dgm:prSet presAssocID="{E9CAD8CB-7EA8-42A2-8C33-356AF0F2F5BB}" presName="parentLeftMargin" presStyleLbl="node1" presStyleIdx="0" presStyleCnt="6"/>
      <dgm:spPr/>
    </dgm:pt>
    <dgm:pt modelId="{52F05E2E-608F-449E-A42F-1BCD31AF06A1}" type="pres">
      <dgm:prSet presAssocID="{E9CAD8CB-7EA8-42A2-8C33-356AF0F2F5BB}" presName="parentText" presStyleLbl="node1" presStyleIdx="0" presStyleCnt="6" custLinFactNeighborX="3530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80817-F76E-419F-A7D4-FDCD250ED988}" type="pres">
      <dgm:prSet presAssocID="{E9CAD8CB-7EA8-42A2-8C33-356AF0F2F5BB}" presName="negativeSpace" presStyleCnt="0"/>
      <dgm:spPr/>
    </dgm:pt>
    <dgm:pt modelId="{94750F8C-D1CB-4376-915E-331E5CF856CE}" type="pres">
      <dgm:prSet presAssocID="{E9CAD8CB-7EA8-42A2-8C33-356AF0F2F5BB}" presName="childText" presStyleLbl="conFgAcc1" presStyleIdx="0" presStyleCnt="6">
        <dgm:presLayoutVars>
          <dgm:bulletEnabled val="1"/>
        </dgm:presLayoutVars>
      </dgm:prSet>
      <dgm:spPr/>
    </dgm:pt>
    <dgm:pt modelId="{80A14876-D45A-4224-998B-F89632A7E597}" type="pres">
      <dgm:prSet presAssocID="{27A6D0DD-B200-4BBA-9E9D-DA5387CC35F4}" presName="spaceBetweenRectangles" presStyleCnt="0"/>
      <dgm:spPr/>
    </dgm:pt>
    <dgm:pt modelId="{7A9DCD76-3A36-4158-8177-B3F3E0C17A33}" type="pres">
      <dgm:prSet presAssocID="{EF702BA8-A1D7-4280-ACB0-F1828ADFC41C}" presName="parentLin" presStyleCnt="0"/>
      <dgm:spPr/>
    </dgm:pt>
    <dgm:pt modelId="{A43DF99C-7C55-42E5-8096-4F409909CD83}" type="pres">
      <dgm:prSet presAssocID="{EF702BA8-A1D7-4280-ACB0-F1828ADFC41C}" presName="parentLeftMargin" presStyleLbl="node1" presStyleIdx="0" presStyleCnt="6"/>
      <dgm:spPr/>
    </dgm:pt>
    <dgm:pt modelId="{1E99EF21-16C1-46BA-8217-BA62296C816E}" type="pres">
      <dgm:prSet presAssocID="{EF702BA8-A1D7-4280-ACB0-F1828ADFC41C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C8020C-F8A1-4F84-A445-B2D712C84C58}" type="pres">
      <dgm:prSet presAssocID="{EF702BA8-A1D7-4280-ACB0-F1828ADFC41C}" presName="negativeSpace" presStyleCnt="0"/>
      <dgm:spPr/>
    </dgm:pt>
    <dgm:pt modelId="{7B0A943B-91D4-4CFA-A592-111D95F079DA}" type="pres">
      <dgm:prSet presAssocID="{EF702BA8-A1D7-4280-ACB0-F1828ADFC41C}" presName="childText" presStyleLbl="conFgAcc1" presStyleIdx="1" presStyleCnt="6">
        <dgm:presLayoutVars>
          <dgm:bulletEnabled val="1"/>
        </dgm:presLayoutVars>
      </dgm:prSet>
      <dgm:spPr/>
    </dgm:pt>
    <dgm:pt modelId="{8FE544CC-8148-4A7C-BFE0-F1540AE59223}" type="pres">
      <dgm:prSet presAssocID="{EDFD2FDE-B49C-4F39-95B4-95A8C71536D4}" presName="spaceBetweenRectangles" presStyleCnt="0"/>
      <dgm:spPr/>
    </dgm:pt>
    <dgm:pt modelId="{C66FEEFD-BA3E-4067-A3F6-33BEA438DCAE}" type="pres">
      <dgm:prSet presAssocID="{E30A92EC-8403-45DC-A01C-84BC696CE899}" presName="parentLin" presStyleCnt="0"/>
      <dgm:spPr/>
    </dgm:pt>
    <dgm:pt modelId="{A49344A8-4ADA-4C86-911C-95D0EBABF86B}" type="pres">
      <dgm:prSet presAssocID="{E30A92EC-8403-45DC-A01C-84BC696CE899}" presName="parentLeftMargin" presStyleLbl="node1" presStyleIdx="1" presStyleCnt="6"/>
      <dgm:spPr/>
    </dgm:pt>
    <dgm:pt modelId="{A912B282-60C2-45E2-A86E-F619A4A41699}" type="pres">
      <dgm:prSet presAssocID="{E30A92EC-8403-45DC-A01C-84BC696CE89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DC044-74ED-41BB-B40F-CAC1E9BF2826}" type="pres">
      <dgm:prSet presAssocID="{E30A92EC-8403-45DC-A01C-84BC696CE899}" presName="negativeSpace" presStyleCnt="0"/>
      <dgm:spPr/>
    </dgm:pt>
    <dgm:pt modelId="{749976C3-BDFA-4FC3-9E94-2CB6C76E3786}" type="pres">
      <dgm:prSet presAssocID="{E30A92EC-8403-45DC-A01C-84BC696CE899}" presName="childText" presStyleLbl="conFgAcc1" presStyleIdx="2" presStyleCnt="6">
        <dgm:presLayoutVars>
          <dgm:bulletEnabled val="1"/>
        </dgm:presLayoutVars>
      </dgm:prSet>
      <dgm:spPr/>
    </dgm:pt>
    <dgm:pt modelId="{9A55F22E-30CD-4E89-BF1D-B613E38C9E53}" type="pres">
      <dgm:prSet presAssocID="{2DE8E9C8-21E6-4B6B-B1AA-CB269D8B82DF}" presName="spaceBetweenRectangles" presStyleCnt="0"/>
      <dgm:spPr/>
    </dgm:pt>
    <dgm:pt modelId="{ED279096-18EE-417D-9B11-A6D8DDD57179}" type="pres">
      <dgm:prSet presAssocID="{42B4EFDE-C8A4-4180-A3D6-7751CF4FBA76}" presName="parentLin" presStyleCnt="0"/>
      <dgm:spPr/>
    </dgm:pt>
    <dgm:pt modelId="{838EDBB1-921C-4C15-A6E1-D30C4F970230}" type="pres">
      <dgm:prSet presAssocID="{42B4EFDE-C8A4-4180-A3D6-7751CF4FBA76}" presName="parentLeftMargin" presStyleLbl="node1" presStyleIdx="2" presStyleCnt="6"/>
      <dgm:spPr/>
    </dgm:pt>
    <dgm:pt modelId="{68850EC8-BC9F-4876-B2C5-82F2429F1A49}" type="pres">
      <dgm:prSet presAssocID="{42B4EFDE-C8A4-4180-A3D6-7751CF4FBA7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AB1CB-BEBA-47C0-A2AF-D96CA707CB9C}" type="pres">
      <dgm:prSet presAssocID="{42B4EFDE-C8A4-4180-A3D6-7751CF4FBA76}" presName="negativeSpace" presStyleCnt="0"/>
      <dgm:spPr/>
    </dgm:pt>
    <dgm:pt modelId="{EE243882-ECE0-4349-BF29-B98ADF00368B}" type="pres">
      <dgm:prSet presAssocID="{42B4EFDE-C8A4-4180-A3D6-7751CF4FBA76}" presName="childText" presStyleLbl="conFgAcc1" presStyleIdx="3" presStyleCnt="6">
        <dgm:presLayoutVars>
          <dgm:bulletEnabled val="1"/>
        </dgm:presLayoutVars>
      </dgm:prSet>
      <dgm:spPr/>
    </dgm:pt>
    <dgm:pt modelId="{78A3B915-F119-446E-B8F5-8A158DB06FA2}" type="pres">
      <dgm:prSet presAssocID="{D58BE379-D542-4780-9039-222E6AB7C00B}" presName="spaceBetweenRectangles" presStyleCnt="0"/>
      <dgm:spPr/>
    </dgm:pt>
    <dgm:pt modelId="{925DBA7D-5344-4939-B3DF-A5AF559F27FF}" type="pres">
      <dgm:prSet presAssocID="{B4E62EB9-CAF9-4D5A-B4AF-9CDD770EBA4D}" presName="parentLin" presStyleCnt="0"/>
      <dgm:spPr/>
    </dgm:pt>
    <dgm:pt modelId="{10C7E6AC-C42F-4DE2-B628-B57EA71238B0}" type="pres">
      <dgm:prSet presAssocID="{B4E62EB9-CAF9-4D5A-B4AF-9CDD770EBA4D}" presName="parentLeftMargin" presStyleLbl="node1" presStyleIdx="3" presStyleCnt="6"/>
      <dgm:spPr/>
    </dgm:pt>
    <dgm:pt modelId="{80E9F687-B831-47F8-80C5-3FE96BDDBFA6}" type="pres">
      <dgm:prSet presAssocID="{B4E62EB9-CAF9-4D5A-B4AF-9CDD770EBA4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DFED11-E929-4914-B394-6A5A10939730}" type="pres">
      <dgm:prSet presAssocID="{B4E62EB9-CAF9-4D5A-B4AF-9CDD770EBA4D}" presName="negativeSpace" presStyleCnt="0"/>
      <dgm:spPr/>
    </dgm:pt>
    <dgm:pt modelId="{4F1E17D6-4E9A-4237-9722-D74D9102F513}" type="pres">
      <dgm:prSet presAssocID="{B4E62EB9-CAF9-4D5A-B4AF-9CDD770EBA4D}" presName="childText" presStyleLbl="conFgAcc1" presStyleIdx="4" presStyleCnt="6">
        <dgm:presLayoutVars>
          <dgm:bulletEnabled val="1"/>
        </dgm:presLayoutVars>
      </dgm:prSet>
      <dgm:spPr/>
    </dgm:pt>
    <dgm:pt modelId="{2EF52DA0-DE75-4231-9C43-BDE4016F39FE}" type="pres">
      <dgm:prSet presAssocID="{B89E5816-D418-44BE-A6C3-89EA11F36E6A}" presName="spaceBetweenRectangles" presStyleCnt="0"/>
      <dgm:spPr/>
    </dgm:pt>
    <dgm:pt modelId="{00DBF555-7CC9-4EC9-A148-F66C1EA206B1}" type="pres">
      <dgm:prSet presAssocID="{E8B4BDD8-725F-4B85-8153-D7D5CBB14C9E}" presName="parentLin" presStyleCnt="0"/>
      <dgm:spPr/>
    </dgm:pt>
    <dgm:pt modelId="{CD19CEA4-E1E1-4F31-BEA1-94322737D5E4}" type="pres">
      <dgm:prSet presAssocID="{E8B4BDD8-725F-4B85-8153-D7D5CBB14C9E}" presName="parentLeftMargin" presStyleLbl="node1" presStyleIdx="4" presStyleCnt="6"/>
      <dgm:spPr/>
    </dgm:pt>
    <dgm:pt modelId="{DAA52BEE-AEDE-4FAB-9FC1-BBED5117F4F8}" type="pres">
      <dgm:prSet presAssocID="{E8B4BDD8-725F-4B85-8153-D7D5CBB14C9E}" presName="parentText" presStyleLbl="node1" presStyleIdx="5" presStyleCnt="6" custScaleY="12807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43DD9B-E4B8-4F57-89A7-B94379F4AFAC}" type="pres">
      <dgm:prSet presAssocID="{E8B4BDD8-725F-4B85-8153-D7D5CBB14C9E}" presName="negativeSpace" presStyleCnt="0"/>
      <dgm:spPr/>
    </dgm:pt>
    <dgm:pt modelId="{68B76F14-4C22-4009-9C9D-35846EE166C0}" type="pres">
      <dgm:prSet presAssocID="{E8B4BDD8-725F-4B85-8153-D7D5CBB14C9E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7E1F98C1-3A11-4FE4-80EB-EF64A924E255}" type="presOf" srcId="{E8B4BDD8-725F-4B85-8153-D7D5CBB14C9E}" destId="{CD19CEA4-E1E1-4F31-BEA1-94322737D5E4}" srcOrd="0" destOrd="0" presId="urn:microsoft.com/office/officeart/2005/8/layout/list1"/>
    <dgm:cxn modelId="{D4A4ABA8-9AE7-4CF4-A350-672DE741F2E7}" srcId="{6875D391-8B71-4BDF-ADC8-EDFF8AFA00F1}" destId="{E9CAD8CB-7EA8-42A2-8C33-356AF0F2F5BB}" srcOrd="0" destOrd="0" parTransId="{A669E5A6-900A-4AB0-8333-08A16EF2B47E}" sibTransId="{27A6D0DD-B200-4BBA-9E9D-DA5387CC35F4}"/>
    <dgm:cxn modelId="{177D01F0-2AE4-4E17-898D-E98D17739298}" type="presOf" srcId="{EF702BA8-A1D7-4280-ACB0-F1828ADFC41C}" destId="{1E99EF21-16C1-46BA-8217-BA62296C816E}" srcOrd="1" destOrd="0" presId="urn:microsoft.com/office/officeart/2005/8/layout/list1"/>
    <dgm:cxn modelId="{58731959-2536-4493-9D37-40FC1595B6BF}" type="presOf" srcId="{E30A92EC-8403-45DC-A01C-84BC696CE899}" destId="{A912B282-60C2-45E2-A86E-F619A4A41699}" srcOrd="1" destOrd="0" presId="urn:microsoft.com/office/officeart/2005/8/layout/list1"/>
    <dgm:cxn modelId="{0D3168FB-313A-46AE-85AB-B193FD8C635F}" type="presOf" srcId="{42B4EFDE-C8A4-4180-A3D6-7751CF4FBA76}" destId="{838EDBB1-921C-4C15-A6E1-D30C4F970230}" srcOrd="0" destOrd="0" presId="urn:microsoft.com/office/officeart/2005/8/layout/list1"/>
    <dgm:cxn modelId="{C0BB2A02-31F9-4B9A-B267-FBCA7939A7DB}" type="presOf" srcId="{6875D391-8B71-4BDF-ADC8-EDFF8AFA00F1}" destId="{3AE5A386-709D-4BB7-8F5F-D279A47121C7}" srcOrd="0" destOrd="0" presId="urn:microsoft.com/office/officeart/2005/8/layout/list1"/>
    <dgm:cxn modelId="{0C6B3655-0A01-4956-81BB-597C05803FB8}" type="presOf" srcId="{EF702BA8-A1D7-4280-ACB0-F1828ADFC41C}" destId="{A43DF99C-7C55-42E5-8096-4F409909CD83}" srcOrd="0" destOrd="0" presId="urn:microsoft.com/office/officeart/2005/8/layout/list1"/>
    <dgm:cxn modelId="{5D5737A3-0F80-4CC6-863A-27ADFDA06A2A}" srcId="{6875D391-8B71-4BDF-ADC8-EDFF8AFA00F1}" destId="{B4E62EB9-CAF9-4D5A-B4AF-9CDD770EBA4D}" srcOrd="4" destOrd="0" parTransId="{D46EAA49-B443-45E9-926A-32972A8C4120}" sibTransId="{B89E5816-D418-44BE-A6C3-89EA11F36E6A}"/>
    <dgm:cxn modelId="{08E8F8CA-368F-42E4-BE5E-3D7D5A1B5491}" type="presOf" srcId="{42B4EFDE-C8A4-4180-A3D6-7751CF4FBA76}" destId="{68850EC8-BC9F-4876-B2C5-82F2429F1A49}" srcOrd="1" destOrd="0" presId="urn:microsoft.com/office/officeart/2005/8/layout/list1"/>
    <dgm:cxn modelId="{B73CDFF0-09C0-45CA-88B0-5A796B6DD914}" type="presOf" srcId="{E8B4BDD8-725F-4B85-8153-D7D5CBB14C9E}" destId="{DAA52BEE-AEDE-4FAB-9FC1-BBED5117F4F8}" srcOrd="1" destOrd="0" presId="urn:microsoft.com/office/officeart/2005/8/layout/list1"/>
    <dgm:cxn modelId="{65D1ED78-C515-439A-8C22-FE28A4DA7069}" type="presOf" srcId="{E30A92EC-8403-45DC-A01C-84BC696CE899}" destId="{A49344A8-4ADA-4C86-911C-95D0EBABF86B}" srcOrd="0" destOrd="0" presId="urn:microsoft.com/office/officeart/2005/8/layout/list1"/>
    <dgm:cxn modelId="{BA66DAA3-51BA-4F10-A538-DA5B1ADC625B}" type="presOf" srcId="{E9CAD8CB-7EA8-42A2-8C33-356AF0F2F5BB}" destId="{52F05E2E-608F-449E-A42F-1BCD31AF06A1}" srcOrd="1" destOrd="0" presId="urn:microsoft.com/office/officeart/2005/8/layout/list1"/>
    <dgm:cxn modelId="{81FBC5A4-2E4A-45B7-B712-3C1AB3FA01D4}" type="presOf" srcId="{B4E62EB9-CAF9-4D5A-B4AF-9CDD770EBA4D}" destId="{80E9F687-B831-47F8-80C5-3FE96BDDBFA6}" srcOrd="1" destOrd="0" presId="urn:microsoft.com/office/officeart/2005/8/layout/list1"/>
    <dgm:cxn modelId="{7AC3E7C7-88F4-4132-B4A2-4084EE6BD5DF}" type="presOf" srcId="{B4E62EB9-CAF9-4D5A-B4AF-9CDD770EBA4D}" destId="{10C7E6AC-C42F-4DE2-B628-B57EA71238B0}" srcOrd="0" destOrd="0" presId="urn:microsoft.com/office/officeart/2005/8/layout/list1"/>
    <dgm:cxn modelId="{1423F2E9-1F8D-4B31-94FB-B72F0DD20B32}" srcId="{6875D391-8B71-4BDF-ADC8-EDFF8AFA00F1}" destId="{42B4EFDE-C8A4-4180-A3D6-7751CF4FBA76}" srcOrd="3" destOrd="0" parTransId="{1E83E55F-4CF8-4C25-8496-A173652F81E0}" sibTransId="{D58BE379-D542-4780-9039-222E6AB7C00B}"/>
    <dgm:cxn modelId="{C77BDA3E-6CBF-42D0-8473-FD306C118772}" type="presOf" srcId="{E9CAD8CB-7EA8-42A2-8C33-356AF0F2F5BB}" destId="{F3634FA4-6822-494E-B91A-E32B0D7B9F5F}" srcOrd="0" destOrd="0" presId="urn:microsoft.com/office/officeart/2005/8/layout/list1"/>
    <dgm:cxn modelId="{C960C597-AEBE-48ED-BF71-C4F624DB8952}" srcId="{6875D391-8B71-4BDF-ADC8-EDFF8AFA00F1}" destId="{E30A92EC-8403-45DC-A01C-84BC696CE899}" srcOrd="2" destOrd="0" parTransId="{98CA00BC-A6A5-45A5-920B-4DC30189CB0A}" sibTransId="{2DE8E9C8-21E6-4B6B-B1AA-CB269D8B82DF}"/>
    <dgm:cxn modelId="{394D2E06-795E-4C6F-BA8E-94E5611064F0}" srcId="{6875D391-8B71-4BDF-ADC8-EDFF8AFA00F1}" destId="{EF702BA8-A1D7-4280-ACB0-F1828ADFC41C}" srcOrd="1" destOrd="0" parTransId="{01860B29-ACF2-4866-A73B-DA5230BB55B2}" sibTransId="{EDFD2FDE-B49C-4F39-95B4-95A8C71536D4}"/>
    <dgm:cxn modelId="{6A0426E0-0977-4592-A145-BAEBFF049536}" srcId="{6875D391-8B71-4BDF-ADC8-EDFF8AFA00F1}" destId="{E8B4BDD8-725F-4B85-8153-D7D5CBB14C9E}" srcOrd="5" destOrd="0" parTransId="{AA2701F8-2406-4036-B038-6B1C766A2FB0}" sibTransId="{B8BEE722-1AC5-415B-A077-25B4174D52A5}"/>
    <dgm:cxn modelId="{4A6CB2A3-0755-4666-A224-267F8F5AD7CF}" type="presParOf" srcId="{3AE5A386-709D-4BB7-8F5F-D279A47121C7}" destId="{3DB57424-D1BA-49F4-934B-56F952374644}" srcOrd="0" destOrd="0" presId="urn:microsoft.com/office/officeart/2005/8/layout/list1"/>
    <dgm:cxn modelId="{7B83194A-2295-4443-AAA6-EC7EF5952C25}" type="presParOf" srcId="{3DB57424-D1BA-49F4-934B-56F952374644}" destId="{F3634FA4-6822-494E-B91A-E32B0D7B9F5F}" srcOrd="0" destOrd="0" presId="urn:microsoft.com/office/officeart/2005/8/layout/list1"/>
    <dgm:cxn modelId="{F418C4FD-EF90-49D8-8A18-C963880E5EBC}" type="presParOf" srcId="{3DB57424-D1BA-49F4-934B-56F952374644}" destId="{52F05E2E-608F-449E-A42F-1BCD31AF06A1}" srcOrd="1" destOrd="0" presId="urn:microsoft.com/office/officeart/2005/8/layout/list1"/>
    <dgm:cxn modelId="{7A594A57-FB00-44F9-92E3-6D287A1C8F34}" type="presParOf" srcId="{3AE5A386-709D-4BB7-8F5F-D279A47121C7}" destId="{39880817-F76E-419F-A7D4-FDCD250ED988}" srcOrd="1" destOrd="0" presId="urn:microsoft.com/office/officeart/2005/8/layout/list1"/>
    <dgm:cxn modelId="{3702D102-BA32-4CBB-9F23-20D217A8BAE3}" type="presParOf" srcId="{3AE5A386-709D-4BB7-8F5F-D279A47121C7}" destId="{94750F8C-D1CB-4376-915E-331E5CF856CE}" srcOrd="2" destOrd="0" presId="urn:microsoft.com/office/officeart/2005/8/layout/list1"/>
    <dgm:cxn modelId="{694085B3-1EA8-40BD-9B96-B486E38D32CD}" type="presParOf" srcId="{3AE5A386-709D-4BB7-8F5F-D279A47121C7}" destId="{80A14876-D45A-4224-998B-F89632A7E597}" srcOrd="3" destOrd="0" presId="urn:microsoft.com/office/officeart/2005/8/layout/list1"/>
    <dgm:cxn modelId="{7D483293-6932-49CF-A224-244EEBC20A38}" type="presParOf" srcId="{3AE5A386-709D-4BB7-8F5F-D279A47121C7}" destId="{7A9DCD76-3A36-4158-8177-B3F3E0C17A33}" srcOrd="4" destOrd="0" presId="urn:microsoft.com/office/officeart/2005/8/layout/list1"/>
    <dgm:cxn modelId="{BDD4319D-8498-44E4-90CE-F7289B2CA19A}" type="presParOf" srcId="{7A9DCD76-3A36-4158-8177-B3F3E0C17A33}" destId="{A43DF99C-7C55-42E5-8096-4F409909CD83}" srcOrd="0" destOrd="0" presId="urn:microsoft.com/office/officeart/2005/8/layout/list1"/>
    <dgm:cxn modelId="{8928628D-B9A9-4199-B9B6-8742EFFF77FA}" type="presParOf" srcId="{7A9DCD76-3A36-4158-8177-B3F3E0C17A33}" destId="{1E99EF21-16C1-46BA-8217-BA62296C816E}" srcOrd="1" destOrd="0" presId="urn:microsoft.com/office/officeart/2005/8/layout/list1"/>
    <dgm:cxn modelId="{513DFAB7-4BC1-4279-A593-0687F7A26717}" type="presParOf" srcId="{3AE5A386-709D-4BB7-8F5F-D279A47121C7}" destId="{22C8020C-F8A1-4F84-A445-B2D712C84C58}" srcOrd="5" destOrd="0" presId="urn:microsoft.com/office/officeart/2005/8/layout/list1"/>
    <dgm:cxn modelId="{FBA97322-DA68-4BFF-8A58-38E4436537F6}" type="presParOf" srcId="{3AE5A386-709D-4BB7-8F5F-D279A47121C7}" destId="{7B0A943B-91D4-4CFA-A592-111D95F079DA}" srcOrd="6" destOrd="0" presId="urn:microsoft.com/office/officeart/2005/8/layout/list1"/>
    <dgm:cxn modelId="{5A4117A0-65A5-457A-86F4-D715474A75DD}" type="presParOf" srcId="{3AE5A386-709D-4BB7-8F5F-D279A47121C7}" destId="{8FE544CC-8148-4A7C-BFE0-F1540AE59223}" srcOrd="7" destOrd="0" presId="urn:microsoft.com/office/officeart/2005/8/layout/list1"/>
    <dgm:cxn modelId="{A6A3304B-07B7-4A75-81BD-69BCF0D073FB}" type="presParOf" srcId="{3AE5A386-709D-4BB7-8F5F-D279A47121C7}" destId="{C66FEEFD-BA3E-4067-A3F6-33BEA438DCAE}" srcOrd="8" destOrd="0" presId="urn:microsoft.com/office/officeart/2005/8/layout/list1"/>
    <dgm:cxn modelId="{40BEA9A4-3E19-4288-92B6-6D0F069EEA34}" type="presParOf" srcId="{C66FEEFD-BA3E-4067-A3F6-33BEA438DCAE}" destId="{A49344A8-4ADA-4C86-911C-95D0EBABF86B}" srcOrd="0" destOrd="0" presId="urn:microsoft.com/office/officeart/2005/8/layout/list1"/>
    <dgm:cxn modelId="{2CC99545-8197-4CDA-AC22-0CCD94E33403}" type="presParOf" srcId="{C66FEEFD-BA3E-4067-A3F6-33BEA438DCAE}" destId="{A912B282-60C2-45E2-A86E-F619A4A41699}" srcOrd="1" destOrd="0" presId="urn:microsoft.com/office/officeart/2005/8/layout/list1"/>
    <dgm:cxn modelId="{D3B30C81-8CC8-4D4F-B9A3-F4AFEA3A2694}" type="presParOf" srcId="{3AE5A386-709D-4BB7-8F5F-D279A47121C7}" destId="{BEEDC044-74ED-41BB-B40F-CAC1E9BF2826}" srcOrd="9" destOrd="0" presId="urn:microsoft.com/office/officeart/2005/8/layout/list1"/>
    <dgm:cxn modelId="{EC3D88F9-0EF4-4400-9374-EAC5EB3FA3D0}" type="presParOf" srcId="{3AE5A386-709D-4BB7-8F5F-D279A47121C7}" destId="{749976C3-BDFA-4FC3-9E94-2CB6C76E3786}" srcOrd="10" destOrd="0" presId="urn:microsoft.com/office/officeart/2005/8/layout/list1"/>
    <dgm:cxn modelId="{9A3ADF73-8785-4006-BB7C-34626DD20299}" type="presParOf" srcId="{3AE5A386-709D-4BB7-8F5F-D279A47121C7}" destId="{9A55F22E-30CD-4E89-BF1D-B613E38C9E53}" srcOrd="11" destOrd="0" presId="urn:microsoft.com/office/officeart/2005/8/layout/list1"/>
    <dgm:cxn modelId="{F728149A-38B1-46EE-AC2A-A69A9E26571D}" type="presParOf" srcId="{3AE5A386-709D-4BB7-8F5F-D279A47121C7}" destId="{ED279096-18EE-417D-9B11-A6D8DDD57179}" srcOrd="12" destOrd="0" presId="urn:microsoft.com/office/officeart/2005/8/layout/list1"/>
    <dgm:cxn modelId="{6356016D-1CD8-4E35-A5E4-C5A18F0F144E}" type="presParOf" srcId="{ED279096-18EE-417D-9B11-A6D8DDD57179}" destId="{838EDBB1-921C-4C15-A6E1-D30C4F970230}" srcOrd="0" destOrd="0" presId="urn:microsoft.com/office/officeart/2005/8/layout/list1"/>
    <dgm:cxn modelId="{7E5EA625-0680-45E5-A408-690574EE94D3}" type="presParOf" srcId="{ED279096-18EE-417D-9B11-A6D8DDD57179}" destId="{68850EC8-BC9F-4876-B2C5-82F2429F1A49}" srcOrd="1" destOrd="0" presId="urn:microsoft.com/office/officeart/2005/8/layout/list1"/>
    <dgm:cxn modelId="{E4B02498-D0DE-415E-972C-D5A4B78F631D}" type="presParOf" srcId="{3AE5A386-709D-4BB7-8F5F-D279A47121C7}" destId="{0AAAB1CB-BEBA-47C0-A2AF-D96CA707CB9C}" srcOrd="13" destOrd="0" presId="urn:microsoft.com/office/officeart/2005/8/layout/list1"/>
    <dgm:cxn modelId="{A5BFDCD6-B913-4706-8E72-2698C92C932E}" type="presParOf" srcId="{3AE5A386-709D-4BB7-8F5F-D279A47121C7}" destId="{EE243882-ECE0-4349-BF29-B98ADF00368B}" srcOrd="14" destOrd="0" presId="urn:microsoft.com/office/officeart/2005/8/layout/list1"/>
    <dgm:cxn modelId="{6ABC492F-15BA-4B11-AD9A-61939F84DAE6}" type="presParOf" srcId="{3AE5A386-709D-4BB7-8F5F-D279A47121C7}" destId="{78A3B915-F119-446E-B8F5-8A158DB06FA2}" srcOrd="15" destOrd="0" presId="urn:microsoft.com/office/officeart/2005/8/layout/list1"/>
    <dgm:cxn modelId="{0BA288B6-425F-4FCD-8DCC-FBF41E517A64}" type="presParOf" srcId="{3AE5A386-709D-4BB7-8F5F-D279A47121C7}" destId="{925DBA7D-5344-4939-B3DF-A5AF559F27FF}" srcOrd="16" destOrd="0" presId="urn:microsoft.com/office/officeart/2005/8/layout/list1"/>
    <dgm:cxn modelId="{066A0CA0-213C-4D67-ACF3-D6DF555B7BAE}" type="presParOf" srcId="{925DBA7D-5344-4939-B3DF-A5AF559F27FF}" destId="{10C7E6AC-C42F-4DE2-B628-B57EA71238B0}" srcOrd="0" destOrd="0" presId="urn:microsoft.com/office/officeart/2005/8/layout/list1"/>
    <dgm:cxn modelId="{1E934F7D-22BC-4FA1-9F1B-B7B4C757CBBD}" type="presParOf" srcId="{925DBA7D-5344-4939-B3DF-A5AF559F27FF}" destId="{80E9F687-B831-47F8-80C5-3FE96BDDBFA6}" srcOrd="1" destOrd="0" presId="urn:microsoft.com/office/officeart/2005/8/layout/list1"/>
    <dgm:cxn modelId="{AB9B1D7A-656E-4F22-8B99-27525258C494}" type="presParOf" srcId="{3AE5A386-709D-4BB7-8F5F-D279A47121C7}" destId="{B2DFED11-E929-4914-B394-6A5A10939730}" srcOrd="17" destOrd="0" presId="urn:microsoft.com/office/officeart/2005/8/layout/list1"/>
    <dgm:cxn modelId="{CBAC6855-236A-4E0A-8513-F6D9EF8126AD}" type="presParOf" srcId="{3AE5A386-709D-4BB7-8F5F-D279A47121C7}" destId="{4F1E17D6-4E9A-4237-9722-D74D9102F513}" srcOrd="18" destOrd="0" presId="urn:microsoft.com/office/officeart/2005/8/layout/list1"/>
    <dgm:cxn modelId="{B5807D8D-A07F-45B2-8503-EFB4D8A0DDB0}" type="presParOf" srcId="{3AE5A386-709D-4BB7-8F5F-D279A47121C7}" destId="{2EF52DA0-DE75-4231-9C43-BDE4016F39FE}" srcOrd="19" destOrd="0" presId="urn:microsoft.com/office/officeart/2005/8/layout/list1"/>
    <dgm:cxn modelId="{DE309AEA-F995-4D90-974D-607858400F1E}" type="presParOf" srcId="{3AE5A386-709D-4BB7-8F5F-D279A47121C7}" destId="{00DBF555-7CC9-4EC9-A148-F66C1EA206B1}" srcOrd="20" destOrd="0" presId="urn:microsoft.com/office/officeart/2005/8/layout/list1"/>
    <dgm:cxn modelId="{41733065-97B1-4A63-8528-36B2C3F7CB6A}" type="presParOf" srcId="{00DBF555-7CC9-4EC9-A148-F66C1EA206B1}" destId="{CD19CEA4-E1E1-4F31-BEA1-94322737D5E4}" srcOrd="0" destOrd="0" presId="urn:microsoft.com/office/officeart/2005/8/layout/list1"/>
    <dgm:cxn modelId="{4772D5CE-774A-409E-82C2-5E68D154A480}" type="presParOf" srcId="{00DBF555-7CC9-4EC9-A148-F66C1EA206B1}" destId="{DAA52BEE-AEDE-4FAB-9FC1-BBED5117F4F8}" srcOrd="1" destOrd="0" presId="urn:microsoft.com/office/officeart/2005/8/layout/list1"/>
    <dgm:cxn modelId="{0FF8CA62-A349-42DA-9525-ACB2FF3551CD}" type="presParOf" srcId="{3AE5A386-709D-4BB7-8F5F-D279A47121C7}" destId="{1043DD9B-E4B8-4F57-89A7-B94379F4AFAC}" srcOrd="21" destOrd="0" presId="urn:microsoft.com/office/officeart/2005/8/layout/list1"/>
    <dgm:cxn modelId="{960298A5-BC80-4DD1-84B9-4AE6B5F75E2B}" type="presParOf" srcId="{3AE5A386-709D-4BB7-8F5F-D279A47121C7}" destId="{68B76F14-4C22-4009-9C9D-35846EE166C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CCA626-CA56-4F8E-BD34-876870C37B66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33064D7-D5FB-4DED-AFDE-2341DBC909C0}">
      <dgm:prSet phldrT="[Text]"/>
      <dgm:spPr/>
      <dgm:t>
        <a:bodyPr/>
        <a:lstStyle/>
        <a:p>
          <a:r>
            <a:rPr lang="en-US" dirty="0" smtClean="0"/>
            <a:t>Literature Study</a:t>
          </a:r>
          <a:endParaRPr lang="en-US" dirty="0"/>
        </a:p>
      </dgm:t>
    </dgm:pt>
    <dgm:pt modelId="{A1DA70A7-2F4A-4D7E-A77D-79FA924BE37F}" type="parTrans" cxnId="{760BEA80-5D43-408B-8675-0340DA49F6E4}">
      <dgm:prSet/>
      <dgm:spPr/>
      <dgm:t>
        <a:bodyPr/>
        <a:lstStyle/>
        <a:p>
          <a:endParaRPr lang="en-US"/>
        </a:p>
      </dgm:t>
    </dgm:pt>
    <dgm:pt modelId="{3A631D18-E75A-425B-8303-01807EB1FE41}" type="sibTrans" cxnId="{760BEA80-5D43-408B-8675-0340DA49F6E4}">
      <dgm:prSet/>
      <dgm:spPr/>
      <dgm:t>
        <a:bodyPr/>
        <a:lstStyle/>
        <a:p>
          <a:endParaRPr lang="en-US"/>
        </a:p>
      </dgm:t>
    </dgm:pt>
    <dgm:pt modelId="{1B53CAFB-8B1A-4663-B431-E4C09B470FD0}">
      <dgm:prSet phldrT="[Text]"/>
      <dgm:spPr/>
      <dgm:t>
        <a:bodyPr/>
        <a:lstStyle/>
        <a:p>
          <a:r>
            <a:rPr lang="en-US" dirty="0" smtClean="0"/>
            <a:t>Learning Network Simulator</a:t>
          </a:r>
          <a:endParaRPr lang="en-US" dirty="0"/>
        </a:p>
      </dgm:t>
    </dgm:pt>
    <dgm:pt modelId="{708A5868-B50C-410C-AD59-33722F04D240}" type="parTrans" cxnId="{0E9DE753-ECC6-4865-8DF8-E19ABEBCDDB0}">
      <dgm:prSet/>
      <dgm:spPr/>
      <dgm:t>
        <a:bodyPr/>
        <a:lstStyle/>
        <a:p>
          <a:endParaRPr lang="en-US"/>
        </a:p>
      </dgm:t>
    </dgm:pt>
    <dgm:pt modelId="{C6129A25-D220-47E2-AB9B-0F41AB284552}" type="sibTrans" cxnId="{0E9DE753-ECC6-4865-8DF8-E19ABEBCDDB0}">
      <dgm:prSet/>
      <dgm:spPr/>
      <dgm:t>
        <a:bodyPr/>
        <a:lstStyle/>
        <a:p>
          <a:endParaRPr lang="en-US"/>
        </a:p>
      </dgm:t>
    </dgm:pt>
    <dgm:pt modelId="{8140E758-3D2A-419C-BF4C-F478E2CEE0FE}">
      <dgm:prSet phldrT="[Text]"/>
      <dgm:spPr/>
      <dgm:t>
        <a:bodyPr/>
        <a:lstStyle/>
        <a:p>
          <a:r>
            <a:rPr lang="en-US" dirty="0" smtClean="0"/>
            <a:t>Simulation of anonymity networks</a:t>
          </a:r>
          <a:endParaRPr lang="en-US" dirty="0"/>
        </a:p>
      </dgm:t>
    </dgm:pt>
    <dgm:pt modelId="{5FAE2A99-9106-4E86-9E82-1C6FC995BDD0}" type="parTrans" cxnId="{2765E412-AF4B-4E4F-AB4C-8D199C5559CE}">
      <dgm:prSet/>
      <dgm:spPr/>
      <dgm:t>
        <a:bodyPr/>
        <a:lstStyle/>
        <a:p>
          <a:endParaRPr lang="en-US"/>
        </a:p>
      </dgm:t>
    </dgm:pt>
    <dgm:pt modelId="{D7EDA0F3-7F0C-4854-ADE6-C606CBCA001D}" type="sibTrans" cxnId="{2765E412-AF4B-4E4F-AB4C-8D199C5559CE}">
      <dgm:prSet/>
      <dgm:spPr/>
      <dgm:t>
        <a:bodyPr/>
        <a:lstStyle/>
        <a:p>
          <a:endParaRPr lang="en-US"/>
        </a:p>
      </dgm:t>
    </dgm:pt>
    <dgm:pt modelId="{C152E33C-5372-4FDA-A569-ACAD0499EB19}">
      <dgm:prSet phldrT="[Text]"/>
      <dgm:spPr/>
      <dgm:t>
        <a:bodyPr/>
        <a:lstStyle/>
        <a:p>
          <a:r>
            <a:rPr lang="en-US" dirty="0" smtClean="0"/>
            <a:t>Observations and Comparative Analysis</a:t>
          </a:r>
          <a:endParaRPr lang="en-US" dirty="0"/>
        </a:p>
      </dgm:t>
    </dgm:pt>
    <dgm:pt modelId="{DE64398F-33E3-4E98-BE00-EE7DA8912351}" type="parTrans" cxnId="{9CA584D4-87AE-46FC-A9E8-BF558728EB8C}">
      <dgm:prSet/>
      <dgm:spPr/>
      <dgm:t>
        <a:bodyPr/>
        <a:lstStyle/>
        <a:p>
          <a:endParaRPr lang="en-US"/>
        </a:p>
      </dgm:t>
    </dgm:pt>
    <dgm:pt modelId="{9F6B4F46-8163-402C-8953-A1A98021256F}" type="sibTrans" cxnId="{9CA584D4-87AE-46FC-A9E8-BF558728EB8C}">
      <dgm:prSet/>
      <dgm:spPr/>
      <dgm:t>
        <a:bodyPr/>
        <a:lstStyle/>
        <a:p>
          <a:endParaRPr lang="en-US"/>
        </a:p>
      </dgm:t>
    </dgm:pt>
    <dgm:pt modelId="{7B984503-3D71-4C9D-9D09-585C1D4FF974}" type="pres">
      <dgm:prSet presAssocID="{86CCA626-CA56-4F8E-BD34-876870C37B66}" presName="Name0" presStyleCnt="0">
        <dgm:presLayoutVars>
          <dgm:dir/>
          <dgm:animLvl val="lvl"/>
          <dgm:resizeHandles val="exact"/>
        </dgm:presLayoutVars>
      </dgm:prSet>
      <dgm:spPr/>
    </dgm:pt>
    <dgm:pt modelId="{01EE27E3-D205-4241-8D11-3CB306ADB015}" type="pres">
      <dgm:prSet presAssocID="{86CCA626-CA56-4F8E-BD34-876870C37B66}" presName="dummy" presStyleCnt="0"/>
      <dgm:spPr/>
    </dgm:pt>
    <dgm:pt modelId="{8B78D352-B469-4D62-A289-D07447130C9C}" type="pres">
      <dgm:prSet presAssocID="{86CCA626-CA56-4F8E-BD34-876870C37B66}" presName="linH" presStyleCnt="0"/>
      <dgm:spPr/>
    </dgm:pt>
    <dgm:pt modelId="{7D43293A-46A7-42D4-B730-857511D311ED}" type="pres">
      <dgm:prSet presAssocID="{86CCA626-CA56-4F8E-BD34-876870C37B66}" presName="padding1" presStyleCnt="0"/>
      <dgm:spPr/>
    </dgm:pt>
    <dgm:pt modelId="{DFB75868-95A6-4925-A3BF-7A21577B81D0}" type="pres">
      <dgm:prSet presAssocID="{D33064D7-D5FB-4DED-AFDE-2341DBC909C0}" presName="linV" presStyleCnt="0"/>
      <dgm:spPr/>
    </dgm:pt>
    <dgm:pt modelId="{A12DFE9A-7469-4F45-9671-34600027B626}" type="pres">
      <dgm:prSet presAssocID="{D33064D7-D5FB-4DED-AFDE-2341DBC909C0}" presName="spVertical1" presStyleCnt="0"/>
      <dgm:spPr/>
    </dgm:pt>
    <dgm:pt modelId="{799E7BF9-1B7E-4255-8CAF-6640A3DD96F6}" type="pres">
      <dgm:prSet presAssocID="{D33064D7-D5FB-4DED-AFDE-2341DBC909C0}" presName="parTx" presStyleLbl="revTx" presStyleIdx="0" presStyleCnt="4" custLinFactNeighborX="-21476" custLinFactNeighborY="4863">
        <dgm:presLayoutVars>
          <dgm:chMax val="0"/>
          <dgm:chPref val="0"/>
          <dgm:bulletEnabled val="1"/>
        </dgm:presLayoutVars>
      </dgm:prSet>
      <dgm:spPr/>
    </dgm:pt>
    <dgm:pt modelId="{1B231198-B188-4085-B447-3F81631D4279}" type="pres">
      <dgm:prSet presAssocID="{D33064D7-D5FB-4DED-AFDE-2341DBC909C0}" presName="spVertical2" presStyleCnt="0"/>
      <dgm:spPr/>
    </dgm:pt>
    <dgm:pt modelId="{F4F843FF-D242-4AD6-A8C1-E36013DECFEA}" type="pres">
      <dgm:prSet presAssocID="{D33064D7-D5FB-4DED-AFDE-2341DBC909C0}" presName="spVertical3" presStyleCnt="0"/>
      <dgm:spPr/>
    </dgm:pt>
    <dgm:pt modelId="{F758DFE5-B3FC-42C5-ACA3-B0AC0CCABD8E}" type="pres">
      <dgm:prSet presAssocID="{3A631D18-E75A-425B-8303-01807EB1FE41}" presName="space" presStyleCnt="0"/>
      <dgm:spPr/>
    </dgm:pt>
    <dgm:pt modelId="{3AE0FF49-3198-4264-AD62-F1F0D1A6D125}" type="pres">
      <dgm:prSet presAssocID="{1B53CAFB-8B1A-4663-B431-E4C09B470FD0}" presName="linV" presStyleCnt="0"/>
      <dgm:spPr/>
    </dgm:pt>
    <dgm:pt modelId="{A2E7B286-C5EC-41A9-8C24-66450322E3AF}" type="pres">
      <dgm:prSet presAssocID="{1B53CAFB-8B1A-4663-B431-E4C09B470FD0}" presName="spVertical1" presStyleCnt="0"/>
      <dgm:spPr/>
    </dgm:pt>
    <dgm:pt modelId="{4980D28E-7F91-4BD3-A0D8-4BECE34F76AD}" type="pres">
      <dgm:prSet presAssocID="{1B53CAFB-8B1A-4663-B431-E4C09B470FD0}" presName="parTx" presStyleLbl="revTx" presStyleIdx="1" presStyleCnt="4" custLinFactNeighborX="-40618" custLinFactNeighborY="486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48B658-1145-401F-AD5B-D7958F152CAC}" type="pres">
      <dgm:prSet presAssocID="{1B53CAFB-8B1A-4663-B431-E4C09B470FD0}" presName="spVertical2" presStyleCnt="0"/>
      <dgm:spPr/>
    </dgm:pt>
    <dgm:pt modelId="{4CA0BEA7-A45A-4885-8236-2B0E72FC6C99}" type="pres">
      <dgm:prSet presAssocID="{1B53CAFB-8B1A-4663-B431-E4C09B470FD0}" presName="spVertical3" presStyleCnt="0"/>
      <dgm:spPr/>
    </dgm:pt>
    <dgm:pt modelId="{2BCCBEA2-A827-4359-A629-DAF336A0A818}" type="pres">
      <dgm:prSet presAssocID="{C6129A25-D220-47E2-AB9B-0F41AB284552}" presName="space" presStyleCnt="0"/>
      <dgm:spPr/>
    </dgm:pt>
    <dgm:pt modelId="{B2E88698-9E9E-4131-A932-F7FE404F5FC4}" type="pres">
      <dgm:prSet presAssocID="{8140E758-3D2A-419C-BF4C-F478E2CEE0FE}" presName="linV" presStyleCnt="0"/>
      <dgm:spPr/>
    </dgm:pt>
    <dgm:pt modelId="{3B338069-87FD-4DAA-888D-083DECF7544F}" type="pres">
      <dgm:prSet presAssocID="{8140E758-3D2A-419C-BF4C-F478E2CEE0FE}" presName="spVertical1" presStyleCnt="0"/>
      <dgm:spPr/>
    </dgm:pt>
    <dgm:pt modelId="{64F86B65-E885-4EE9-AE72-CFC0B9E5522B}" type="pres">
      <dgm:prSet presAssocID="{8140E758-3D2A-419C-BF4C-F478E2CEE0FE}" presName="parTx" presStyleLbl="revTx" presStyleIdx="2" presStyleCnt="4" custLinFactNeighborX="-19847" custLinFactNeighborY="985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32E2F2-B8AA-4900-BC6D-E3AA1DAF1624}" type="pres">
      <dgm:prSet presAssocID="{8140E758-3D2A-419C-BF4C-F478E2CEE0FE}" presName="spVertical2" presStyleCnt="0"/>
      <dgm:spPr/>
    </dgm:pt>
    <dgm:pt modelId="{A02020FF-A77E-4C73-B4C4-9D86FA651AB9}" type="pres">
      <dgm:prSet presAssocID="{8140E758-3D2A-419C-BF4C-F478E2CEE0FE}" presName="spVertical3" presStyleCnt="0"/>
      <dgm:spPr/>
    </dgm:pt>
    <dgm:pt modelId="{C0C07359-9415-4FAC-8580-60963BE116A0}" type="pres">
      <dgm:prSet presAssocID="{D7EDA0F3-7F0C-4854-ADE6-C606CBCA001D}" presName="space" presStyleCnt="0"/>
      <dgm:spPr/>
    </dgm:pt>
    <dgm:pt modelId="{29D54EE5-3988-4824-8F9A-E576914F5BCB}" type="pres">
      <dgm:prSet presAssocID="{C152E33C-5372-4FDA-A569-ACAD0499EB19}" presName="linV" presStyleCnt="0"/>
      <dgm:spPr/>
    </dgm:pt>
    <dgm:pt modelId="{8ED49092-D6DA-4E3A-A4C4-0A1E089EEDD9}" type="pres">
      <dgm:prSet presAssocID="{C152E33C-5372-4FDA-A569-ACAD0499EB19}" presName="spVertical1" presStyleCnt="0"/>
      <dgm:spPr/>
    </dgm:pt>
    <dgm:pt modelId="{F53C4FE4-507A-4E34-9555-A6D7CDF2D0AD}" type="pres">
      <dgm:prSet presAssocID="{C152E33C-5372-4FDA-A569-ACAD0499EB19}" presName="parTx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EFC80913-3D25-4191-8771-EDA8445A8858}" type="pres">
      <dgm:prSet presAssocID="{C152E33C-5372-4FDA-A569-ACAD0499EB19}" presName="spVertical2" presStyleCnt="0"/>
      <dgm:spPr/>
    </dgm:pt>
    <dgm:pt modelId="{369B9EEF-FAB2-4722-90CC-EE51A2E010E8}" type="pres">
      <dgm:prSet presAssocID="{C152E33C-5372-4FDA-A569-ACAD0499EB19}" presName="spVertical3" presStyleCnt="0"/>
      <dgm:spPr/>
    </dgm:pt>
    <dgm:pt modelId="{D2D4B49B-AD61-49D3-884D-31E29A2B0850}" type="pres">
      <dgm:prSet presAssocID="{86CCA626-CA56-4F8E-BD34-876870C37B66}" presName="padding2" presStyleCnt="0"/>
      <dgm:spPr/>
    </dgm:pt>
    <dgm:pt modelId="{1D44C9C5-07B6-45C2-AD51-9A33962CB283}" type="pres">
      <dgm:prSet presAssocID="{86CCA626-CA56-4F8E-BD34-876870C37B66}" presName="negArrow" presStyleCnt="0"/>
      <dgm:spPr/>
    </dgm:pt>
    <dgm:pt modelId="{D2832AE2-6AD7-48A6-9737-C3339A1EB5FC}" type="pres">
      <dgm:prSet presAssocID="{86CCA626-CA56-4F8E-BD34-876870C37B66}" presName="backgroundArrow" presStyleLbl="node1" presStyleIdx="0" presStyleCnt="1" custLinFactNeighborX="150" custLinFactNeighborY="1299"/>
      <dgm:spPr>
        <a:solidFill>
          <a:schemeClr val="bg2">
            <a:lumMod val="75000"/>
          </a:schemeClr>
        </a:solidFill>
      </dgm:spPr>
    </dgm:pt>
  </dgm:ptLst>
  <dgm:cxnLst>
    <dgm:cxn modelId="{9CA584D4-87AE-46FC-A9E8-BF558728EB8C}" srcId="{86CCA626-CA56-4F8E-BD34-876870C37B66}" destId="{C152E33C-5372-4FDA-A569-ACAD0499EB19}" srcOrd="3" destOrd="0" parTransId="{DE64398F-33E3-4E98-BE00-EE7DA8912351}" sibTransId="{9F6B4F46-8163-402C-8953-A1A98021256F}"/>
    <dgm:cxn modelId="{3F664E81-F0C0-4AC1-825A-79D222F501E3}" type="presOf" srcId="{86CCA626-CA56-4F8E-BD34-876870C37B66}" destId="{7B984503-3D71-4C9D-9D09-585C1D4FF974}" srcOrd="0" destOrd="0" presId="urn:microsoft.com/office/officeart/2005/8/layout/hProcess3"/>
    <dgm:cxn modelId="{760BEA80-5D43-408B-8675-0340DA49F6E4}" srcId="{86CCA626-CA56-4F8E-BD34-876870C37B66}" destId="{D33064D7-D5FB-4DED-AFDE-2341DBC909C0}" srcOrd="0" destOrd="0" parTransId="{A1DA70A7-2F4A-4D7E-A77D-79FA924BE37F}" sibTransId="{3A631D18-E75A-425B-8303-01807EB1FE41}"/>
    <dgm:cxn modelId="{0E9DE753-ECC6-4865-8DF8-E19ABEBCDDB0}" srcId="{86CCA626-CA56-4F8E-BD34-876870C37B66}" destId="{1B53CAFB-8B1A-4663-B431-E4C09B470FD0}" srcOrd="1" destOrd="0" parTransId="{708A5868-B50C-410C-AD59-33722F04D240}" sibTransId="{C6129A25-D220-47E2-AB9B-0F41AB284552}"/>
    <dgm:cxn modelId="{8FEADB94-4016-4F34-AFC5-5E9BF77CD7A9}" type="presOf" srcId="{1B53CAFB-8B1A-4663-B431-E4C09B470FD0}" destId="{4980D28E-7F91-4BD3-A0D8-4BECE34F76AD}" srcOrd="0" destOrd="0" presId="urn:microsoft.com/office/officeart/2005/8/layout/hProcess3"/>
    <dgm:cxn modelId="{6E92E75E-798E-49FC-8DC9-2A26726AB74F}" type="presOf" srcId="{C152E33C-5372-4FDA-A569-ACAD0499EB19}" destId="{F53C4FE4-507A-4E34-9555-A6D7CDF2D0AD}" srcOrd="0" destOrd="0" presId="urn:microsoft.com/office/officeart/2005/8/layout/hProcess3"/>
    <dgm:cxn modelId="{BCAA9446-B9BA-4429-91C7-D9FC91CF054F}" type="presOf" srcId="{8140E758-3D2A-419C-BF4C-F478E2CEE0FE}" destId="{64F86B65-E885-4EE9-AE72-CFC0B9E5522B}" srcOrd="0" destOrd="0" presId="urn:microsoft.com/office/officeart/2005/8/layout/hProcess3"/>
    <dgm:cxn modelId="{29F59FD4-8F86-44C5-B817-B6C8E1444ACB}" type="presOf" srcId="{D33064D7-D5FB-4DED-AFDE-2341DBC909C0}" destId="{799E7BF9-1B7E-4255-8CAF-6640A3DD96F6}" srcOrd="0" destOrd="0" presId="urn:microsoft.com/office/officeart/2005/8/layout/hProcess3"/>
    <dgm:cxn modelId="{2765E412-AF4B-4E4F-AB4C-8D199C5559CE}" srcId="{86CCA626-CA56-4F8E-BD34-876870C37B66}" destId="{8140E758-3D2A-419C-BF4C-F478E2CEE0FE}" srcOrd="2" destOrd="0" parTransId="{5FAE2A99-9106-4E86-9E82-1C6FC995BDD0}" sibTransId="{D7EDA0F3-7F0C-4854-ADE6-C606CBCA001D}"/>
    <dgm:cxn modelId="{8EE01340-01F8-40A2-A60B-0FA90CBE1EAB}" type="presParOf" srcId="{7B984503-3D71-4C9D-9D09-585C1D4FF974}" destId="{01EE27E3-D205-4241-8D11-3CB306ADB015}" srcOrd="0" destOrd="0" presId="urn:microsoft.com/office/officeart/2005/8/layout/hProcess3"/>
    <dgm:cxn modelId="{F35E3176-37F7-4D92-B5AA-E5D0EFC03C96}" type="presParOf" srcId="{7B984503-3D71-4C9D-9D09-585C1D4FF974}" destId="{8B78D352-B469-4D62-A289-D07447130C9C}" srcOrd="1" destOrd="0" presId="urn:microsoft.com/office/officeart/2005/8/layout/hProcess3"/>
    <dgm:cxn modelId="{909B7AA7-F34C-45E4-82F8-C2B558C07311}" type="presParOf" srcId="{8B78D352-B469-4D62-A289-D07447130C9C}" destId="{7D43293A-46A7-42D4-B730-857511D311ED}" srcOrd="0" destOrd="0" presId="urn:microsoft.com/office/officeart/2005/8/layout/hProcess3"/>
    <dgm:cxn modelId="{E8D4A64C-E97E-463C-BFF7-D96A900E50F9}" type="presParOf" srcId="{8B78D352-B469-4D62-A289-D07447130C9C}" destId="{DFB75868-95A6-4925-A3BF-7A21577B81D0}" srcOrd="1" destOrd="0" presId="urn:microsoft.com/office/officeart/2005/8/layout/hProcess3"/>
    <dgm:cxn modelId="{CBD8BAB5-8143-4192-B44C-93B395970525}" type="presParOf" srcId="{DFB75868-95A6-4925-A3BF-7A21577B81D0}" destId="{A12DFE9A-7469-4F45-9671-34600027B626}" srcOrd="0" destOrd="0" presId="urn:microsoft.com/office/officeart/2005/8/layout/hProcess3"/>
    <dgm:cxn modelId="{D21D7480-2ABC-434C-9D8F-DBCEA4EDA492}" type="presParOf" srcId="{DFB75868-95A6-4925-A3BF-7A21577B81D0}" destId="{799E7BF9-1B7E-4255-8CAF-6640A3DD96F6}" srcOrd="1" destOrd="0" presId="urn:microsoft.com/office/officeart/2005/8/layout/hProcess3"/>
    <dgm:cxn modelId="{4B955D76-0A22-4A29-AC66-65FD07D3A405}" type="presParOf" srcId="{DFB75868-95A6-4925-A3BF-7A21577B81D0}" destId="{1B231198-B188-4085-B447-3F81631D4279}" srcOrd="2" destOrd="0" presId="urn:microsoft.com/office/officeart/2005/8/layout/hProcess3"/>
    <dgm:cxn modelId="{BB433483-C816-4583-8FA8-C13A2543EBD0}" type="presParOf" srcId="{DFB75868-95A6-4925-A3BF-7A21577B81D0}" destId="{F4F843FF-D242-4AD6-A8C1-E36013DECFEA}" srcOrd="3" destOrd="0" presId="urn:microsoft.com/office/officeart/2005/8/layout/hProcess3"/>
    <dgm:cxn modelId="{0C17C281-BCC0-48C9-9123-BF8FCCBA256C}" type="presParOf" srcId="{8B78D352-B469-4D62-A289-D07447130C9C}" destId="{F758DFE5-B3FC-42C5-ACA3-B0AC0CCABD8E}" srcOrd="2" destOrd="0" presId="urn:microsoft.com/office/officeart/2005/8/layout/hProcess3"/>
    <dgm:cxn modelId="{E6EF365F-AA2D-4B5A-8B43-95E1F04C0A27}" type="presParOf" srcId="{8B78D352-B469-4D62-A289-D07447130C9C}" destId="{3AE0FF49-3198-4264-AD62-F1F0D1A6D125}" srcOrd="3" destOrd="0" presId="urn:microsoft.com/office/officeart/2005/8/layout/hProcess3"/>
    <dgm:cxn modelId="{FF263F8F-7F7D-41E0-A9B4-97C2B722C4BA}" type="presParOf" srcId="{3AE0FF49-3198-4264-AD62-F1F0D1A6D125}" destId="{A2E7B286-C5EC-41A9-8C24-66450322E3AF}" srcOrd="0" destOrd="0" presId="urn:microsoft.com/office/officeart/2005/8/layout/hProcess3"/>
    <dgm:cxn modelId="{D2F26C86-1154-424E-BA5B-B6E1293E0037}" type="presParOf" srcId="{3AE0FF49-3198-4264-AD62-F1F0D1A6D125}" destId="{4980D28E-7F91-4BD3-A0D8-4BECE34F76AD}" srcOrd="1" destOrd="0" presId="urn:microsoft.com/office/officeart/2005/8/layout/hProcess3"/>
    <dgm:cxn modelId="{1D70BA7B-D18F-44BC-AF4E-F6ADB27EEFF7}" type="presParOf" srcId="{3AE0FF49-3198-4264-AD62-F1F0D1A6D125}" destId="{7F48B658-1145-401F-AD5B-D7958F152CAC}" srcOrd="2" destOrd="0" presId="urn:microsoft.com/office/officeart/2005/8/layout/hProcess3"/>
    <dgm:cxn modelId="{9B48E4A8-0D88-4024-BF35-66DD1B0B59BD}" type="presParOf" srcId="{3AE0FF49-3198-4264-AD62-F1F0D1A6D125}" destId="{4CA0BEA7-A45A-4885-8236-2B0E72FC6C99}" srcOrd="3" destOrd="0" presId="urn:microsoft.com/office/officeart/2005/8/layout/hProcess3"/>
    <dgm:cxn modelId="{EEC5DB6D-8FBA-470A-88C6-E200700946A8}" type="presParOf" srcId="{8B78D352-B469-4D62-A289-D07447130C9C}" destId="{2BCCBEA2-A827-4359-A629-DAF336A0A818}" srcOrd="4" destOrd="0" presId="urn:microsoft.com/office/officeart/2005/8/layout/hProcess3"/>
    <dgm:cxn modelId="{308C2A0F-4DE0-465A-AE48-08BFFFDF2A78}" type="presParOf" srcId="{8B78D352-B469-4D62-A289-D07447130C9C}" destId="{B2E88698-9E9E-4131-A932-F7FE404F5FC4}" srcOrd="5" destOrd="0" presId="urn:microsoft.com/office/officeart/2005/8/layout/hProcess3"/>
    <dgm:cxn modelId="{06E0C40A-E24E-4748-B52F-86764B668C8D}" type="presParOf" srcId="{B2E88698-9E9E-4131-A932-F7FE404F5FC4}" destId="{3B338069-87FD-4DAA-888D-083DECF7544F}" srcOrd="0" destOrd="0" presId="urn:microsoft.com/office/officeart/2005/8/layout/hProcess3"/>
    <dgm:cxn modelId="{BFB7C577-EEDD-4750-BC08-6954B6A6BBF2}" type="presParOf" srcId="{B2E88698-9E9E-4131-A932-F7FE404F5FC4}" destId="{64F86B65-E885-4EE9-AE72-CFC0B9E5522B}" srcOrd="1" destOrd="0" presId="urn:microsoft.com/office/officeart/2005/8/layout/hProcess3"/>
    <dgm:cxn modelId="{D7F0E198-F3B2-4325-B586-A8CBEC659F08}" type="presParOf" srcId="{B2E88698-9E9E-4131-A932-F7FE404F5FC4}" destId="{5132E2F2-B8AA-4900-BC6D-E3AA1DAF1624}" srcOrd="2" destOrd="0" presId="urn:microsoft.com/office/officeart/2005/8/layout/hProcess3"/>
    <dgm:cxn modelId="{91318F0B-B69C-4CA3-B662-180D5F4E84CA}" type="presParOf" srcId="{B2E88698-9E9E-4131-A932-F7FE404F5FC4}" destId="{A02020FF-A77E-4C73-B4C4-9D86FA651AB9}" srcOrd="3" destOrd="0" presId="urn:microsoft.com/office/officeart/2005/8/layout/hProcess3"/>
    <dgm:cxn modelId="{22FA244C-AC00-4046-8DEF-3FEBF2D03051}" type="presParOf" srcId="{8B78D352-B469-4D62-A289-D07447130C9C}" destId="{C0C07359-9415-4FAC-8580-60963BE116A0}" srcOrd="6" destOrd="0" presId="urn:microsoft.com/office/officeart/2005/8/layout/hProcess3"/>
    <dgm:cxn modelId="{60434FAA-7802-46D2-A437-DD407F80FB26}" type="presParOf" srcId="{8B78D352-B469-4D62-A289-D07447130C9C}" destId="{29D54EE5-3988-4824-8F9A-E576914F5BCB}" srcOrd="7" destOrd="0" presId="urn:microsoft.com/office/officeart/2005/8/layout/hProcess3"/>
    <dgm:cxn modelId="{05F9C1AE-8E61-40EC-9DB8-3241F3C04066}" type="presParOf" srcId="{29D54EE5-3988-4824-8F9A-E576914F5BCB}" destId="{8ED49092-D6DA-4E3A-A4C4-0A1E089EEDD9}" srcOrd="0" destOrd="0" presId="urn:microsoft.com/office/officeart/2005/8/layout/hProcess3"/>
    <dgm:cxn modelId="{0C545669-F613-42D3-B372-615F9E4532E5}" type="presParOf" srcId="{29D54EE5-3988-4824-8F9A-E576914F5BCB}" destId="{F53C4FE4-507A-4E34-9555-A6D7CDF2D0AD}" srcOrd="1" destOrd="0" presId="urn:microsoft.com/office/officeart/2005/8/layout/hProcess3"/>
    <dgm:cxn modelId="{65CB92C4-28A1-4969-9CF9-35D595F9ACD3}" type="presParOf" srcId="{29D54EE5-3988-4824-8F9A-E576914F5BCB}" destId="{EFC80913-3D25-4191-8771-EDA8445A8858}" srcOrd="2" destOrd="0" presId="urn:microsoft.com/office/officeart/2005/8/layout/hProcess3"/>
    <dgm:cxn modelId="{CB1AD394-8B20-4C0B-8BC3-50C0AE1CFAF1}" type="presParOf" srcId="{29D54EE5-3988-4824-8F9A-E576914F5BCB}" destId="{369B9EEF-FAB2-4722-90CC-EE51A2E010E8}" srcOrd="3" destOrd="0" presId="urn:microsoft.com/office/officeart/2005/8/layout/hProcess3"/>
    <dgm:cxn modelId="{93F15D8F-50C2-44BB-9402-477ACC316CFF}" type="presParOf" srcId="{8B78D352-B469-4D62-A289-D07447130C9C}" destId="{D2D4B49B-AD61-49D3-884D-31E29A2B0850}" srcOrd="8" destOrd="0" presId="urn:microsoft.com/office/officeart/2005/8/layout/hProcess3"/>
    <dgm:cxn modelId="{9D3A4A0C-A779-4A55-9EF6-FC709240A949}" type="presParOf" srcId="{8B78D352-B469-4D62-A289-D07447130C9C}" destId="{1D44C9C5-07B6-45C2-AD51-9A33962CB283}" srcOrd="9" destOrd="0" presId="urn:microsoft.com/office/officeart/2005/8/layout/hProcess3"/>
    <dgm:cxn modelId="{E3FBACFE-F348-406C-88D2-B66FA80AA216}" type="presParOf" srcId="{8B78D352-B469-4D62-A289-D07447130C9C}" destId="{D2832AE2-6AD7-48A6-9737-C3339A1EB5FC}" srcOrd="10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B08A7F-0F85-43D0-B43B-2D157181F8DD}">
      <dsp:nvSpPr>
        <dsp:cNvPr id="0" name=""/>
        <dsp:cNvSpPr/>
      </dsp:nvSpPr>
      <dsp:spPr>
        <a:xfrm rot="16200000">
          <a:off x="-1745944" y="1747903"/>
          <a:ext cx="5418667" cy="1922859"/>
        </a:xfrm>
        <a:prstGeom prst="flowChartManualOperation">
          <a:avLst/>
        </a:prstGeom>
        <a:solidFill>
          <a:schemeClr val="bg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755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cap="none" dirty="0" smtClean="0"/>
            <a:t>Analyzing the effect of trust in reputation based metrics on various anonymity networks such as Crowds, Onion Routing, </a:t>
          </a:r>
          <a:r>
            <a:rPr lang="en-US" sz="2200" kern="1200" cap="none" dirty="0" err="1" smtClean="0"/>
            <a:t>etc</a:t>
          </a:r>
          <a:endParaRPr lang="en-US" sz="2200" kern="1200" dirty="0"/>
        </a:p>
      </dsp:txBody>
      <dsp:txXfrm rot="5400000">
        <a:off x="1960" y="1083732"/>
        <a:ext cx="1922859" cy="3251201"/>
      </dsp:txXfrm>
    </dsp:sp>
    <dsp:sp modelId="{E40DB1D6-D56F-40CF-9096-105A4CACE3B6}">
      <dsp:nvSpPr>
        <dsp:cNvPr id="0" name=""/>
        <dsp:cNvSpPr/>
      </dsp:nvSpPr>
      <dsp:spPr>
        <a:xfrm rot="16200000">
          <a:off x="321129" y="1747903"/>
          <a:ext cx="5418667" cy="1922859"/>
        </a:xfrm>
        <a:prstGeom prst="flowChartManualOperation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755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cap="none" dirty="0" smtClean="0"/>
            <a:t>Providing a valid comparison between the different protocols on the basis of assigned trust  weights</a:t>
          </a:r>
          <a:endParaRPr lang="en-US" sz="2200" kern="1200" dirty="0"/>
        </a:p>
      </dsp:txBody>
      <dsp:txXfrm rot="5400000">
        <a:off x="2069033" y="1083732"/>
        <a:ext cx="1922859" cy="3251201"/>
      </dsp:txXfrm>
    </dsp:sp>
    <dsp:sp modelId="{7B87B66C-896F-4B75-829B-5B9EBC9BE62D}">
      <dsp:nvSpPr>
        <dsp:cNvPr id="0" name=""/>
        <dsp:cNvSpPr/>
      </dsp:nvSpPr>
      <dsp:spPr>
        <a:xfrm rot="16200000">
          <a:off x="2388203" y="1747903"/>
          <a:ext cx="5418667" cy="1922859"/>
        </a:xfrm>
        <a:prstGeom prst="flowChartManualOperation">
          <a:avLst/>
        </a:prstGeom>
        <a:solidFill>
          <a:schemeClr val="bg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755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cap="none" dirty="0" smtClean="0"/>
            <a:t>Studying the effect of different types of attacks and the implied effect on the trustworthiness of different nodes </a:t>
          </a:r>
          <a:endParaRPr lang="en-US" sz="2200" kern="1200" dirty="0"/>
        </a:p>
      </dsp:txBody>
      <dsp:txXfrm rot="5400000">
        <a:off x="4136107" y="1083732"/>
        <a:ext cx="1922859" cy="3251201"/>
      </dsp:txXfrm>
    </dsp:sp>
    <dsp:sp modelId="{5A828838-E577-48C1-A708-98C7834FB600}">
      <dsp:nvSpPr>
        <dsp:cNvPr id="0" name=""/>
        <dsp:cNvSpPr/>
      </dsp:nvSpPr>
      <dsp:spPr>
        <a:xfrm rot="16200000">
          <a:off x="4455277" y="1747903"/>
          <a:ext cx="5418667" cy="1922859"/>
        </a:xfrm>
        <a:prstGeom prst="flowChartManualOperation">
          <a:avLst/>
        </a:prstGeom>
        <a:solidFill>
          <a:schemeClr val="accent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40755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cap="none" dirty="0" smtClean="0"/>
            <a:t>Studying the effect of trustworthiness on the network performance</a:t>
          </a:r>
          <a:endParaRPr lang="en-US" sz="2200" kern="1200" dirty="0"/>
        </a:p>
      </dsp:txBody>
      <dsp:txXfrm rot="5400000">
        <a:off x="6203181" y="1083732"/>
        <a:ext cx="1922859" cy="3251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750F8C-D1CB-4376-915E-331E5CF856CE}">
      <dsp:nvSpPr>
        <dsp:cNvPr id="0" name=""/>
        <dsp:cNvSpPr/>
      </dsp:nvSpPr>
      <dsp:spPr>
        <a:xfrm>
          <a:off x="0" y="865150"/>
          <a:ext cx="1056132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F05E2E-608F-449E-A42F-1BCD31AF06A1}">
      <dsp:nvSpPr>
        <dsp:cNvPr id="0" name=""/>
        <dsp:cNvSpPr/>
      </dsp:nvSpPr>
      <dsp:spPr>
        <a:xfrm>
          <a:off x="546706" y="658506"/>
          <a:ext cx="7392924" cy="413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35" tIns="0" rIns="2794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Routing algorithms will be simulated using network simulator</a:t>
          </a:r>
          <a:endParaRPr lang="en-US" sz="1400" kern="1200" dirty="0"/>
        </a:p>
      </dsp:txBody>
      <dsp:txXfrm>
        <a:off x="566881" y="678681"/>
        <a:ext cx="7352574" cy="372930"/>
      </dsp:txXfrm>
    </dsp:sp>
    <dsp:sp modelId="{7B0A943B-91D4-4CFA-A592-111D95F079DA}">
      <dsp:nvSpPr>
        <dsp:cNvPr id="0" name=""/>
        <dsp:cNvSpPr/>
      </dsp:nvSpPr>
      <dsp:spPr>
        <a:xfrm>
          <a:off x="0" y="1500190"/>
          <a:ext cx="1056132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874839"/>
              <a:satOff val="-1684"/>
              <a:lumOff val="11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E99EF21-16C1-46BA-8217-BA62296C816E}">
      <dsp:nvSpPr>
        <dsp:cNvPr id="0" name=""/>
        <dsp:cNvSpPr/>
      </dsp:nvSpPr>
      <dsp:spPr>
        <a:xfrm>
          <a:off x="528066" y="1293550"/>
          <a:ext cx="7392924" cy="413280"/>
        </a:xfrm>
        <a:prstGeom prst="roundRect">
          <a:avLst/>
        </a:prstGeom>
        <a:gradFill rotWithShape="0">
          <a:gsLst>
            <a:gs pos="0">
              <a:schemeClr val="accent2">
                <a:hueOff val="-874839"/>
                <a:satOff val="-1684"/>
                <a:lumOff val="11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874839"/>
                <a:satOff val="-1684"/>
                <a:lumOff val="11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874839"/>
                <a:satOff val="-1684"/>
                <a:lumOff val="11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35" tIns="0" rIns="2794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Anonymity metrics will be calculated for different algorithms</a:t>
          </a:r>
          <a:endParaRPr lang="en-US" sz="1400" kern="1200" dirty="0"/>
        </a:p>
      </dsp:txBody>
      <dsp:txXfrm>
        <a:off x="548241" y="1313725"/>
        <a:ext cx="7352574" cy="372930"/>
      </dsp:txXfrm>
    </dsp:sp>
    <dsp:sp modelId="{749976C3-BDFA-4FC3-9E94-2CB6C76E3786}">
      <dsp:nvSpPr>
        <dsp:cNvPr id="0" name=""/>
        <dsp:cNvSpPr/>
      </dsp:nvSpPr>
      <dsp:spPr>
        <a:xfrm>
          <a:off x="0" y="2135230"/>
          <a:ext cx="1056132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1749677"/>
              <a:satOff val="-3368"/>
              <a:lumOff val="235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912B282-60C2-45E2-A86E-F619A4A41699}">
      <dsp:nvSpPr>
        <dsp:cNvPr id="0" name=""/>
        <dsp:cNvSpPr/>
      </dsp:nvSpPr>
      <dsp:spPr>
        <a:xfrm>
          <a:off x="528066" y="1928590"/>
          <a:ext cx="7392924" cy="413280"/>
        </a:xfrm>
        <a:prstGeom prst="roundRect">
          <a:avLst/>
        </a:prstGeom>
        <a:gradFill rotWithShape="0">
          <a:gsLst>
            <a:gs pos="0">
              <a:schemeClr val="accent2">
                <a:hueOff val="-1749677"/>
                <a:satOff val="-3368"/>
                <a:lumOff val="235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1749677"/>
                <a:satOff val="-3368"/>
                <a:lumOff val="235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1749677"/>
                <a:satOff val="-3368"/>
                <a:lumOff val="235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35" tIns="0" rIns="2794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Trust weights will be assigned to routes and nodes</a:t>
          </a:r>
          <a:endParaRPr lang="en-US" sz="1400" kern="1200" dirty="0"/>
        </a:p>
      </dsp:txBody>
      <dsp:txXfrm>
        <a:off x="548241" y="1948765"/>
        <a:ext cx="7352574" cy="372930"/>
      </dsp:txXfrm>
    </dsp:sp>
    <dsp:sp modelId="{EE243882-ECE0-4349-BF29-B98ADF00368B}">
      <dsp:nvSpPr>
        <dsp:cNvPr id="0" name=""/>
        <dsp:cNvSpPr/>
      </dsp:nvSpPr>
      <dsp:spPr>
        <a:xfrm>
          <a:off x="0" y="2770270"/>
          <a:ext cx="1056132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2624515"/>
              <a:satOff val="-5052"/>
              <a:lumOff val="353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8850EC8-BC9F-4876-B2C5-82F2429F1A49}">
      <dsp:nvSpPr>
        <dsp:cNvPr id="0" name=""/>
        <dsp:cNvSpPr/>
      </dsp:nvSpPr>
      <dsp:spPr>
        <a:xfrm>
          <a:off x="528066" y="2563630"/>
          <a:ext cx="7392924" cy="413280"/>
        </a:xfrm>
        <a:prstGeom prst="roundRect">
          <a:avLst/>
        </a:prstGeom>
        <a:gradFill rotWithShape="0">
          <a:gsLst>
            <a:gs pos="0">
              <a:schemeClr val="accent2">
                <a:hueOff val="-2624515"/>
                <a:satOff val="-5052"/>
                <a:lumOff val="353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2624515"/>
                <a:satOff val="-5052"/>
                <a:lumOff val="353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2624515"/>
                <a:satOff val="-5052"/>
                <a:lumOff val="353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35" tIns="0" rIns="2794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 Trust metrics will be calculated</a:t>
          </a:r>
          <a:endParaRPr lang="en-US" sz="1400" kern="1200" dirty="0"/>
        </a:p>
      </dsp:txBody>
      <dsp:txXfrm>
        <a:off x="548241" y="2583805"/>
        <a:ext cx="7352574" cy="372930"/>
      </dsp:txXfrm>
    </dsp:sp>
    <dsp:sp modelId="{4F1E17D6-4E9A-4237-9722-D74D9102F513}">
      <dsp:nvSpPr>
        <dsp:cNvPr id="0" name=""/>
        <dsp:cNvSpPr/>
      </dsp:nvSpPr>
      <dsp:spPr>
        <a:xfrm>
          <a:off x="0" y="3405310"/>
          <a:ext cx="1056132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3499354"/>
              <a:satOff val="-6736"/>
              <a:lumOff val="47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0E9F687-B831-47F8-80C5-3FE96BDDBFA6}">
      <dsp:nvSpPr>
        <dsp:cNvPr id="0" name=""/>
        <dsp:cNvSpPr/>
      </dsp:nvSpPr>
      <dsp:spPr>
        <a:xfrm>
          <a:off x="528066" y="3198670"/>
          <a:ext cx="7392924" cy="413280"/>
        </a:xfrm>
        <a:prstGeom prst="roundRect">
          <a:avLst/>
        </a:prstGeom>
        <a:gradFill rotWithShape="0">
          <a:gsLst>
            <a:gs pos="0">
              <a:schemeClr val="accent2">
                <a:hueOff val="-3499354"/>
                <a:satOff val="-6736"/>
                <a:lumOff val="47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499354"/>
                <a:satOff val="-6736"/>
                <a:lumOff val="47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499354"/>
                <a:satOff val="-6736"/>
                <a:lumOff val="47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35" tIns="0" rIns="2794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Attacks </a:t>
          </a:r>
          <a:r>
            <a:rPr lang="en-US" sz="1400" kern="1200" dirty="0" smtClean="0"/>
            <a:t>will be used on trusted and untrusted nodes and its effect on the network will be studied</a:t>
          </a:r>
          <a:endParaRPr lang="en-US" sz="1400" kern="1200" dirty="0"/>
        </a:p>
      </dsp:txBody>
      <dsp:txXfrm>
        <a:off x="548241" y="3218845"/>
        <a:ext cx="7352574" cy="372930"/>
      </dsp:txXfrm>
    </dsp:sp>
    <dsp:sp modelId="{68B76F14-4C22-4009-9C9D-35846EE166C0}">
      <dsp:nvSpPr>
        <dsp:cNvPr id="0" name=""/>
        <dsp:cNvSpPr/>
      </dsp:nvSpPr>
      <dsp:spPr>
        <a:xfrm>
          <a:off x="0" y="4156382"/>
          <a:ext cx="1056132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4374192"/>
              <a:satOff val="-8420"/>
              <a:lumOff val="58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AA52BEE-AEDE-4FAB-9FC1-BBED5117F4F8}">
      <dsp:nvSpPr>
        <dsp:cNvPr id="0" name=""/>
        <dsp:cNvSpPr/>
      </dsp:nvSpPr>
      <dsp:spPr>
        <a:xfrm>
          <a:off x="528066" y="3833710"/>
          <a:ext cx="7392924" cy="529312"/>
        </a:xfrm>
        <a:prstGeom prst="roundRect">
          <a:avLst/>
        </a:prstGeom>
        <a:gradFill rotWithShape="0">
          <a:gsLst>
            <a:gs pos="0">
              <a:schemeClr val="accent2">
                <a:hueOff val="-4374192"/>
                <a:satOff val="-8420"/>
                <a:lumOff val="588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4374192"/>
                <a:satOff val="-8420"/>
                <a:lumOff val="588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4374192"/>
                <a:satOff val="-8420"/>
                <a:lumOff val="588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9435" tIns="0" rIns="279435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Comparison will then be conducted for the various algorithms on the basis of performance and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privacy guarantee in each scenario</a:t>
          </a:r>
          <a:endParaRPr lang="en-US" sz="1400" kern="1200" dirty="0"/>
        </a:p>
      </dsp:txBody>
      <dsp:txXfrm>
        <a:off x="553905" y="3859549"/>
        <a:ext cx="7341246" cy="4776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832AE2-6AD7-48A6-9737-C3339A1EB5FC}">
      <dsp:nvSpPr>
        <dsp:cNvPr id="0" name=""/>
        <dsp:cNvSpPr/>
      </dsp:nvSpPr>
      <dsp:spPr>
        <a:xfrm>
          <a:off x="0" y="1274854"/>
          <a:ext cx="8128000" cy="2945481"/>
        </a:xfrm>
        <a:prstGeom prst="rightArrow">
          <a:avLst/>
        </a:prstGeom>
        <a:solidFill>
          <a:schemeClr val="bg2">
            <a:lumMod val="7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3C4FE4-507A-4E34-9555-A6D7CDF2D0AD}">
      <dsp:nvSpPr>
        <dsp:cNvPr id="0" name=""/>
        <dsp:cNvSpPr/>
      </dsp:nvSpPr>
      <dsp:spPr>
        <a:xfrm>
          <a:off x="5866606" y="1972963"/>
          <a:ext cx="1448593" cy="1472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Observations and Comparative Analysis</a:t>
          </a:r>
          <a:endParaRPr lang="en-US" sz="2100" kern="1200" dirty="0"/>
        </a:p>
      </dsp:txBody>
      <dsp:txXfrm>
        <a:off x="5866606" y="1972963"/>
        <a:ext cx="1448593" cy="1472740"/>
      </dsp:txXfrm>
    </dsp:sp>
    <dsp:sp modelId="{64F86B65-E885-4EE9-AE72-CFC0B9E5522B}">
      <dsp:nvSpPr>
        <dsp:cNvPr id="0" name=""/>
        <dsp:cNvSpPr/>
      </dsp:nvSpPr>
      <dsp:spPr>
        <a:xfrm>
          <a:off x="3840791" y="2045517"/>
          <a:ext cx="1448593" cy="1472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Simulation of anonymity networks</a:t>
          </a:r>
          <a:endParaRPr lang="en-US" sz="2100" kern="1200" dirty="0"/>
        </a:p>
      </dsp:txBody>
      <dsp:txXfrm>
        <a:off x="3840791" y="2045517"/>
        <a:ext cx="1448593" cy="1472740"/>
      </dsp:txXfrm>
    </dsp:sp>
    <dsp:sp modelId="{4980D28E-7F91-4BD3-A0D8-4BECE34F76AD}">
      <dsp:nvSpPr>
        <dsp:cNvPr id="0" name=""/>
        <dsp:cNvSpPr/>
      </dsp:nvSpPr>
      <dsp:spPr>
        <a:xfrm>
          <a:off x="1801591" y="2008772"/>
          <a:ext cx="1448593" cy="1472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Learning Network Simulator</a:t>
          </a:r>
          <a:endParaRPr lang="en-US" sz="2100" kern="1200" dirty="0"/>
        </a:p>
      </dsp:txBody>
      <dsp:txXfrm>
        <a:off x="1801591" y="2008772"/>
        <a:ext cx="1448593" cy="1472740"/>
      </dsp:txXfrm>
    </dsp:sp>
    <dsp:sp modelId="{799E7BF9-1B7E-4255-8CAF-6640A3DD96F6}">
      <dsp:nvSpPr>
        <dsp:cNvPr id="0" name=""/>
        <dsp:cNvSpPr/>
      </dsp:nvSpPr>
      <dsp:spPr>
        <a:xfrm>
          <a:off x="340568" y="2008772"/>
          <a:ext cx="1448593" cy="1472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Literature Study</a:t>
          </a:r>
          <a:endParaRPr lang="en-US" sz="2100" kern="1200" dirty="0"/>
        </a:p>
      </dsp:txBody>
      <dsp:txXfrm>
        <a:off x="340568" y="2008772"/>
        <a:ext cx="1448593" cy="1472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Analysis of Trust metrics in various Anonymity Networks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2268" y="5120640"/>
            <a:ext cx="8689976" cy="1371599"/>
          </a:xfrm>
        </p:spPr>
        <p:txBody>
          <a:bodyPr/>
          <a:lstStyle/>
          <a:p>
            <a:r>
              <a:rPr lang="en-US" dirty="0" smtClean="0"/>
              <a:t>-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Ayushi Jain &amp; </a:t>
            </a:r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</a:rPr>
              <a:t>ankur</a:t>
            </a: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bg2">
                    <a:lumMod val="50000"/>
                  </a:schemeClr>
                </a:solidFill>
              </a:rPr>
              <a:t>sachdeva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72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Motivation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Open nature of networks and unaccountability resulting from anonymity make existing systems prone to various attack</a:t>
            </a:r>
          </a:p>
          <a:p>
            <a:r>
              <a:rPr lang="en-US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Introduction of trust and reputation based metrics help in enhancing the reliability of anonymity networks</a:t>
            </a:r>
          </a:p>
          <a:p>
            <a:r>
              <a:rPr lang="en-US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Trustworthiness and anonymity are conflicting notions and so there is a trade off between the two</a:t>
            </a:r>
          </a:p>
          <a:p>
            <a:pPr marL="0" indent="0">
              <a:buNone/>
            </a:pPr>
            <a:endParaRPr lang="en-US" cap="none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659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79576" y="271611"/>
            <a:ext cx="10445496" cy="52391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800" b="1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The project is aimed at</a:t>
            </a:r>
          </a:p>
          <a:p>
            <a:pPr algn="ctr"/>
            <a:endParaRPr lang="en-US" cap="none" dirty="0" smtClean="0"/>
          </a:p>
          <a:p>
            <a:pPr algn="ctr"/>
            <a:endParaRPr lang="en-US" cap="none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12413696"/>
              </p:ext>
            </p:extLst>
          </p:nvPr>
        </p:nvGraphicFramePr>
        <p:xfrm>
          <a:off x="2029968" y="98484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7986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53362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Method</a:t>
            </a:r>
            <a:endParaRPr lang="en-US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08325029"/>
              </p:ext>
            </p:extLst>
          </p:nvPr>
        </p:nvGraphicFramePr>
        <p:xfrm>
          <a:off x="841248" y="1370267"/>
          <a:ext cx="10561320" cy="5167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847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262" y="1176301"/>
            <a:ext cx="10364451" cy="1596177"/>
          </a:xfrm>
        </p:spPr>
        <p:txBody>
          <a:bodyPr>
            <a:normAutofit/>
          </a:bodyPr>
          <a:lstStyle/>
          <a:p>
            <a:pPr algn="l"/>
            <a:r>
              <a:rPr lang="en-US" sz="2800" cap="none" dirty="0" smtClean="0">
                <a:solidFill>
                  <a:schemeClr val="bg2">
                    <a:lumMod val="50000"/>
                  </a:schemeClr>
                </a:solidFill>
              </a:rPr>
              <a:t>Progress so far ..</a:t>
            </a:r>
            <a:endParaRPr lang="en-US" sz="28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65211397"/>
              </p:ext>
            </p:extLst>
          </p:nvPr>
        </p:nvGraphicFramePr>
        <p:xfrm>
          <a:off x="1949704" y="67394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 Brace 4"/>
          <p:cNvSpPr/>
          <p:nvPr/>
        </p:nvSpPr>
        <p:spPr>
          <a:xfrm rot="5400000">
            <a:off x="3627882" y="813376"/>
            <a:ext cx="374904" cy="317754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513068" y="1783807"/>
            <a:ext cx="21305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Next</a:t>
            </a:r>
            <a:r>
              <a:rPr lang="en-US" sz="2200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Steps!</a:t>
            </a:r>
            <a:endParaRPr lang="en-US" sz="2200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54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references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400" y="1975207"/>
            <a:ext cx="10363826" cy="3424107"/>
          </a:xfrm>
        </p:spPr>
        <p:txBody>
          <a:bodyPr>
            <a:noAutofit/>
          </a:bodyPr>
          <a:lstStyle/>
          <a:p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Vladimiro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1400" cap="none" dirty="0" err="1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assone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Sardaouna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1400" cap="none" dirty="0" err="1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amadou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en-US" sz="1400" cap="none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and Mu </a:t>
            </a:r>
            <a:r>
              <a:rPr lang="en-US" sz="1400" cap="none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n-US" sz="1400" cap="none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ang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. Trust in anonymity networks 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V.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Sassone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E.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Elsalamouny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and S.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Hamadou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. Trust in crowds: probabilistic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behaviour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in anonymity protocols. </a:t>
            </a:r>
          </a:p>
          <a:p>
            <a:r>
              <a:rPr lang="it-IT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E. Damiani, S. D. C. Di vimercati, S. Paraboschi, P. Samarati, and F. Violante. A reputation based 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approach for choosing reliable resources in peer-to-peer networks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Aaron </a:t>
            </a:r>
            <a:r>
              <a:rPr lang="en-US" sz="1400" cap="none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J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ohnson and </a:t>
            </a:r>
            <a:r>
              <a:rPr lang="en-US" sz="1400" cap="none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aul </a:t>
            </a:r>
            <a:r>
              <a:rPr lang="en-US" sz="1400" cap="none" dirty="0" err="1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yverson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. more anonymous onion routing through trust </a:t>
            </a:r>
          </a:p>
          <a:p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Sardaouna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BR" sz="1400" cap="none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pt-BR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amadou, Vladimiro </a:t>
            </a:r>
            <a:r>
              <a:rPr lang="pt-BR" sz="1400" cap="none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pt-BR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assone, Mu </a:t>
            </a:r>
            <a:r>
              <a:rPr lang="pt-BR" sz="1400" cap="none" dirty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pt-BR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ang. 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An analysis of trust in anonymity networks in the presence of adaptive attackers 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Back, A.,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M¨oller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U.,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Stiglic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A. Traffic analysis attacks and trade-offs in anonymity providing systems 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Evans, N.S.,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Dingledine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R.,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Grothoff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C. A practical congestion attack on tor using long paths 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N. Hopper, E. Y.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Vasserman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and E. Chan-tin. How much anonymity does network latency leak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J.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Mclachlan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, A. Tran, N. Hopper, and Y. Kim. Scalable onion routing with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torsk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S. J. Murdoch and G. </a:t>
            </a:r>
            <a:r>
              <a:rPr lang="en-US" sz="1400" cap="none" dirty="0" err="1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Danezis</a:t>
            </a:r>
            <a:r>
              <a:rPr lang="en-US" sz="1400" cap="none" dirty="0" smtClean="0">
                <a:solidFill>
                  <a:schemeClr val="bg2">
                    <a:lumMod val="50000"/>
                  </a:schemeClr>
                </a:solidFill>
                <a:latin typeface="Comic Sans MS" panose="030F0702030302020204" pitchFamily="66" charset="0"/>
              </a:rPr>
              <a:t>. Low-cost traﬃc analysis of tor</a:t>
            </a:r>
            <a:endParaRPr lang="en-US" sz="1400" cap="none" dirty="0">
              <a:solidFill>
                <a:schemeClr val="bg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01966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92</TotalTime>
  <Words>431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Comic Sans MS</vt:lpstr>
      <vt:lpstr>Times New Roman</vt:lpstr>
      <vt:lpstr>Tw Cen MT</vt:lpstr>
      <vt:lpstr>Droplet</vt:lpstr>
      <vt:lpstr>Analysis of Trust metrics in various Anonymity Networks </vt:lpstr>
      <vt:lpstr>Motivation</vt:lpstr>
      <vt:lpstr>PowerPoint Presentation</vt:lpstr>
      <vt:lpstr>Method</vt:lpstr>
      <vt:lpstr>Progress so far ..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Trust metrics in various Anonymity Networks</dc:title>
  <dc:creator>Ayushi Jain</dc:creator>
  <cp:lastModifiedBy>Ayushi Jain</cp:lastModifiedBy>
  <cp:revision>12</cp:revision>
  <dcterms:created xsi:type="dcterms:W3CDTF">2015-10-22T23:25:52Z</dcterms:created>
  <dcterms:modified xsi:type="dcterms:W3CDTF">2015-10-23T00:58:13Z</dcterms:modified>
</cp:coreProperties>
</file>