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B02E-A160-41BD-BF1E-D1B0AB96D72E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698A2-D006-4139-AFDF-DBF3AE4CD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322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B02E-A160-41BD-BF1E-D1B0AB96D72E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698A2-D006-4139-AFDF-DBF3AE4CD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042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B02E-A160-41BD-BF1E-D1B0AB96D72E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698A2-D006-4139-AFDF-DBF3AE4CD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537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B02E-A160-41BD-BF1E-D1B0AB96D72E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698A2-D006-4139-AFDF-DBF3AE4CD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987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B02E-A160-41BD-BF1E-D1B0AB96D72E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698A2-D006-4139-AFDF-DBF3AE4CD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843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B02E-A160-41BD-BF1E-D1B0AB96D72E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698A2-D006-4139-AFDF-DBF3AE4CD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657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B02E-A160-41BD-BF1E-D1B0AB96D72E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698A2-D006-4139-AFDF-DBF3AE4CD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914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B02E-A160-41BD-BF1E-D1B0AB96D72E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698A2-D006-4139-AFDF-DBF3AE4CD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330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B02E-A160-41BD-BF1E-D1B0AB96D72E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698A2-D006-4139-AFDF-DBF3AE4CD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289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B02E-A160-41BD-BF1E-D1B0AB96D72E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698A2-D006-4139-AFDF-DBF3AE4CD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965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B02E-A160-41BD-BF1E-D1B0AB96D72E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698A2-D006-4139-AFDF-DBF3AE4CD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203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FB02E-A160-41BD-BF1E-D1B0AB96D72E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698A2-D006-4139-AFDF-DBF3AE4CD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475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people.cs.vt.edu/~kafura/cs6204/Presentations/Slides/Crowds.pdf" TargetMode="External"/><Relationship Id="rId2" Type="http://schemas.openxmlformats.org/officeDocument/2006/relationships/hyperlink" Target="http://www.csl.mtu.edu/cs6461/www/Slide/Crowds.pdf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freehaven.net/anonbib/cache/tarzan:ccs02.pdf" TargetMode="External"/><Relationship Id="rId5" Type="http://schemas.openxmlformats.org/officeDocument/2006/relationships/hyperlink" Target="http://theory.stanford.edu/~matias/papers/lpwa-cacm.pdf" TargetMode="External"/><Relationship Id="rId4" Type="http://schemas.openxmlformats.org/officeDocument/2006/relationships/hyperlink" Target="https://en.wikipedia.org/wiki/Anonymize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356575" y="916301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Ways to reduce the risks </a:t>
            </a:r>
            <a:r>
              <a:rPr lang="en-US" b="1" dirty="0" smtClean="0"/>
              <a:t>of Crowds and further study of web anonymity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047482" y="3859615"/>
            <a:ext cx="9144000" cy="1655762"/>
          </a:xfrm>
        </p:spPr>
        <p:txBody>
          <a:bodyPr/>
          <a:lstStyle/>
          <a:p>
            <a:endParaRPr lang="en-US" dirty="0"/>
          </a:p>
          <a:p>
            <a:r>
              <a:rPr lang="en-US" sz="3600" dirty="0" smtClean="0"/>
              <a:t>By: </a:t>
            </a:r>
            <a:r>
              <a:rPr lang="en-US" sz="3600" dirty="0" err="1" smtClean="0"/>
              <a:t>Manasi</a:t>
            </a:r>
            <a:r>
              <a:rPr lang="en-US" sz="3600" dirty="0" smtClean="0"/>
              <a:t> N Pradhan</a:t>
            </a:r>
            <a:endParaRPr lang="en-US" sz="3600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776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3487" y="399245"/>
            <a:ext cx="1146219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We </a:t>
            </a:r>
            <a:r>
              <a:rPr lang="en-US" sz="2400" dirty="0"/>
              <a:t>have seen the paper ‘Crowds: Anonymity for web transactions’ by Michael K. Reiter and </a:t>
            </a:r>
            <a:r>
              <a:rPr lang="en-US" sz="2400" dirty="0" err="1"/>
              <a:t>Aviel</a:t>
            </a:r>
            <a:r>
              <a:rPr lang="en-US" sz="2400" dirty="0"/>
              <a:t> Rubin. 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b="1" dirty="0" smtClean="0"/>
              <a:t>Problem trying to solve: </a:t>
            </a:r>
            <a:r>
              <a:rPr lang="en-US" sz="2400" dirty="0" smtClean="0"/>
              <a:t>We will see particular limitations of crowds and try to propose an effective way to reduce the probability of these limitations being exploited by the attackers. We </a:t>
            </a:r>
            <a:r>
              <a:rPr lang="en-US" sz="2400" dirty="0" err="1" smtClean="0"/>
              <a:t>ll</a:t>
            </a:r>
            <a:r>
              <a:rPr lang="en-US" sz="2400" dirty="0" smtClean="0"/>
              <a:t> also look briefly at some other methods in use that provide anonymity over the web.  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Approach: </a:t>
            </a:r>
            <a:r>
              <a:rPr lang="en-US" sz="2400" dirty="0" smtClean="0"/>
              <a:t>As mentioned in the proposal, I am mainly </a:t>
            </a:r>
            <a:r>
              <a:rPr lang="en-US" sz="2400" dirty="0"/>
              <a:t>researching paper related to crowds. Finding if other methods to counter these limitations are proposed and study them. Making a unifying report of the </a:t>
            </a:r>
            <a:r>
              <a:rPr lang="en-US" sz="2400" dirty="0" smtClean="0"/>
              <a:t>crowds and related works, </a:t>
            </a:r>
            <a:r>
              <a:rPr lang="en-US" sz="2400" dirty="0"/>
              <a:t>and suggesting different ways to increase the anonymity provided by the crowds. </a:t>
            </a:r>
            <a:r>
              <a:rPr lang="en-US" sz="2400" dirty="0" smtClean="0"/>
              <a:t>Also, papers related to Anonymizer, TOR, Tarzan are taken into consideration.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38992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6670" y="386366"/>
            <a:ext cx="11127347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		CROWD SECURITY- ATTACKS</a:t>
            </a:r>
          </a:p>
          <a:p>
            <a:endParaRPr lang="en-US" sz="4400" dirty="0"/>
          </a:p>
          <a:p>
            <a:r>
              <a:rPr lang="en-US" sz="2400" b="1" dirty="0" smtClean="0"/>
              <a:t>Local Eavesdropper: </a:t>
            </a:r>
            <a:r>
              <a:rPr lang="en-US" sz="2400" dirty="0" smtClean="0"/>
              <a:t>With local eavesdropper, the sender anonymity is exposed as message in is not equal to message out. If the local eavesdropper collaborated with other </a:t>
            </a:r>
            <a:r>
              <a:rPr lang="en-US" sz="2400" dirty="0" err="1" smtClean="0"/>
              <a:t>jondos</a:t>
            </a:r>
            <a:r>
              <a:rPr lang="en-US" sz="2400" dirty="0" smtClean="0"/>
              <a:t>, tracking a particular message will be easy. If the attacker is lucky enough, even the receiver web server will be known. </a:t>
            </a:r>
          </a:p>
          <a:p>
            <a:endParaRPr lang="en-US" sz="2400" dirty="0" smtClean="0"/>
          </a:p>
          <a:p>
            <a:r>
              <a:rPr lang="en-US" sz="2400" b="1" dirty="0" smtClean="0"/>
              <a:t>Suggested solution</a:t>
            </a:r>
            <a:r>
              <a:rPr lang="en-US" sz="2400" dirty="0" smtClean="0"/>
              <a:t>: If the senders send dummy messages in a random manner, the local eavesdroppers while collaborating with the other </a:t>
            </a:r>
            <a:r>
              <a:rPr lang="en-US" sz="2400" dirty="0" err="1" smtClean="0"/>
              <a:t>jondos</a:t>
            </a:r>
            <a:r>
              <a:rPr lang="en-US" sz="2400" dirty="0" smtClean="0"/>
              <a:t>, can be thrown off their trail. (</a:t>
            </a:r>
            <a:r>
              <a:rPr lang="en-US" sz="2400" dirty="0" smtClean="0"/>
              <a:t>the local eavesdropper will still sense that the message is sent). </a:t>
            </a:r>
            <a:r>
              <a:rPr lang="en-US" sz="2400" dirty="0" smtClean="0"/>
              <a:t>Maybe the dummy messages will not be directed to the web servers at all, merely the address of some other </a:t>
            </a:r>
            <a:r>
              <a:rPr lang="en-US" sz="2400" dirty="0" err="1" smtClean="0"/>
              <a:t>jondo</a:t>
            </a:r>
            <a:r>
              <a:rPr lang="en-US" sz="2400" dirty="0" smtClean="0"/>
              <a:t> is given in the destination address. As a result, the message will go in a loop to some intermediate </a:t>
            </a:r>
            <a:r>
              <a:rPr lang="en-US" sz="2400" dirty="0" err="1" smtClean="0"/>
              <a:t>jondo</a:t>
            </a:r>
            <a:r>
              <a:rPr lang="en-US" sz="2400" dirty="0" smtClean="0"/>
              <a:t>. This can also confuse the global passive adversary. (But paths are not dynamic. What to do?)</a:t>
            </a:r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69695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9093" y="321972"/>
            <a:ext cx="11552349" cy="7263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			</a:t>
            </a:r>
            <a:r>
              <a:rPr lang="en-US" sz="4400" dirty="0" smtClean="0"/>
              <a:t>CROWD SECURITY- ATTACKS</a:t>
            </a:r>
          </a:p>
          <a:p>
            <a:endParaRPr lang="en-US" sz="3200" dirty="0" smtClean="0"/>
          </a:p>
          <a:p>
            <a:r>
              <a:rPr lang="en-US" sz="2400" b="1" dirty="0" smtClean="0"/>
              <a:t>Collaborating </a:t>
            </a:r>
            <a:r>
              <a:rPr lang="en-US" sz="2400" b="1" dirty="0" err="1" smtClean="0"/>
              <a:t>jondos</a:t>
            </a:r>
            <a:r>
              <a:rPr lang="en-US" sz="2400" b="1" dirty="0" smtClean="0"/>
              <a:t>: </a:t>
            </a:r>
            <a:r>
              <a:rPr lang="en-US" sz="2400" dirty="0" smtClean="0"/>
              <a:t>With collaborating </a:t>
            </a:r>
            <a:r>
              <a:rPr lang="en-US" sz="2400" dirty="0" err="1" smtClean="0"/>
              <a:t>jondos</a:t>
            </a:r>
            <a:r>
              <a:rPr lang="en-US" sz="2400" dirty="0" smtClean="0"/>
              <a:t>, the main goal is to expose the sender, but they can only suspect the previous </a:t>
            </a:r>
            <a:r>
              <a:rPr lang="en-US" sz="2400" dirty="0" err="1" smtClean="0"/>
              <a:t>jondo</a:t>
            </a:r>
            <a:r>
              <a:rPr lang="en-US" sz="2400" dirty="0" smtClean="0"/>
              <a:t>, unless the sender is explicitly mentioned in the plain text. Also, as the address of the end server is known to the </a:t>
            </a:r>
            <a:r>
              <a:rPr lang="en-US" sz="2400" dirty="0" err="1" smtClean="0"/>
              <a:t>jondos</a:t>
            </a:r>
            <a:r>
              <a:rPr lang="en-US" sz="2400" dirty="0" smtClean="0"/>
              <a:t>, the end server is exposed to the attacker.</a:t>
            </a:r>
          </a:p>
          <a:p>
            <a:endParaRPr lang="en-US" sz="2400" dirty="0" smtClean="0"/>
          </a:p>
          <a:p>
            <a:r>
              <a:rPr lang="en-US" sz="2400" b="1" dirty="0" smtClean="0"/>
              <a:t>Suggested solution: </a:t>
            </a:r>
            <a:r>
              <a:rPr lang="en-US" sz="2400" dirty="0" smtClean="0"/>
              <a:t>There can be one more layer of protection before the web servers, called as end </a:t>
            </a:r>
            <a:r>
              <a:rPr lang="en-US" sz="2400" dirty="0" err="1" smtClean="0"/>
              <a:t>jondos</a:t>
            </a:r>
            <a:r>
              <a:rPr lang="en-US" sz="2400" dirty="0" smtClean="0"/>
              <a:t>. Instead of writing the address of the end servers, the address of these </a:t>
            </a:r>
            <a:r>
              <a:rPr lang="en-US" sz="2400" dirty="0" err="1" smtClean="0"/>
              <a:t>jondos</a:t>
            </a:r>
            <a:r>
              <a:rPr lang="en-US" sz="2400" dirty="0" smtClean="0"/>
              <a:t> are mentioned in the destination addresses. The address of the end server is also added, but is encrypted by the end </a:t>
            </a:r>
            <a:r>
              <a:rPr lang="en-US" sz="2400" dirty="0" err="1" smtClean="0"/>
              <a:t>jondo’s</a:t>
            </a:r>
            <a:r>
              <a:rPr lang="en-US" sz="2400" dirty="0" smtClean="0"/>
              <a:t> public key. This </a:t>
            </a:r>
            <a:r>
              <a:rPr lang="en-US" sz="2400" dirty="0" err="1" smtClean="0"/>
              <a:t>jondo</a:t>
            </a:r>
            <a:r>
              <a:rPr lang="en-US" sz="2400" dirty="0" smtClean="0"/>
              <a:t> can decrypt the address of the end server and can forward the message. (The anonymity of end server is still threatened by local eavesdropper attacking the end </a:t>
            </a:r>
            <a:r>
              <a:rPr lang="en-US" sz="2400" dirty="0" err="1" smtClean="0"/>
              <a:t>jondo</a:t>
            </a:r>
            <a:r>
              <a:rPr lang="en-US" sz="2400" dirty="0" smtClean="0"/>
              <a:t> as it will forward the message with probability of 1 and not flip the coin)</a:t>
            </a:r>
          </a:p>
          <a:p>
            <a:endParaRPr lang="en-US" sz="2400" b="1" dirty="0" smtClean="0"/>
          </a:p>
          <a:p>
            <a:endParaRPr lang="en-US" sz="24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867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7577" y="296214"/>
            <a:ext cx="115523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			CROWD SECURITY- ATTACKS</a:t>
            </a:r>
          </a:p>
          <a:p>
            <a:endParaRPr lang="en-US" sz="4400" dirty="0"/>
          </a:p>
          <a:p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656823" y="1403797"/>
            <a:ext cx="1095992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Other types of attacks:</a:t>
            </a:r>
          </a:p>
          <a:p>
            <a:r>
              <a:rPr lang="en-US" sz="2400" dirty="0" smtClean="0"/>
              <a:t>Active attacks by collaborating </a:t>
            </a:r>
            <a:r>
              <a:rPr lang="en-US" sz="2400" dirty="0" err="1" smtClean="0"/>
              <a:t>jondos</a:t>
            </a:r>
            <a:r>
              <a:rPr lang="en-US" sz="2400" dirty="0" smtClean="0"/>
              <a:t> like changing the requests to the web server</a:t>
            </a:r>
          </a:p>
          <a:p>
            <a:r>
              <a:rPr lang="en-US" sz="2400" dirty="0" smtClean="0"/>
              <a:t>Denial of service attacks</a:t>
            </a:r>
          </a:p>
          <a:p>
            <a:r>
              <a:rPr lang="en-US" sz="2400" dirty="0" smtClean="0"/>
              <a:t>But these attacks do not affect the anonymity directly.</a:t>
            </a:r>
          </a:p>
          <a:p>
            <a:r>
              <a:rPr lang="en-US" sz="2400" dirty="0" smtClean="0"/>
              <a:t>Firewalls too pose a problem.</a:t>
            </a:r>
          </a:p>
          <a:p>
            <a:endParaRPr lang="en-US" sz="2400" dirty="0"/>
          </a:p>
          <a:p>
            <a:r>
              <a:rPr lang="en-US" sz="2400" b="1" dirty="0" smtClean="0"/>
              <a:t>Brief Review of improves on this related research:</a:t>
            </a:r>
          </a:p>
          <a:p>
            <a:r>
              <a:rPr lang="en-US" sz="2400" dirty="0" smtClean="0"/>
              <a:t>Anonymizer</a:t>
            </a:r>
          </a:p>
          <a:p>
            <a:r>
              <a:rPr lang="en-US" sz="2400" dirty="0" smtClean="0"/>
              <a:t>LPWA- Lucent Personalized Web Assistant</a:t>
            </a:r>
          </a:p>
          <a:p>
            <a:r>
              <a:rPr lang="en-US" sz="2400" dirty="0" smtClean="0"/>
              <a:t>TOR- The Onion Routing</a:t>
            </a:r>
          </a:p>
          <a:p>
            <a:r>
              <a:rPr lang="en-US" sz="2400" dirty="0" smtClean="0"/>
              <a:t>Tarzan : A peer to peer approach to web anonymity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51040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21217" y="1365159"/>
            <a:ext cx="11230378" cy="2862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hlinkClick r:id="rId2"/>
            </a:endParaRPr>
          </a:p>
          <a:p>
            <a:endParaRPr lang="en-US" dirty="0">
              <a:hlinkClick r:id="rId2"/>
            </a:endParaRPr>
          </a:p>
          <a:p>
            <a:r>
              <a:rPr lang="en-US" dirty="0" smtClean="0">
                <a:hlinkClick r:id="rId2"/>
              </a:rPr>
              <a:t>http://avirubin.com/crowds.pdf</a:t>
            </a:r>
          </a:p>
          <a:p>
            <a:r>
              <a:rPr lang="en-US" dirty="0" smtClean="0">
                <a:hlinkClick r:id="rId2"/>
              </a:rPr>
              <a:t>http://www.csl.mtu.edu/cs6461/www/Slide/Crowds.pdf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http://people.cs.vt.edu/~kafura/cs6204/Presentations/Slides/Crowds.pdf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https://en.wikipedia.org/wiki/Anonymizer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http://theory.stanford.edu/~matias/papers/lpwa-cacm.pdf</a:t>
            </a:r>
            <a:endParaRPr lang="en-US" dirty="0" smtClean="0"/>
          </a:p>
          <a:p>
            <a:r>
              <a:rPr lang="en-US" dirty="0"/>
              <a:t>Michael J. Freedman, Robert Morris. </a:t>
            </a:r>
            <a:r>
              <a:rPr lang="en-US" i="1" dirty="0"/>
              <a:t>Tarzan: A Peer-to-Peer Anonymizing Network Layer</a:t>
            </a:r>
            <a:r>
              <a:rPr lang="en-US" dirty="0" smtClean="0"/>
              <a:t>.</a:t>
            </a:r>
          </a:p>
          <a:p>
            <a:r>
              <a:rPr lang="en-US" dirty="0" smtClean="0">
                <a:hlinkClick r:id="rId6"/>
              </a:rPr>
              <a:t>http://freehaven.net/anonbib/cache/tarzan:ccs02.pdf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21217" y="450761"/>
            <a:ext cx="1007127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		RESOURCES AND REFERENCES: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758527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254</Words>
  <Application>Microsoft Office PowerPoint</Application>
  <PresentationFormat>Widescreen</PresentationFormat>
  <Paragraphs>44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Ways to reduce the risks of Crowds and further study of web anonymity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Analysis of Crowds networks and ways to reduce the risks.</dc:title>
  <dc:creator>mufc</dc:creator>
  <cp:lastModifiedBy>mufc</cp:lastModifiedBy>
  <cp:revision>14</cp:revision>
  <dcterms:created xsi:type="dcterms:W3CDTF">2015-10-22T20:04:54Z</dcterms:created>
  <dcterms:modified xsi:type="dcterms:W3CDTF">2015-10-23T00:45:05Z</dcterms:modified>
</cp:coreProperties>
</file>