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92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1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19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17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7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0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1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1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13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F471FD2-AD3E-486F-8E5A-291251FC6C6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98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Anonymous Storage and Retrieval of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Olufemi Odegbile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4126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Motivation</a:t>
            </a:r>
            <a:endParaRPr lang="en-US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676"/>
            <a:ext cx="9864144" cy="5318975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sz="16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Client-Server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model of information storage and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retrieval</a:t>
            </a:r>
          </a:p>
          <a:p>
            <a:pPr marL="0" indent="0" algn="ctr">
              <a:buNone/>
            </a:pPr>
            <a:endParaRPr lang="en-US" sz="16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200" dirty="0" smtClean="0"/>
              <a:t>Consumers can anonymously accessed published information using anonymous      techniques like crowd or mixes (anonymous routing).</a:t>
            </a:r>
          </a:p>
          <a:p>
            <a:pPr marL="0" indent="0">
              <a:buNone/>
            </a:pPr>
            <a:r>
              <a:rPr lang="en-US" sz="2200" dirty="0" smtClean="0"/>
              <a:t>However</a:t>
            </a:r>
            <a:r>
              <a:rPr lang="en-US" sz="2200" dirty="0" smtClean="0"/>
              <a:t>, there are problems with providing anonymity for producer and/or publisher: publisher can </a:t>
            </a:r>
            <a:r>
              <a:rPr lang="en-US" sz="2200" dirty="0" smtClean="0"/>
              <a:t>be subpoena </a:t>
            </a:r>
            <a:r>
              <a:rPr lang="en-US" sz="2200" dirty="0" smtClean="0"/>
              <a:t>for </a:t>
            </a:r>
            <a:r>
              <a:rPr lang="en-US" sz="2200" dirty="0" smtClean="0"/>
              <a:t>clients list, held </a:t>
            </a:r>
            <a:r>
              <a:rPr lang="en-US" sz="2200" dirty="0" smtClean="0"/>
              <a:t>liable for the content </a:t>
            </a:r>
            <a:r>
              <a:rPr lang="en-US" sz="2200" dirty="0" smtClean="0"/>
              <a:t>published. Users can easily be prevented from accessing the data three DDOS. Most im</a:t>
            </a:r>
            <a:r>
              <a:rPr lang="en-US" dirty="0" smtClean="0"/>
              <a:t>portant of all, there is no </a:t>
            </a:r>
            <a:r>
              <a:rPr lang="en-US" sz="2200" dirty="0" smtClean="0"/>
              <a:t>deniability for publisher.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I will discuss a distributed system of providing anonymity for consumer and deniability for producer/publisher.</a:t>
            </a:r>
            <a:endParaRPr lang="en-US" sz="2200" dirty="0"/>
          </a:p>
        </p:txBody>
      </p:sp>
      <p:sp>
        <p:nvSpPr>
          <p:cNvPr id="4" name="Rectangle 3"/>
          <p:cNvSpPr/>
          <p:nvPr/>
        </p:nvSpPr>
        <p:spPr>
          <a:xfrm>
            <a:off x="5125791" y="1249252"/>
            <a:ext cx="1365161" cy="10947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Publisher</a:t>
            </a:r>
          </a:p>
          <a:p>
            <a:pPr algn="ctr"/>
            <a:r>
              <a:rPr lang="en-US" dirty="0" smtClean="0"/>
              <a:t>(Server)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13775" y="2677028"/>
            <a:ext cx="1365161" cy="10947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</a:t>
            </a:r>
          </a:p>
          <a:p>
            <a:pPr algn="ctr"/>
            <a:r>
              <a:rPr lang="en-US" dirty="0" smtClean="0"/>
              <a:t>(can also be a publisher)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431369" y="2672367"/>
            <a:ext cx="1365161" cy="10947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178936" y="2345734"/>
            <a:ext cx="1946855" cy="3312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6490952" y="2345734"/>
            <a:ext cx="1940417" cy="331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13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47764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accent2">
                    <a:lumMod val="75000"/>
                  </a:schemeClr>
                </a:solidFill>
              </a:rPr>
              <a:t>Big</a:t>
            </a:r>
            <a:r>
              <a:rPr lang="en-US" sz="5400" dirty="0" smtClean="0"/>
              <a:t> </a:t>
            </a:r>
            <a:r>
              <a:rPr lang="en-US" sz="7200" dirty="0">
                <a:solidFill>
                  <a:schemeClr val="accent2">
                    <a:lumMod val="75000"/>
                  </a:schemeClr>
                </a:solidFill>
              </a:rPr>
              <a:t>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12890"/>
            <a:ext cx="9720073" cy="459647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can summarize five essential features of the anonymous system as:</a:t>
            </a:r>
          </a:p>
          <a:p>
            <a:r>
              <a:rPr lang="en-US" dirty="0" smtClean="0"/>
              <a:t>Decentralization of network functions (P2P)</a:t>
            </a:r>
          </a:p>
          <a:p>
            <a:r>
              <a:rPr lang="en-US" dirty="0" smtClean="0"/>
              <a:t>Anonymity of Producers</a:t>
            </a:r>
          </a:p>
          <a:p>
            <a:r>
              <a:rPr lang="en-US" dirty="0" smtClean="0"/>
              <a:t>Anonymity of Consumers</a:t>
            </a:r>
          </a:p>
          <a:p>
            <a:r>
              <a:rPr lang="en-US" dirty="0" smtClean="0"/>
              <a:t>Deniability for </a:t>
            </a:r>
            <a:r>
              <a:rPr lang="en-US" dirty="0" smtClean="0"/>
              <a:t>Publishers</a:t>
            </a:r>
          </a:p>
          <a:p>
            <a:r>
              <a:rPr lang="en-US" dirty="0" smtClean="0"/>
              <a:t>Resilient against denial of service </a:t>
            </a:r>
            <a:r>
              <a:rPr lang="en-US" dirty="0" smtClean="0"/>
              <a:t>attack</a:t>
            </a:r>
          </a:p>
          <a:p>
            <a:r>
              <a:rPr lang="en-US" dirty="0"/>
              <a:t>In the project, we will discuss </a:t>
            </a:r>
            <a:r>
              <a:rPr lang="en-US" dirty="0" smtClean="0"/>
              <a:t>two models/approaches that satisfies goals stated above: FREENET AND FREEHAVEN.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3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Methodology and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11345"/>
            <a:ext cx="9720073" cy="4023360"/>
          </a:xfrm>
        </p:spPr>
        <p:txBody>
          <a:bodyPr/>
          <a:lstStyle/>
          <a:p>
            <a:r>
              <a:rPr lang="en-US" dirty="0"/>
              <a:t>In the project, we will </a:t>
            </a:r>
            <a:r>
              <a:rPr lang="en-US" dirty="0" smtClean="0"/>
              <a:t>fully describe two </a:t>
            </a:r>
            <a:r>
              <a:rPr lang="en-US" dirty="0"/>
              <a:t>models/approaches that </a:t>
            </a:r>
            <a:r>
              <a:rPr lang="en-US" dirty="0" smtClean="0"/>
              <a:t>satisfy </a:t>
            </a:r>
            <a:r>
              <a:rPr lang="en-US" dirty="0"/>
              <a:t>goals stated above: FREENET AND FREEHAVEN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Issues and attack models of each of the models will be discussed. I will particularly discuss two ways of improving Freenet.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310896" lvl="2" indent="0">
              <a:buNone/>
            </a:pPr>
            <a:r>
              <a:rPr lang="en-US" dirty="0" smtClean="0"/>
              <a:t>	</a:t>
            </a:r>
          </a:p>
          <a:p>
            <a:pPr marL="310896" lvl="2" indent="0">
              <a:buNone/>
            </a:pPr>
            <a:endParaRPr lang="en-US" dirty="0"/>
          </a:p>
          <a:p>
            <a:pPr marL="310896" lvl="2" indent="0" algn="ctr"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10896" lvl="2" indent="0" algn="ctr"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Freenet Architecture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I am currently studying keys generation and distribution, routing protocols, data storage and retrieval in Freenet. After this I will study papers on Freehaven.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942970" y="3070876"/>
            <a:ext cx="1429565" cy="160080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51258" y="3070876"/>
            <a:ext cx="1365161" cy="15879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382277" y="3255700"/>
            <a:ext cx="3359239" cy="128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372536" y="3813531"/>
            <a:ext cx="3359239" cy="128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75343" y="4011357"/>
            <a:ext cx="1416675" cy="257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744812" y="3960377"/>
            <a:ext cx="1365158" cy="128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65828" y="3990470"/>
            <a:ext cx="1365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Node</a:t>
            </a:r>
          </a:p>
          <a:p>
            <a:pPr algn="ctr"/>
            <a:r>
              <a:rPr lang="en-US" sz="1200" dirty="0" smtClean="0"/>
              <a:t>space for caching 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7803121" y="3899320"/>
            <a:ext cx="1365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Node</a:t>
            </a:r>
          </a:p>
          <a:p>
            <a:pPr algn="ctr"/>
            <a:r>
              <a:rPr lang="en-US" sz="1200" dirty="0" smtClean="0"/>
              <a:t>space for caching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9526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80315"/>
            <a:ext cx="9720073" cy="442904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larke</a:t>
            </a:r>
            <a:r>
              <a:rPr lang="en-US" dirty="0"/>
              <a:t>, I. S. (2001). Freenet: A Distributed Anonymous Information Storage and Retrieval System. </a:t>
            </a:r>
            <a:r>
              <a:rPr lang="en-US" i="1" dirty="0"/>
              <a:t>International workshop on Designing privacy enhancing technologies: design issues in anonymity and unobservability</a:t>
            </a:r>
            <a:r>
              <a:rPr lang="en-US" dirty="0"/>
              <a:t> (pp. 46-66). NYC: Springer-</a:t>
            </a:r>
            <a:r>
              <a:rPr lang="en-US" dirty="0" err="1"/>
              <a:t>Verlag</a:t>
            </a:r>
            <a:r>
              <a:rPr lang="en-US" dirty="0"/>
              <a:t>.</a:t>
            </a:r>
          </a:p>
          <a:p>
            <a:r>
              <a:rPr lang="en-US" dirty="0"/>
              <a:t>Greene, T. C.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en-US" i="1" dirty="0"/>
              <a:t>I know what you downloaded from Freenet</a:t>
            </a:r>
            <a:r>
              <a:rPr lang="en-US" dirty="0"/>
              <a:t>. Retrieved from The Register: http://www.theregister.co.uk/2005/05/13/freener_not_so_anonymous/</a:t>
            </a:r>
          </a:p>
          <a:p>
            <a:r>
              <a:rPr lang="en-US" dirty="0"/>
              <a:t>Qian, H. D.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en-US" i="1" dirty="0"/>
              <a:t>Paper review: Freenet: A Distributed Anonymous Information Storage and Retrieval System</a:t>
            </a:r>
            <a:r>
              <a:rPr lang="en-US" dirty="0"/>
              <a:t>. Retrieved from http://zoo.cs.yale.edu/classes/cs633/Reviews/Cswh00.hq9.html</a:t>
            </a:r>
          </a:p>
          <a:p>
            <a:r>
              <a:rPr lang="en-US" dirty="0" err="1"/>
              <a:t>Skogh</a:t>
            </a:r>
            <a:r>
              <a:rPr lang="en-US" dirty="0"/>
              <a:t>, H.-E. H. (2006). Fast Freenet: Improving Freenet Performance by Preferential Partition Routing and File Mesh Propagation. </a:t>
            </a:r>
            <a:r>
              <a:rPr lang="en-US" i="1" dirty="0"/>
              <a:t>Sixth IEEE International Symposium on Cluster Computing and the Grid</a:t>
            </a:r>
            <a:r>
              <a:rPr lang="en-US" i="1" dirty="0" smtClean="0"/>
              <a:t>.</a:t>
            </a:r>
          </a:p>
          <a:p>
            <a:r>
              <a:rPr lang="en-US" dirty="0"/>
              <a:t>Zhang, H. G. (</a:t>
            </a:r>
            <a:r>
              <a:rPr lang="en-US" dirty="0" err="1"/>
              <a:t>n.d.</a:t>
            </a:r>
            <a:r>
              <a:rPr lang="en-US" dirty="0"/>
              <a:t>). Using the Small-World Model to Improve Freenet Performance. </a:t>
            </a:r>
            <a:r>
              <a:rPr lang="en-US" i="1" dirty="0"/>
              <a:t>ACM SIGCOMM Computer Communication Review.</a:t>
            </a:r>
            <a:r>
              <a:rPr lang="en-US" dirty="0"/>
              <a:t> NYC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46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1823</TotalTime>
  <Words>385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Integral</vt:lpstr>
      <vt:lpstr>Anonymous Storage and Retrieval of Information</vt:lpstr>
      <vt:lpstr>Motivation</vt:lpstr>
      <vt:lpstr>Big Picture</vt:lpstr>
      <vt:lpstr>Methodology and progress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Anonymous Storage and Retrieval of Information</dc:title>
  <dc:creator>Olufemi Odegbile</dc:creator>
  <cp:lastModifiedBy>Olufemi Odegbile</cp:lastModifiedBy>
  <cp:revision>60</cp:revision>
  <dcterms:created xsi:type="dcterms:W3CDTF">2015-10-20T20:46:06Z</dcterms:created>
  <dcterms:modified xsi:type="dcterms:W3CDTF">2015-10-23T00:06:21Z</dcterms:modified>
</cp:coreProperties>
</file>