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4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0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6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9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1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9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8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5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0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0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6A4CA-3CB1-40EC-AC03-EEBACFAF2963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C0BF8-CC8D-4876-9A8A-E6AEE0C36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4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Distributed Key Based Steganography Implementation and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61280"/>
            <a:ext cx="9144000" cy="1655762"/>
          </a:xfrm>
        </p:spPr>
        <p:txBody>
          <a:bodyPr/>
          <a:lstStyle/>
          <a:p>
            <a:r>
              <a:rPr lang="en-US" dirty="0" smtClean="0"/>
              <a:t>Mayur Mehta</a:t>
            </a:r>
          </a:p>
          <a:p>
            <a:r>
              <a:rPr lang="en-US" dirty="0" smtClean="0"/>
              <a:t>10-23-15</a:t>
            </a:r>
          </a:p>
        </p:txBody>
      </p:sp>
    </p:spTree>
    <p:extLst>
      <p:ext uri="{BB962C8B-B14F-4D97-AF65-F5344CB8AC3E}">
        <p14:creationId xmlns:p14="http://schemas.microsoft.com/office/powerpoint/2010/main" val="365209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Steganography is the practice of hiding secret messages in </a:t>
            </a:r>
            <a:r>
              <a:rPr lang="en-US" dirty="0" err="1" smtClean="0"/>
              <a:t>nonsecret</a:t>
            </a:r>
            <a:r>
              <a:rPr lang="en-US" dirty="0" smtClean="0"/>
              <a:t> data (cover file)</a:t>
            </a:r>
          </a:p>
          <a:p>
            <a:r>
              <a:rPr lang="en-US" dirty="0" smtClean="0"/>
              <a:t>The goal of this project is to build and analyze a distributed </a:t>
            </a:r>
            <a:r>
              <a:rPr lang="en-US" dirty="0"/>
              <a:t>s</a:t>
            </a:r>
            <a:r>
              <a:rPr lang="en-US" dirty="0" smtClean="0"/>
              <a:t>teganography system</a:t>
            </a:r>
            <a:endParaRPr lang="en-US" dirty="0" smtClean="0"/>
          </a:p>
          <a:p>
            <a:r>
              <a:rPr lang="en-US" dirty="0" smtClean="0"/>
              <a:t>Approach: </a:t>
            </a:r>
          </a:p>
          <a:p>
            <a:pPr lvl="1"/>
            <a:r>
              <a:rPr lang="en-US" dirty="0" smtClean="0"/>
              <a:t>Perform a literature review</a:t>
            </a:r>
          </a:p>
          <a:p>
            <a:pPr lvl="1"/>
            <a:r>
              <a:rPr lang="en-US" dirty="0" smtClean="0"/>
              <a:t>Design and implement a distributed approach to steganography</a:t>
            </a:r>
          </a:p>
          <a:p>
            <a:pPr lvl="1"/>
            <a:r>
              <a:rPr lang="en-US" dirty="0" smtClean="0"/>
              <a:t>Perform </a:t>
            </a:r>
            <a:r>
              <a:rPr lang="en-US" dirty="0" err="1" smtClean="0"/>
              <a:t>steganalysis</a:t>
            </a:r>
            <a:r>
              <a:rPr lang="en-US" dirty="0" smtClean="0"/>
              <a:t> to determine robustness</a:t>
            </a:r>
          </a:p>
          <a:p>
            <a:pPr lvl="1"/>
            <a:r>
              <a:rPr lang="en-US" dirty="0" smtClean="0"/>
              <a:t>Demonstrate practicality of implementation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1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45857" y="2020204"/>
            <a:ext cx="1383957" cy="7331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Secret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Snip Single Corner Rectangle 4"/>
          <p:cNvSpPr/>
          <p:nvPr/>
        </p:nvSpPr>
        <p:spPr>
          <a:xfrm>
            <a:off x="817605" y="3766625"/>
            <a:ext cx="1056503" cy="642552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Cover1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Snip Single Corner Rectangle 5"/>
          <p:cNvSpPr/>
          <p:nvPr/>
        </p:nvSpPr>
        <p:spPr>
          <a:xfrm>
            <a:off x="2259227" y="3766625"/>
            <a:ext cx="1056503" cy="642552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Cover2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Snip Single Corner Rectangle 6"/>
          <p:cNvSpPr/>
          <p:nvPr/>
        </p:nvSpPr>
        <p:spPr>
          <a:xfrm>
            <a:off x="3700849" y="3766625"/>
            <a:ext cx="1056503" cy="642552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Cover3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Snip Single Corner Rectangle 7"/>
          <p:cNvSpPr/>
          <p:nvPr/>
        </p:nvSpPr>
        <p:spPr>
          <a:xfrm>
            <a:off x="5587313" y="3766625"/>
            <a:ext cx="1056503" cy="642552"/>
          </a:xfrm>
          <a:prstGeom prst="snip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CoverN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Elbow Connector 12"/>
          <p:cNvCxnSpPr>
            <a:stCxn id="4" idx="4"/>
            <a:endCxn id="5" idx="3"/>
          </p:cNvCxnSpPr>
          <p:nvPr/>
        </p:nvCxnSpPr>
        <p:spPr>
          <a:xfrm rot="5400000">
            <a:off x="1185221" y="2914009"/>
            <a:ext cx="1013253" cy="69197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" name="Elbow Connector 14"/>
          <p:cNvCxnSpPr>
            <a:stCxn id="4" idx="4"/>
            <a:endCxn id="6" idx="3"/>
          </p:cNvCxnSpPr>
          <p:nvPr/>
        </p:nvCxnSpPr>
        <p:spPr>
          <a:xfrm rot="16200000" flipH="1">
            <a:off x="1906031" y="2885176"/>
            <a:ext cx="1013253" cy="74964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8" name="Elbow Connector 17"/>
          <p:cNvCxnSpPr>
            <a:stCxn id="4" idx="4"/>
            <a:endCxn id="7" idx="3"/>
          </p:cNvCxnSpPr>
          <p:nvPr/>
        </p:nvCxnSpPr>
        <p:spPr>
          <a:xfrm rot="16200000" flipH="1">
            <a:off x="2626842" y="2164365"/>
            <a:ext cx="1013253" cy="219126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Elbow Connector 20"/>
          <p:cNvCxnSpPr>
            <a:stCxn id="4" idx="4"/>
            <a:endCxn id="8" idx="3"/>
          </p:cNvCxnSpPr>
          <p:nvPr/>
        </p:nvCxnSpPr>
        <p:spPr>
          <a:xfrm rot="16200000" flipH="1">
            <a:off x="3570074" y="1221133"/>
            <a:ext cx="1013253" cy="407772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4" name="Oval 23"/>
          <p:cNvSpPr/>
          <p:nvPr/>
        </p:nvSpPr>
        <p:spPr>
          <a:xfrm>
            <a:off x="9381868" y="5088798"/>
            <a:ext cx="1383957" cy="7331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Secret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77449" y="5088798"/>
            <a:ext cx="1186249" cy="733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Received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6" name="Elbow Connector 25"/>
          <p:cNvCxnSpPr>
            <a:stCxn id="5" idx="1"/>
            <a:endCxn id="25" idx="1"/>
          </p:cNvCxnSpPr>
          <p:nvPr/>
        </p:nvCxnSpPr>
        <p:spPr>
          <a:xfrm rot="16200000" flipH="1">
            <a:off x="3638551" y="2116483"/>
            <a:ext cx="1046205" cy="5631592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Elbow Connector 28"/>
          <p:cNvCxnSpPr>
            <a:stCxn id="6" idx="1"/>
            <a:endCxn id="25" idx="1"/>
          </p:cNvCxnSpPr>
          <p:nvPr/>
        </p:nvCxnSpPr>
        <p:spPr>
          <a:xfrm rot="16200000" flipH="1">
            <a:off x="4359362" y="2837294"/>
            <a:ext cx="1046205" cy="4189970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2" name="Elbow Connector 31"/>
          <p:cNvCxnSpPr>
            <a:stCxn id="7" idx="1"/>
            <a:endCxn id="25" idx="1"/>
          </p:cNvCxnSpPr>
          <p:nvPr/>
        </p:nvCxnSpPr>
        <p:spPr>
          <a:xfrm rot="16200000" flipH="1">
            <a:off x="5080173" y="3558105"/>
            <a:ext cx="1046205" cy="2748348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Elbow Connector 34"/>
          <p:cNvCxnSpPr>
            <a:stCxn id="8" idx="1"/>
            <a:endCxn id="25" idx="1"/>
          </p:cNvCxnSpPr>
          <p:nvPr/>
        </p:nvCxnSpPr>
        <p:spPr>
          <a:xfrm rot="16200000" flipH="1">
            <a:off x="6023405" y="4501337"/>
            <a:ext cx="1046205" cy="86188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Elbow Connector 41"/>
          <p:cNvCxnSpPr>
            <a:stCxn id="25" idx="3"/>
            <a:endCxn id="24" idx="2"/>
          </p:cNvCxnSpPr>
          <p:nvPr/>
        </p:nvCxnSpPr>
        <p:spPr>
          <a:xfrm>
            <a:off x="8163698" y="5455382"/>
            <a:ext cx="1218170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Rectangle 44"/>
          <p:cNvSpPr/>
          <p:nvPr/>
        </p:nvSpPr>
        <p:spPr>
          <a:xfrm>
            <a:off x="3207607" y="2020203"/>
            <a:ext cx="1186249" cy="733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6" name="Elbow Connector 45"/>
          <p:cNvCxnSpPr>
            <a:stCxn id="45" idx="2"/>
          </p:cNvCxnSpPr>
          <p:nvPr/>
        </p:nvCxnSpPr>
        <p:spPr>
          <a:xfrm rot="5400000">
            <a:off x="2810132" y="1981073"/>
            <a:ext cx="218303" cy="1762898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9" name="Rectangle 48"/>
          <p:cNvSpPr/>
          <p:nvPr/>
        </p:nvSpPr>
        <p:spPr>
          <a:xfrm>
            <a:off x="8179658" y="3766624"/>
            <a:ext cx="1186249" cy="733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0" name="Elbow Connector 49"/>
          <p:cNvCxnSpPr>
            <a:stCxn id="49" idx="2"/>
          </p:cNvCxnSpPr>
          <p:nvPr/>
        </p:nvCxnSpPr>
        <p:spPr>
          <a:xfrm rot="5400000">
            <a:off x="8291813" y="4980762"/>
            <a:ext cx="961940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TextBox 52"/>
          <p:cNvSpPr txBox="1"/>
          <p:nvPr/>
        </p:nvSpPr>
        <p:spPr>
          <a:xfrm>
            <a:off x="4913357" y="3764735"/>
            <a:ext cx="535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268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Literature Review</a:t>
            </a:r>
          </a:p>
          <a:p>
            <a:r>
              <a:rPr lang="en-US" dirty="0" smtClean="0"/>
              <a:t>Design</a:t>
            </a:r>
          </a:p>
          <a:p>
            <a:r>
              <a:rPr lang="en-US" dirty="0" smtClean="0"/>
              <a:t>Implementation</a:t>
            </a:r>
          </a:p>
          <a:p>
            <a:r>
              <a:rPr lang="en-US" dirty="0" err="1" smtClean="0"/>
              <a:t>Steganalysis</a:t>
            </a:r>
            <a:endParaRPr lang="en-US" dirty="0" smtClean="0"/>
          </a:p>
          <a:p>
            <a:r>
              <a:rPr lang="en-US" dirty="0" smtClean="0"/>
              <a:t>Report</a:t>
            </a:r>
          </a:p>
          <a:p>
            <a:r>
              <a:rPr lang="en-US" dirty="0" smtClean="0"/>
              <a:t>Demo</a:t>
            </a:r>
          </a:p>
          <a:p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4053017" y="2891481"/>
            <a:ext cx="708454" cy="420129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7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Dickman</a:t>
            </a:r>
            <a:r>
              <a:rPr lang="en-US" dirty="0" smtClean="0"/>
              <a:t>, Shawn D. "An Overview of </a:t>
            </a:r>
            <a:r>
              <a:rPr lang="en-US" dirty="0" err="1" smtClean="0"/>
              <a:t>Steganography."Department</a:t>
            </a:r>
            <a:r>
              <a:rPr lang="en-US" dirty="0" smtClean="0"/>
              <a:t> of Computer Science, James Madison University </a:t>
            </a:r>
            <a:r>
              <a:rPr lang="en-US" dirty="0" err="1" smtClean="0"/>
              <a:t>Infosec</a:t>
            </a:r>
            <a:r>
              <a:rPr lang="en-US" dirty="0" smtClean="0"/>
              <a:t> </a:t>
            </a:r>
            <a:r>
              <a:rPr lang="en-US" dirty="0" err="1" smtClean="0"/>
              <a:t>Techreport</a:t>
            </a:r>
            <a:r>
              <a:rPr lang="en-US" dirty="0" smtClean="0"/>
              <a:t>(2007).</a:t>
            </a:r>
          </a:p>
          <a:p>
            <a:r>
              <a:rPr lang="en-US" dirty="0" err="1" smtClean="0"/>
              <a:t>Fridrich</a:t>
            </a:r>
            <a:r>
              <a:rPr lang="en-US" dirty="0" smtClean="0"/>
              <a:t>, Jessica, Miroslav </a:t>
            </a:r>
            <a:r>
              <a:rPr lang="en-US" dirty="0" err="1" smtClean="0"/>
              <a:t>Goljan</a:t>
            </a:r>
            <a:r>
              <a:rPr lang="en-US" dirty="0" smtClean="0"/>
              <a:t>, and David </a:t>
            </a:r>
            <a:r>
              <a:rPr lang="en-US" dirty="0" err="1" smtClean="0"/>
              <a:t>Soukal</a:t>
            </a:r>
            <a:r>
              <a:rPr lang="en-US" dirty="0" smtClean="0"/>
              <a:t>. "Searching for the </a:t>
            </a:r>
            <a:r>
              <a:rPr lang="en-US" dirty="0" err="1" smtClean="0"/>
              <a:t>stego</a:t>
            </a:r>
            <a:r>
              <a:rPr lang="en-US" dirty="0" smtClean="0"/>
              <a:t>-</a:t>
            </a:r>
            <a:r>
              <a:rPr lang="en-US" dirty="0" err="1" smtClean="0"/>
              <a:t>key."Electronic</a:t>
            </a:r>
            <a:r>
              <a:rPr lang="en-US" dirty="0" smtClean="0"/>
              <a:t> Imaging 2004. International Society for Optics and Photonics, 2004.</a:t>
            </a:r>
          </a:p>
          <a:p>
            <a:r>
              <a:rPr lang="en-US" dirty="0" err="1" smtClean="0"/>
              <a:t>Morkel</a:t>
            </a:r>
            <a:r>
              <a:rPr lang="en-US" dirty="0" smtClean="0"/>
              <a:t>, </a:t>
            </a:r>
            <a:r>
              <a:rPr lang="en-US" dirty="0" err="1" smtClean="0"/>
              <a:t>Tayana</a:t>
            </a:r>
            <a:r>
              <a:rPr lang="en-US" dirty="0" smtClean="0"/>
              <a:t>, Jan HP </a:t>
            </a:r>
            <a:r>
              <a:rPr lang="en-US" dirty="0" err="1" smtClean="0"/>
              <a:t>Eloff</a:t>
            </a:r>
            <a:r>
              <a:rPr lang="en-US" dirty="0" smtClean="0"/>
              <a:t>, Martin S. Olivier. "An overview of image </a:t>
            </a:r>
            <a:r>
              <a:rPr lang="en-US" dirty="0" err="1" smtClean="0"/>
              <a:t>steganography."ISSA</a:t>
            </a:r>
            <a:r>
              <a:rPr lang="en-US" dirty="0" smtClean="0"/>
              <a:t>. 2005.</a:t>
            </a:r>
          </a:p>
          <a:p>
            <a:r>
              <a:rPr lang="en-US" dirty="0" err="1" smtClean="0"/>
              <a:t>Provos</a:t>
            </a:r>
            <a:r>
              <a:rPr lang="en-US" dirty="0" smtClean="0"/>
              <a:t>, Niels, and Peter </a:t>
            </a:r>
            <a:r>
              <a:rPr lang="en-US" dirty="0" err="1" smtClean="0"/>
              <a:t>Honeyman</a:t>
            </a:r>
            <a:r>
              <a:rPr lang="en-US" dirty="0" smtClean="0"/>
              <a:t>. "Hide and seek: An introduction to </a:t>
            </a:r>
            <a:r>
              <a:rPr lang="en-US" dirty="0" err="1" smtClean="0"/>
              <a:t>steganography."Security</a:t>
            </a:r>
            <a:r>
              <a:rPr lang="en-US" dirty="0" smtClean="0"/>
              <a:t> &amp; Privacy, IEEE1.3 (2003): 32-44.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8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187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Distributed Key Based Steganography Implementation and Analysis</vt:lpstr>
      <vt:lpstr>Objective</vt:lpstr>
      <vt:lpstr>Design</vt:lpstr>
      <vt:lpstr>Progress</vt:lpstr>
      <vt:lpstr>Resources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Key Based Steganography Implementation and Analysis</dc:title>
  <dc:creator>MMehta</dc:creator>
  <cp:lastModifiedBy>MMehta</cp:lastModifiedBy>
  <cp:revision>15</cp:revision>
  <dcterms:created xsi:type="dcterms:W3CDTF">2015-10-22T23:26:57Z</dcterms:created>
  <dcterms:modified xsi:type="dcterms:W3CDTF">2015-10-23T00:14:46Z</dcterms:modified>
</cp:coreProperties>
</file>