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" sz="1000">
                <a:solidFill>
                  <a:srgbClr val="333333"/>
                </a:solidFill>
                <a:highlight>
                  <a:srgbClr val="FFFFFF"/>
                </a:highlight>
              </a:rPr>
              <a:t>Illustrations from Lecture 5.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rtl="0" algn="ctr">
              <a:spcBef>
                <a:spcPts val="0"/>
              </a:spcBef>
              <a:buSzPct val="100000"/>
              <a:defRPr sz="5200"/>
            </a:lvl1pPr>
            <a:lvl2pPr rtl="0" algn="ctr">
              <a:spcBef>
                <a:spcPts val="0"/>
              </a:spcBef>
              <a:buSzPct val="100000"/>
              <a:defRPr sz="5200"/>
            </a:lvl2pPr>
            <a:lvl3pPr rtl="0" algn="ctr">
              <a:spcBef>
                <a:spcPts val="0"/>
              </a:spcBef>
              <a:buSzPct val="100000"/>
              <a:defRPr sz="5200"/>
            </a:lvl3pPr>
            <a:lvl4pPr rtl="0" algn="ctr">
              <a:spcBef>
                <a:spcPts val="0"/>
              </a:spcBef>
              <a:buSzPct val="100000"/>
              <a:defRPr sz="5200"/>
            </a:lvl4pPr>
            <a:lvl5pPr rtl="0" algn="ctr">
              <a:spcBef>
                <a:spcPts val="0"/>
              </a:spcBef>
              <a:buSzPct val="100000"/>
              <a:defRPr sz="5200"/>
            </a:lvl5pPr>
            <a:lvl6pPr rtl="0" algn="ctr">
              <a:spcBef>
                <a:spcPts val="0"/>
              </a:spcBef>
              <a:buSzPct val="100000"/>
              <a:defRPr sz="5200"/>
            </a:lvl6pPr>
            <a:lvl7pPr rtl="0" algn="ctr">
              <a:spcBef>
                <a:spcPts val="0"/>
              </a:spcBef>
              <a:buSzPct val="100000"/>
              <a:defRPr sz="5200"/>
            </a:lvl7pPr>
            <a:lvl8pPr rtl="0" algn="ctr">
              <a:spcBef>
                <a:spcPts val="0"/>
              </a:spcBef>
              <a:buSzPct val="100000"/>
              <a:defRPr sz="5200"/>
            </a:lvl8pPr>
            <a:lvl9pPr rtl="0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rtl="0" algn="ctr">
              <a:spcBef>
                <a:spcPts val="0"/>
              </a:spcBef>
              <a:buSzPct val="100000"/>
              <a:defRPr sz="12000"/>
            </a:lvl1pPr>
            <a:lvl2pPr rtl="0" algn="ctr">
              <a:spcBef>
                <a:spcPts val="0"/>
              </a:spcBef>
              <a:buSzPct val="100000"/>
              <a:defRPr sz="12000"/>
            </a:lvl2pPr>
            <a:lvl3pPr rtl="0" algn="ctr">
              <a:spcBef>
                <a:spcPts val="0"/>
              </a:spcBef>
              <a:buSzPct val="100000"/>
              <a:defRPr sz="12000"/>
            </a:lvl3pPr>
            <a:lvl4pPr rtl="0" algn="ctr">
              <a:spcBef>
                <a:spcPts val="0"/>
              </a:spcBef>
              <a:buSzPct val="100000"/>
              <a:defRPr sz="12000"/>
            </a:lvl4pPr>
            <a:lvl5pPr rtl="0" algn="ctr">
              <a:spcBef>
                <a:spcPts val="0"/>
              </a:spcBef>
              <a:buSzPct val="100000"/>
              <a:defRPr sz="12000"/>
            </a:lvl5pPr>
            <a:lvl6pPr rtl="0" algn="ctr">
              <a:spcBef>
                <a:spcPts val="0"/>
              </a:spcBef>
              <a:buSzPct val="100000"/>
              <a:defRPr sz="12000"/>
            </a:lvl6pPr>
            <a:lvl7pPr rtl="0" algn="ctr">
              <a:spcBef>
                <a:spcPts val="0"/>
              </a:spcBef>
              <a:buSzPct val="100000"/>
              <a:defRPr sz="12000"/>
            </a:lvl7pPr>
            <a:lvl8pPr rtl="0" algn="ctr">
              <a:spcBef>
                <a:spcPts val="0"/>
              </a:spcBef>
              <a:buSzPct val="100000"/>
              <a:defRPr sz="12000"/>
            </a:lvl8pPr>
            <a:lvl9pPr rtl="0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rtl="0" algn="ctr">
              <a:spcBef>
                <a:spcPts val="0"/>
              </a:spcBef>
              <a:defRPr/>
            </a:lvl1pPr>
            <a:lvl2pPr rtl="0" algn="ctr">
              <a:spcBef>
                <a:spcPts val="0"/>
              </a:spcBef>
              <a:defRPr/>
            </a:lvl2pPr>
            <a:lvl3pPr rtl="0" algn="ctr">
              <a:spcBef>
                <a:spcPts val="0"/>
              </a:spcBef>
              <a:defRPr/>
            </a:lvl3pPr>
            <a:lvl4pPr rtl="0" algn="ctr">
              <a:spcBef>
                <a:spcPts val="0"/>
              </a:spcBef>
              <a:defRPr/>
            </a:lvl4pPr>
            <a:lvl5pPr rtl="0" algn="ctr">
              <a:spcBef>
                <a:spcPts val="0"/>
              </a:spcBef>
              <a:defRPr/>
            </a:lvl5pPr>
            <a:lvl6pPr rtl="0" algn="ctr">
              <a:spcBef>
                <a:spcPts val="0"/>
              </a:spcBef>
              <a:defRPr/>
            </a:lvl6pPr>
            <a:lvl7pPr rtl="0" algn="ctr">
              <a:spcBef>
                <a:spcPts val="0"/>
              </a:spcBef>
              <a:defRPr/>
            </a:lvl7pPr>
            <a:lvl8pPr rtl="0" algn="ctr">
              <a:spcBef>
                <a:spcPts val="0"/>
              </a:spcBef>
              <a:defRPr/>
            </a:lvl8pPr>
            <a:lvl9pPr rtl="0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SzPct val="100000"/>
              <a:defRPr sz="3600"/>
            </a:lvl1pPr>
            <a:lvl2pPr rtl="0" algn="ctr">
              <a:spcBef>
                <a:spcPts val="0"/>
              </a:spcBef>
              <a:buSzPct val="100000"/>
              <a:defRPr sz="3600"/>
            </a:lvl2pPr>
            <a:lvl3pPr rtl="0" algn="ctr">
              <a:spcBef>
                <a:spcPts val="0"/>
              </a:spcBef>
              <a:buSzPct val="100000"/>
              <a:defRPr sz="3600"/>
            </a:lvl3pPr>
            <a:lvl4pPr rtl="0" algn="ctr">
              <a:spcBef>
                <a:spcPts val="0"/>
              </a:spcBef>
              <a:buSzPct val="100000"/>
              <a:defRPr sz="3600"/>
            </a:lvl4pPr>
            <a:lvl5pPr rtl="0" algn="ctr">
              <a:spcBef>
                <a:spcPts val="0"/>
              </a:spcBef>
              <a:buSzPct val="100000"/>
              <a:defRPr sz="3600"/>
            </a:lvl5pPr>
            <a:lvl6pPr rtl="0" algn="ctr">
              <a:spcBef>
                <a:spcPts val="0"/>
              </a:spcBef>
              <a:buSzPct val="100000"/>
              <a:defRPr sz="3600"/>
            </a:lvl6pPr>
            <a:lvl7pPr rtl="0" algn="ctr">
              <a:spcBef>
                <a:spcPts val="0"/>
              </a:spcBef>
              <a:buSzPct val="100000"/>
              <a:defRPr sz="3600"/>
            </a:lvl7pPr>
            <a:lvl8pPr rtl="0" algn="ctr">
              <a:spcBef>
                <a:spcPts val="0"/>
              </a:spcBef>
              <a:buSzPct val="100000"/>
              <a:defRPr sz="3600"/>
            </a:lvl8pPr>
            <a:lvl9pPr rtl="0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0" y="1103700"/>
            <a:ext cx="9144000" cy="2437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buClr>
                <a:srgbClr val="EFEFEF"/>
              </a:buClr>
              <a:defRPr>
                <a:solidFill>
                  <a:srgbClr val="EFEFEF"/>
                </a:solidFill>
              </a:defRPr>
            </a:lvl1pPr>
            <a:lvl2pPr rtl="0">
              <a:spcBef>
                <a:spcPts val="0"/>
              </a:spcBef>
              <a:buClr>
                <a:srgbClr val="EFEFEF"/>
              </a:buClr>
              <a:defRPr>
                <a:solidFill>
                  <a:srgbClr val="EFEFEF"/>
                </a:solidFill>
              </a:defRPr>
            </a:lvl2pPr>
            <a:lvl3pPr rtl="0">
              <a:spcBef>
                <a:spcPts val="0"/>
              </a:spcBef>
              <a:buClr>
                <a:srgbClr val="EFEFEF"/>
              </a:buClr>
              <a:defRPr>
                <a:solidFill>
                  <a:srgbClr val="EFEFEF"/>
                </a:solidFill>
              </a:defRPr>
            </a:lvl3pPr>
            <a:lvl4pPr rtl="0">
              <a:spcBef>
                <a:spcPts val="0"/>
              </a:spcBef>
              <a:buClr>
                <a:srgbClr val="EFEFEF"/>
              </a:buClr>
              <a:defRPr>
                <a:solidFill>
                  <a:srgbClr val="EFEFEF"/>
                </a:solidFill>
              </a:defRPr>
            </a:lvl4pPr>
            <a:lvl5pPr rtl="0">
              <a:spcBef>
                <a:spcPts val="0"/>
              </a:spcBef>
              <a:buClr>
                <a:srgbClr val="EFEFEF"/>
              </a:buClr>
              <a:defRPr>
                <a:solidFill>
                  <a:srgbClr val="EFEFEF"/>
                </a:solidFill>
              </a:defRPr>
            </a:lvl5pPr>
            <a:lvl6pPr rtl="0">
              <a:spcBef>
                <a:spcPts val="0"/>
              </a:spcBef>
              <a:buClr>
                <a:srgbClr val="EFEFEF"/>
              </a:buClr>
              <a:defRPr>
                <a:solidFill>
                  <a:srgbClr val="EFEFEF"/>
                </a:solidFill>
              </a:defRPr>
            </a:lvl6pPr>
            <a:lvl7pPr rtl="0">
              <a:spcBef>
                <a:spcPts val="0"/>
              </a:spcBef>
              <a:buClr>
                <a:srgbClr val="EFEFEF"/>
              </a:buClr>
              <a:defRPr>
                <a:solidFill>
                  <a:srgbClr val="EFEFEF"/>
                </a:solidFill>
              </a:defRPr>
            </a:lvl7pPr>
            <a:lvl8pPr rtl="0">
              <a:spcBef>
                <a:spcPts val="0"/>
              </a:spcBef>
              <a:buClr>
                <a:srgbClr val="EFEFEF"/>
              </a:buClr>
              <a:defRPr>
                <a:solidFill>
                  <a:srgbClr val="EFEFEF"/>
                </a:solidFill>
              </a:defRPr>
            </a:lvl8pPr>
            <a:lvl9pPr rtl="0">
              <a:spcBef>
                <a:spcPts val="0"/>
              </a:spcBef>
              <a:buClr>
                <a:srgbClr val="EFEFEF"/>
              </a:buClr>
              <a:defRPr>
                <a:solidFill>
                  <a:srgbClr val="EFEFEF"/>
                </a:solidFill>
              </a:defRPr>
            </a:lvl9pPr>
          </a:lstStyle>
          <a:p/>
        </p:txBody>
      </p:sp>
      <p:sp>
        <p:nvSpPr>
          <p:cNvPr id="18" name="Shape 18"/>
          <p:cNvSpPr/>
          <p:nvPr/>
        </p:nvSpPr>
        <p:spPr>
          <a:xfrm rot="10800000">
            <a:off x="4224153" y="939600"/>
            <a:ext cx="695700" cy="164099"/>
          </a:xfrm>
          <a:prstGeom prst="triangle">
            <a:avLst>
              <a:gd fmla="val 500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" name="Shape 19"/>
          <p:cNvSpPr/>
          <p:nvPr/>
        </p:nvSpPr>
        <p:spPr>
          <a:xfrm>
            <a:off x="0" y="0"/>
            <a:ext cx="9144000" cy="9395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" name="Shape 20"/>
          <p:cNvSpPr txBox="1"/>
          <p:nvPr>
            <p:ph type="title"/>
          </p:nvPr>
        </p:nvSpPr>
        <p:spPr>
          <a:xfrm>
            <a:off x="393750" y="182973"/>
            <a:ext cx="8583899" cy="518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buClr>
                <a:srgbClr val="000000"/>
              </a:buClr>
              <a:defRPr>
                <a:solidFill>
                  <a:srgbClr val="000000"/>
                </a:solidFill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buSzPct val="100000"/>
              <a:defRPr sz="1400"/>
            </a:lvl1pPr>
            <a:lvl2pPr rtl="0">
              <a:spcBef>
                <a:spcPts val="0"/>
              </a:spcBef>
              <a:buSzPct val="100000"/>
              <a:defRPr sz="1200"/>
            </a:lvl2pPr>
            <a:lvl3pPr rtl="0">
              <a:spcBef>
                <a:spcPts val="0"/>
              </a:spcBef>
              <a:buSzPct val="100000"/>
              <a:defRPr sz="1200"/>
            </a:lvl3pPr>
            <a:lvl4pPr rtl="0">
              <a:spcBef>
                <a:spcPts val="0"/>
              </a:spcBef>
              <a:buSzPct val="100000"/>
              <a:defRPr sz="1200"/>
            </a:lvl4pPr>
            <a:lvl5pPr rtl="0">
              <a:spcBef>
                <a:spcPts val="0"/>
              </a:spcBef>
              <a:buSzPct val="100000"/>
              <a:defRPr sz="1200"/>
            </a:lvl5pPr>
            <a:lvl6pPr rtl="0">
              <a:spcBef>
                <a:spcPts val="0"/>
              </a:spcBef>
              <a:buSzPct val="100000"/>
              <a:defRPr sz="1200"/>
            </a:lvl6pPr>
            <a:lvl7pPr rtl="0">
              <a:spcBef>
                <a:spcPts val="0"/>
              </a:spcBef>
              <a:buSzPct val="100000"/>
              <a:defRPr sz="1200"/>
            </a:lvl7pPr>
            <a:lvl8pPr rtl="0">
              <a:spcBef>
                <a:spcPts val="0"/>
              </a:spcBef>
              <a:buSzPct val="100000"/>
              <a:defRPr sz="1200"/>
            </a:lvl8pPr>
            <a:lvl9pPr rtl="0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buSzPct val="100000"/>
              <a:defRPr sz="1400"/>
            </a:lvl1pPr>
            <a:lvl2pPr rtl="0">
              <a:spcBef>
                <a:spcPts val="0"/>
              </a:spcBef>
              <a:buSzPct val="100000"/>
              <a:defRPr sz="1200"/>
            </a:lvl2pPr>
            <a:lvl3pPr rtl="0">
              <a:spcBef>
                <a:spcPts val="0"/>
              </a:spcBef>
              <a:buSzPct val="100000"/>
              <a:defRPr sz="1200"/>
            </a:lvl3pPr>
            <a:lvl4pPr rtl="0">
              <a:spcBef>
                <a:spcPts val="0"/>
              </a:spcBef>
              <a:buSzPct val="100000"/>
              <a:defRPr sz="1200"/>
            </a:lvl4pPr>
            <a:lvl5pPr rtl="0">
              <a:spcBef>
                <a:spcPts val="0"/>
              </a:spcBef>
              <a:buSzPct val="100000"/>
              <a:defRPr sz="1200"/>
            </a:lvl5pPr>
            <a:lvl6pPr rtl="0">
              <a:spcBef>
                <a:spcPts val="0"/>
              </a:spcBef>
              <a:buSzPct val="100000"/>
              <a:defRPr sz="1200"/>
            </a:lvl6pPr>
            <a:lvl7pPr rtl="0">
              <a:spcBef>
                <a:spcPts val="0"/>
              </a:spcBef>
              <a:buSzPct val="100000"/>
              <a:defRPr sz="1200"/>
            </a:lvl7pPr>
            <a:lvl8pPr rtl="0">
              <a:spcBef>
                <a:spcPts val="0"/>
              </a:spcBef>
              <a:buSzPct val="100000"/>
              <a:defRPr sz="1200"/>
            </a:lvl8pPr>
            <a:lvl9pPr rtl="0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5" name="Shape 2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buSzPct val="100000"/>
              <a:defRPr sz="2400"/>
            </a:lvl1pPr>
            <a:lvl2pPr rtl="0">
              <a:spcBef>
                <a:spcPts val="0"/>
              </a:spcBef>
              <a:buSzPct val="100000"/>
              <a:defRPr sz="2400"/>
            </a:lvl2pPr>
            <a:lvl3pPr rtl="0">
              <a:spcBef>
                <a:spcPts val="0"/>
              </a:spcBef>
              <a:buSzPct val="100000"/>
              <a:defRPr sz="2400"/>
            </a:lvl3pPr>
            <a:lvl4pPr rtl="0">
              <a:spcBef>
                <a:spcPts val="0"/>
              </a:spcBef>
              <a:buSzPct val="100000"/>
              <a:defRPr sz="2400"/>
            </a:lvl4pPr>
            <a:lvl5pPr rtl="0">
              <a:spcBef>
                <a:spcPts val="0"/>
              </a:spcBef>
              <a:buSzPct val="100000"/>
              <a:defRPr sz="2400"/>
            </a:lvl5pPr>
            <a:lvl6pPr rtl="0">
              <a:spcBef>
                <a:spcPts val="0"/>
              </a:spcBef>
              <a:buSzPct val="100000"/>
              <a:defRPr sz="2400"/>
            </a:lvl6pPr>
            <a:lvl7pPr rtl="0">
              <a:spcBef>
                <a:spcPts val="0"/>
              </a:spcBef>
              <a:buSzPct val="100000"/>
              <a:defRPr sz="2400"/>
            </a:lvl7pPr>
            <a:lvl8pPr rtl="0">
              <a:spcBef>
                <a:spcPts val="0"/>
              </a:spcBef>
              <a:buSzPct val="100000"/>
              <a:defRPr sz="2400"/>
            </a:lvl8pPr>
            <a:lvl9pPr rtl="0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buSzPct val="100000"/>
              <a:defRPr sz="1200"/>
            </a:lvl1pPr>
            <a:lvl2pPr rtl="0">
              <a:spcBef>
                <a:spcPts val="0"/>
              </a:spcBef>
              <a:buSzPct val="100000"/>
              <a:defRPr sz="1200"/>
            </a:lvl2pPr>
            <a:lvl3pPr rtl="0">
              <a:spcBef>
                <a:spcPts val="0"/>
              </a:spcBef>
              <a:buSzPct val="100000"/>
              <a:defRPr sz="1200"/>
            </a:lvl3pPr>
            <a:lvl4pPr rtl="0">
              <a:spcBef>
                <a:spcPts val="0"/>
              </a:spcBef>
              <a:buSzPct val="100000"/>
              <a:defRPr sz="1200"/>
            </a:lvl4pPr>
            <a:lvl5pPr rtl="0">
              <a:spcBef>
                <a:spcPts val="0"/>
              </a:spcBef>
              <a:buSzPct val="100000"/>
              <a:defRPr sz="1200"/>
            </a:lvl5pPr>
            <a:lvl6pPr rtl="0">
              <a:spcBef>
                <a:spcPts val="0"/>
              </a:spcBef>
              <a:buSzPct val="100000"/>
              <a:defRPr sz="1200"/>
            </a:lvl6pPr>
            <a:lvl7pPr rtl="0">
              <a:spcBef>
                <a:spcPts val="0"/>
              </a:spcBef>
              <a:buSzPct val="100000"/>
              <a:defRPr sz="1200"/>
            </a:lvl7pPr>
            <a:lvl8pPr rtl="0">
              <a:spcBef>
                <a:spcPts val="0"/>
              </a:spcBef>
              <a:buSzPct val="100000"/>
              <a:defRPr sz="1200"/>
            </a:lvl8pPr>
            <a:lvl9pPr rtl="0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buSzPct val="100000"/>
              <a:defRPr sz="4800"/>
            </a:lvl1pPr>
            <a:lvl2pPr rtl="0">
              <a:spcBef>
                <a:spcPts val="0"/>
              </a:spcBef>
              <a:buSzPct val="100000"/>
              <a:defRPr sz="4800"/>
            </a:lvl2pPr>
            <a:lvl3pPr rtl="0">
              <a:spcBef>
                <a:spcPts val="0"/>
              </a:spcBef>
              <a:buSzPct val="100000"/>
              <a:defRPr sz="4800"/>
            </a:lvl3pPr>
            <a:lvl4pPr rtl="0">
              <a:spcBef>
                <a:spcPts val="0"/>
              </a:spcBef>
              <a:buSzPct val="100000"/>
              <a:defRPr sz="4800"/>
            </a:lvl4pPr>
            <a:lvl5pPr rtl="0">
              <a:spcBef>
                <a:spcPts val="0"/>
              </a:spcBef>
              <a:buSzPct val="100000"/>
              <a:defRPr sz="4800"/>
            </a:lvl5pPr>
            <a:lvl6pPr rtl="0">
              <a:spcBef>
                <a:spcPts val="0"/>
              </a:spcBef>
              <a:buSzPct val="100000"/>
              <a:defRPr sz="4800"/>
            </a:lvl6pPr>
            <a:lvl7pPr rtl="0">
              <a:spcBef>
                <a:spcPts val="0"/>
              </a:spcBef>
              <a:buSzPct val="100000"/>
              <a:defRPr sz="4800"/>
            </a:lvl7pPr>
            <a:lvl8pPr rtl="0">
              <a:spcBef>
                <a:spcPts val="0"/>
              </a:spcBef>
              <a:buSzPct val="100000"/>
              <a:defRPr sz="4800"/>
            </a:lvl8pPr>
            <a:lvl9pPr rtl="0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4572000" y="25"/>
            <a:ext cx="4572000" cy="51434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" name="Shape 38"/>
          <p:cNvSpPr txBox="1"/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rtl="0" algn="ctr">
              <a:spcBef>
                <a:spcPts val="0"/>
              </a:spcBef>
              <a:buSzPct val="100000"/>
              <a:defRPr sz="4200"/>
            </a:lvl1pPr>
            <a:lvl2pPr rtl="0" algn="ctr">
              <a:spcBef>
                <a:spcPts val="0"/>
              </a:spcBef>
              <a:buSzPct val="100000"/>
              <a:defRPr sz="4200"/>
            </a:lvl2pPr>
            <a:lvl3pPr rtl="0" algn="ctr">
              <a:spcBef>
                <a:spcPts val="0"/>
              </a:spcBef>
              <a:buSzPct val="100000"/>
              <a:defRPr sz="4200"/>
            </a:lvl3pPr>
            <a:lvl4pPr rtl="0" algn="ctr">
              <a:spcBef>
                <a:spcPts val="0"/>
              </a:spcBef>
              <a:buSzPct val="100000"/>
              <a:defRPr sz="4200"/>
            </a:lvl4pPr>
            <a:lvl5pPr rtl="0" algn="ctr">
              <a:spcBef>
                <a:spcPts val="0"/>
              </a:spcBef>
              <a:buSzPct val="100000"/>
              <a:defRPr sz="4200"/>
            </a:lvl5pPr>
            <a:lvl6pPr rtl="0" algn="ctr">
              <a:spcBef>
                <a:spcPts val="0"/>
              </a:spcBef>
              <a:buSzPct val="100000"/>
              <a:defRPr sz="4200"/>
            </a:lvl6pPr>
            <a:lvl7pPr rtl="0" algn="ctr">
              <a:spcBef>
                <a:spcPts val="0"/>
              </a:spcBef>
              <a:buSzPct val="100000"/>
              <a:defRPr sz="4200"/>
            </a:lvl7pPr>
            <a:lvl8pPr rtl="0" algn="ctr">
              <a:spcBef>
                <a:spcPts val="0"/>
              </a:spcBef>
              <a:buSzPct val="100000"/>
              <a:defRPr sz="4200"/>
            </a:lvl8pPr>
            <a:lvl9pPr rtl="0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9" name="Shape 39"/>
          <p:cNvSpPr txBox="1"/>
          <p:nvPr>
            <p:ph idx="1" type="subTitle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40" name="Shape 40"/>
          <p:cNvSpPr txBox="1"/>
          <p:nvPr>
            <p:ph idx="2" type="body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1pPr>
            <a:lvl2pPr rt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2pPr>
            <a:lvl3pPr rt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3pPr>
            <a:lvl4pPr rt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4pPr>
            <a:lvl5pPr rt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5pPr>
            <a:lvl6pPr rt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6pPr>
            <a:lvl7pPr rt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7pPr>
            <a:lvl8pPr rt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8pPr>
            <a:lvl9pPr rt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1pPr>
            <a:lvl2pPr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3.png"/><Relationship Id="rId4" Type="http://schemas.openxmlformats.org/officeDocument/2006/relationships/image" Target="../media/image01.png"/><Relationship Id="rId5" Type="http://schemas.openxmlformats.org/officeDocument/2006/relationships/image" Target="../media/image02.png"/><Relationship Id="rId6" Type="http://schemas.openxmlformats.org/officeDocument/2006/relationships/image" Target="../media/image0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cise.ufl.edu/~nemo/anonymity/papers/diaz:pet2003.pdf" TargetMode="External"/><Relationship Id="rId4" Type="http://schemas.openxmlformats.org/officeDocument/2006/relationships/hyperlink" Target="http://www.cise.ufl.edu/~nemo/anonymity/papers/crowds:tissec.pdf" TargetMode="External"/><Relationship Id="rId5" Type="http://schemas.openxmlformats.org/officeDocument/2006/relationships/hyperlink" Target="http://www.cise.ufl.edu/~nemo/anonymity/papers/disad-free-route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ctrTitle"/>
          </p:nvPr>
        </p:nvSpPr>
        <p:spPr>
          <a:xfrm>
            <a:off x="463900" y="722400"/>
            <a:ext cx="7763099" cy="16655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4800"/>
              <a:t>How Many Mixes are Enough?</a:t>
            </a:r>
          </a:p>
        </p:txBody>
      </p:sp>
      <p:sp>
        <p:nvSpPr>
          <p:cNvPr id="53" name="Shape 53"/>
          <p:cNvSpPr txBox="1"/>
          <p:nvPr>
            <p:ph idx="1" type="subTitle"/>
          </p:nvPr>
        </p:nvSpPr>
        <p:spPr>
          <a:xfrm>
            <a:off x="311700" y="3349150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Contributors: Connor McCoy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311700" y="317538"/>
            <a:ext cx="8520599" cy="4085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Problem</a:t>
            </a:r>
          </a:p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0" y="1763950"/>
            <a:ext cx="9144000" cy="2222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>
                <a:solidFill>
                  <a:srgbClr val="F3F3F3"/>
                </a:solidFill>
              </a:rPr>
              <a:t>But… mix networks inherently are vulnerable to intersection attacks.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</p:txBody>
      </p:sp>
      <p:sp>
        <p:nvSpPr>
          <p:cNvPr id="60" name="Shape 60"/>
          <p:cNvSpPr txBox="1"/>
          <p:nvPr>
            <p:ph idx="2" type="title"/>
          </p:nvPr>
        </p:nvSpPr>
        <p:spPr>
          <a:xfrm>
            <a:off x="393750" y="182973"/>
            <a:ext cx="8583899" cy="518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Problem</a:t>
            </a:r>
          </a:p>
        </p:txBody>
      </p:sp>
      <p:pic>
        <p:nvPicPr>
          <p:cNvPr id="61" name="Shape 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04399" y="2509750"/>
            <a:ext cx="1784524" cy="1280349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Shape 6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70998" y="2509750"/>
            <a:ext cx="1822125" cy="1307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Shape 6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75199" y="2509750"/>
            <a:ext cx="1822125" cy="1307343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Shape 6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0199" y="2496250"/>
            <a:ext cx="1822125" cy="1307343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Shape 65"/>
          <p:cNvSpPr txBox="1"/>
          <p:nvPr/>
        </p:nvSpPr>
        <p:spPr>
          <a:xfrm>
            <a:off x="0" y="1300075"/>
            <a:ext cx="9144000" cy="408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F3F3F3"/>
                </a:solidFill>
              </a:rPr>
              <a:t>Because mix networks have no structure, they are </a:t>
            </a:r>
            <a:r>
              <a:rPr i="1" lang="en" sz="1800">
                <a:solidFill>
                  <a:srgbClr val="F3F3F3"/>
                </a:solidFill>
              </a:rPr>
              <a:t>flexible</a:t>
            </a:r>
            <a:r>
              <a:rPr lang="en" sz="1800">
                <a:solidFill>
                  <a:srgbClr val="F3F3F3"/>
                </a:solidFill>
              </a:rPr>
              <a:t>, </a:t>
            </a:r>
            <a:r>
              <a:rPr i="1" lang="en" sz="1800">
                <a:solidFill>
                  <a:srgbClr val="F3F3F3"/>
                </a:solidFill>
              </a:rPr>
              <a:t>scalable</a:t>
            </a:r>
            <a:r>
              <a:rPr lang="en" sz="1800">
                <a:solidFill>
                  <a:srgbClr val="F3F3F3"/>
                </a:solidFill>
              </a:rPr>
              <a:t>, and </a:t>
            </a:r>
            <a:r>
              <a:rPr i="1" lang="en" sz="1800">
                <a:solidFill>
                  <a:srgbClr val="F3F3F3"/>
                </a:solidFill>
              </a:rPr>
              <a:t>extendable</a:t>
            </a:r>
            <a:r>
              <a:rPr lang="en" sz="1800">
                <a:solidFill>
                  <a:srgbClr val="F3F3F3"/>
                </a:solidFill>
              </a:rPr>
              <a:t>.</a:t>
            </a:r>
          </a:p>
        </p:txBody>
      </p:sp>
      <p:sp>
        <p:nvSpPr>
          <p:cNvPr id="66" name="Shape 66"/>
          <p:cNvSpPr txBox="1"/>
          <p:nvPr/>
        </p:nvSpPr>
        <p:spPr>
          <a:xfrm>
            <a:off x="0" y="4075075"/>
            <a:ext cx="9144000" cy="69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F3F3F3"/>
                </a:solidFill>
              </a:rPr>
              <a:t>Given a limited number of messages N, can a number of mixes M be found to guarantee an Anonymity Set of a desired size?</a:t>
            </a:r>
          </a:p>
        </p:txBody>
      </p:sp>
      <p:sp>
        <p:nvSpPr>
          <p:cNvPr id="67" name="Shape 67"/>
          <p:cNvSpPr txBox="1"/>
          <p:nvPr/>
        </p:nvSpPr>
        <p:spPr>
          <a:xfrm>
            <a:off x="7723850" y="2243925"/>
            <a:ext cx="1312500" cy="28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" sz="600">
                <a:solidFill>
                  <a:srgbClr val="333333"/>
                </a:solidFill>
                <a:highlight>
                  <a:srgbClr val="FFFFFF"/>
                </a:highlight>
              </a:rPr>
              <a:t>*Illustrations from Lecture 5.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311700" y="317538"/>
            <a:ext cx="8520599" cy="4085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Project Focus</a:t>
            </a:r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0" y="1103700"/>
            <a:ext cx="9144000" cy="243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I want to investigate the question of “How many mixes are enough?” given the input parameters: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max path length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time/size threshold (depending on mix type)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number of messages sent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configuration of mixes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Then, I want to find a function which accepts the above input and predicts the number of mixes needed to achieve a desired degree of anonymity (or declares it impossible).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4" name="Shape 74"/>
          <p:cNvSpPr txBox="1"/>
          <p:nvPr>
            <p:ph idx="2" type="title"/>
          </p:nvPr>
        </p:nvSpPr>
        <p:spPr>
          <a:xfrm>
            <a:off x="393750" y="182973"/>
            <a:ext cx="8583899" cy="518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Project Focus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311700" y="317538"/>
            <a:ext cx="8520599" cy="4085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Method of Approach</a:t>
            </a:r>
          </a:p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0" y="1103700"/>
            <a:ext cx="9144000" cy="243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400" u="sng"/>
              <a:t>Part 1: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Write a windows desktop application in C#/XAML to simulate intersection attacks on mix networks customized with the aforementioned input parameters. 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* If possible, using a diagramming library, visually depict the simulation in progress.</a:t>
            </a:r>
          </a:p>
          <a:p>
            <a:pPr rtl="0">
              <a:spcBef>
                <a:spcPts val="0"/>
              </a:spcBef>
              <a:buNone/>
            </a:pPr>
            <a:r>
              <a:rPr lang="en" sz="2400" u="sng"/>
              <a:t>Part 2: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I’ll use the software developed in Part 1 to answer the question “How many mixes are enough?” as a function of the input parameters.</a:t>
            </a:r>
          </a:p>
        </p:txBody>
      </p:sp>
      <p:sp>
        <p:nvSpPr>
          <p:cNvPr id="81" name="Shape 81"/>
          <p:cNvSpPr txBox="1"/>
          <p:nvPr>
            <p:ph idx="2" type="title"/>
          </p:nvPr>
        </p:nvSpPr>
        <p:spPr>
          <a:xfrm>
            <a:off x="393750" y="182973"/>
            <a:ext cx="8583899" cy="518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Method of Approach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311700" y="317538"/>
            <a:ext cx="8520599" cy="4085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Progress</a:t>
            </a:r>
          </a:p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0" y="1103700"/>
            <a:ext cx="9144000" cy="243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Windows 10 desktop application with skeleton UI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Pondering how to mathematically describe mix configuration...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 txBox="1"/>
          <p:nvPr>
            <p:ph idx="2" type="title"/>
          </p:nvPr>
        </p:nvSpPr>
        <p:spPr>
          <a:xfrm>
            <a:off x="393750" y="182973"/>
            <a:ext cx="8583899" cy="518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Progress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311700" y="317538"/>
            <a:ext cx="8520599" cy="4085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Resources and References</a:t>
            </a:r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0" y="1103700"/>
            <a:ext cx="9144000" cy="243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" sz="1000" u="sng">
                <a:solidFill>
                  <a:srgbClr val="1155CC"/>
                </a:solidFill>
                <a:highlight>
                  <a:srgbClr val="FFFFFF"/>
                </a:highlight>
                <a:hlinkClick r:id="rId3"/>
              </a:rPr>
              <a:t>Generalising Mixes </a:t>
            </a:r>
            <a:r>
              <a:rPr lang="en" sz="1000">
                <a:solidFill>
                  <a:srgbClr val="333333"/>
                </a:solidFill>
                <a:highlight>
                  <a:srgbClr val="FFFFFF"/>
                </a:highlight>
              </a:rPr>
              <a:t>by Diaz and Serjantov (Mix Types)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" sz="1000" u="sng">
                <a:solidFill>
                  <a:srgbClr val="1155CC"/>
                </a:solidFill>
                <a:highlight>
                  <a:srgbClr val="FFFFFF"/>
                </a:highlight>
                <a:hlinkClick r:id="rId4"/>
              </a:rPr>
              <a:t>Crowds: Anonymity for Web Transactions </a:t>
            </a:r>
            <a:r>
              <a:rPr lang="en" sz="1000">
                <a:solidFill>
                  <a:srgbClr val="333333"/>
                </a:solidFill>
                <a:highlight>
                  <a:srgbClr val="FFFFFF"/>
                </a:highlight>
              </a:rPr>
              <a:t>by Michael Reiter and Aviel Rubin. (Degree of Anonymity)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" sz="1000" u="sng">
                <a:solidFill>
                  <a:srgbClr val="1155CC"/>
                </a:solidFill>
                <a:highlight>
                  <a:srgbClr val="FFFFFF"/>
                </a:highlight>
                <a:hlinkClick r:id="rId5"/>
              </a:rPr>
              <a:t>The Disadvantages of Free MIX Routes and How to Overcome Them </a:t>
            </a:r>
            <a:r>
              <a:rPr lang="en" sz="1000">
                <a:solidFill>
                  <a:srgbClr val="333333"/>
                </a:solidFill>
                <a:highlight>
                  <a:srgbClr val="FFFFFF"/>
                </a:highlight>
              </a:rPr>
              <a:t>by Berthold, Pfitzmann, and Standtke (Mix Network)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t/>
            </a:r>
            <a:endParaRPr sz="1000">
              <a:solidFill>
                <a:srgbClr val="333333"/>
              </a:solidFill>
              <a:highlight>
                <a:srgbClr val="FFFFFF"/>
              </a:highlight>
            </a:endParaRPr>
          </a:p>
        </p:txBody>
      </p:sp>
      <p:sp>
        <p:nvSpPr>
          <p:cNvPr id="95" name="Shape 95"/>
          <p:cNvSpPr txBox="1"/>
          <p:nvPr>
            <p:ph idx="2" type="title"/>
          </p:nvPr>
        </p:nvSpPr>
        <p:spPr>
          <a:xfrm>
            <a:off x="393750" y="182973"/>
            <a:ext cx="8583899" cy="518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References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dark-2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