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7" name="Shape 37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ctrTitle"/>
          </p:nvPr>
        </p:nvSpPr>
        <p:spPr>
          <a:xfrm>
            <a:off x="488608" y="305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 algn="l">
              <a:lnSpc>
                <a:spcPct val="115000"/>
              </a:lnSpc>
              <a:spcBef>
                <a:spcPts val="0"/>
              </a:spcBef>
              <a:buNone/>
            </a:pPr>
            <a:r>
              <a:rPr lang="en-GB" sz="3600"/>
              <a:t>Enhancing of chaum mixes</a:t>
            </a:r>
          </a:p>
          <a:p>
            <a:pPr lv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30555"/>
              <a:buFont typeface="Arial"/>
              <a:buNone/>
            </a:pPr>
            <a:r>
              <a:rPr lang="en-GB" sz="3600"/>
              <a:t>with random probabilistic functions</a:t>
            </a:r>
          </a:p>
        </p:txBody>
      </p:sp>
      <p:sp>
        <p:nvSpPr>
          <p:cNvPr id="51" name="Shape 51"/>
          <p:cNvSpPr txBox="1"/>
          <p:nvPr>
            <p:ph idx="1" type="subTitle"/>
          </p:nvPr>
        </p:nvSpPr>
        <p:spPr>
          <a:xfrm>
            <a:off x="49625" y="268997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by Kanna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Overlook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Random Generation (Yarrow/Fortuna vs standard rng functions like rand)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Use random variable to determine the “path” the mix takes per round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Use another random variable to determine the stats of the mix for said round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Determine if  dummy messages are in play and a random value to determine number of dummy messages popped.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Mathematical analysis of the entire model. Cost vs Anonymity analysis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GB"/>
              <a:t>Current progress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311700" y="121142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Determining random generator (Left for later)</a:t>
            </a:r>
            <a:br>
              <a:rPr lang="en-GB"/>
            </a:b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Designing the model for mix pathing (In progress)</a:t>
            </a:r>
            <a:br>
              <a:rPr lang="en-GB"/>
            </a:b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Mathematical analysis (After model and generator is determined)</a:t>
            </a:r>
            <a:br>
              <a:rPr lang="en-GB"/>
            </a:b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Strength against blending attacks/steady state attacks (After basic Math analysis)</a:t>
            </a:r>
            <a:br>
              <a:rPr lang="en-GB"/>
            </a:br>
          </a:p>
          <a:p>
            <a:pPr indent="-228600" lvl="0" marL="457200">
              <a:spcBef>
                <a:spcPts val="0"/>
              </a:spcBef>
            </a:pPr>
            <a:r>
              <a:rPr lang="en-GB"/>
              <a:t>Looking into memory management (After Model is determined)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Resources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b="1" lang="en-GB" sz="1200">
                <a:solidFill>
                  <a:schemeClr val="dk1"/>
                </a:solidFill>
              </a:rPr>
              <a:t>How to Eat Your Entropy and Have it Too -- Optimal Recovery Strategies for Compromised RNGs</a:t>
            </a:r>
            <a:br>
              <a:rPr b="1" lang="en-GB" sz="1100">
                <a:solidFill>
                  <a:schemeClr val="dk1"/>
                </a:solidFill>
              </a:rPr>
            </a:br>
            <a:r>
              <a:rPr i="1" lang="en-GB" sz="1100">
                <a:solidFill>
                  <a:schemeClr val="dk1"/>
                </a:solidFill>
              </a:rPr>
              <a:t>Yevgeniy Dodis and Adi Shamir and Noah Stephens-Davidowitz and Daniel Wichs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 sz="1200">
                <a:solidFill>
                  <a:schemeClr val="dk1"/>
                </a:solidFill>
              </a:rPr>
              <a:t>https://github.com/etam/fortuna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 sz="1200">
                <a:solidFill>
                  <a:schemeClr val="dk1"/>
                </a:solidFill>
              </a:rPr>
              <a:t>Anonymity of Memory Limited Chaum Mixes under Timing Analysis: An Information Theoretic Perspective</a:t>
            </a:r>
            <a:br>
              <a:rPr lang="en-GB" sz="1200">
                <a:solidFill>
                  <a:schemeClr val="dk1"/>
                </a:solidFill>
              </a:rPr>
            </a:br>
            <a:r>
              <a:rPr i="1" lang="en-GB" sz="1100">
                <a:solidFill>
                  <a:schemeClr val="dk1"/>
                </a:solidFill>
                <a:highlight>
                  <a:srgbClr val="FAFAFA"/>
                </a:highlight>
              </a:rPr>
              <a:t>Mishra, A.</a:t>
            </a:r>
            <a:r>
              <a:rPr i="1" lang="en-GB" sz="1200"/>
              <a:t> </a:t>
            </a:r>
            <a:r>
              <a:rPr i="1" lang="en-GB" sz="1100"/>
              <a:t>and</a:t>
            </a:r>
            <a:r>
              <a:rPr i="1" lang="en-GB" sz="1200"/>
              <a:t> </a:t>
            </a:r>
            <a:r>
              <a:rPr i="1" lang="en-GB" sz="1100">
                <a:highlight>
                  <a:srgbClr val="FFFFFF"/>
                </a:highlight>
              </a:rPr>
              <a:t>Venkitasubramaniam, P.</a:t>
            </a:r>
            <a:r>
              <a:rPr i="1" lang="en-GB" sz="115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10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