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46" d="100"/>
          <a:sy n="46" d="100"/>
        </p:scale>
        <p:origin x="67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23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4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046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1870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5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312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64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381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24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78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86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042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709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17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829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1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1434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9236" y="2304037"/>
            <a:ext cx="11280885" cy="1319285"/>
          </a:xfrm>
        </p:spPr>
        <p:txBody>
          <a:bodyPr/>
          <a:lstStyle/>
          <a:p>
            <a:r>
              <a:rPr lang="en-US" sz="4800" dirty="0" smtClean="0"/>
              <a:t>The Silk Road: An Online Black Market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5914" y="3623322"/>
            <a:ext cx="8825658" cy="861420"/>
          </a:xfrm>
        </p:spPr>
        <p:txBody>
          <a:bodyPr/>
          <a:lstStyle/>
          <a:p>
            <a:r>
              <a:rPr lang="en-US" cap="none" dirty="0" smtClean="0"/>
              <a:t>Adam Cronin</a:t>
            </a:r>
          </a:p>
          <a:p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07989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6111" y="1729047"/>
            <a:ext cx="1039319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Main goal: Research all things Silk Road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How it was created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How users remain anonymous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Transactions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Process of sending/receiving items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Failure that lead to breach of anonymity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425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Topics of Research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6111" y="1853248"/>
            <a:ext cx="9775768" cy="1949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Bit Coin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Tor/Onion Routing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P2P Networks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5548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Plans and Progress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6111" y="1853248"/>
            <a:ext cx="9775768" cy="4534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Will write a research paper that clearly explains and documents my findings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The paper will document The Silk Road as a whole and also touch on the individual technical parts that allow for anonymity.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Am currently in the research phase and plan to begin writing the paper portion within the next two weeks</a:t>
            </a:r>
          </a:p>
        </p:txBody>
      </p:sp>
    </p:spTree>
    <p:extLst>
      <p:ext uri="{BB962C8B-B14F-4D97-AF65-F5344CB8AC3E}">
        <p14:creationId xmlns:p14="http://schemas.microsoft.com/office/powerpoint/2010/main" val="314995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So Far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6111" y="1853248"/>
            <a:ext cx="97757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Dingledine</a:t>
            </a:r>
            <a:r>
              <a:rPr lang="en-US" sz="2400" dirty="0"/>
              <a:t>, Roger, Nick Mathewson, and Paul </a:t>
            </a:r>
            <a:r>
              <a:rPr lang="en-US" sz="2400" dirty="0" err="1"/>
              <a:t>Syverson</a:t>
            </a:r>
            <a:r>
              <a:rPr lang="en-US" sz="2400" dirty="0"/>
              <a:t>. "Tor: The Second-Generation Onion Router." (</a:t>
            </a:r>
            <a:r>
              <a:rPr lang="en-US" sz="2400" dirty="0" err="1"/>
              <a:t>n.d.</a:t>
            </a:r>
            <a:r>
              <a:rPr lang="en-US" sz="2400" dirty="0"/>
              <a:t>): n. </a:t>
            </a:r>
            <a:r>
              <a:rPr lang="en-US" sz="2400" dirty="0" err="1"/>
              <a:t>pag</a:t>
            </a:r>
            <a:r>
              <a:rPr lang="en-US" sz="2400" dirty="0"/>
              <a:t>. Web. 5 Oct. 2015. &lt;https://svn.torproject.org/svn/projects/design-paper/tor-design.pdf</a:t>
            </a:r>
            <a:r>
              <a:rPr lang="en-US" sz="2400" dirty="0" smtClean="0"/>
              <a:t>&gt;.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Nakamoto</a:t>
            </a:r>
            <a:r>
              <a:rPr lang="en-US" sz="2400" dirty="0"/>
              <a:t>, Satoshi. "Bitcoin: A Peer-to-Peer Electronic Cash System." (</a:t>
            </a:r>
            <a:r>
              <a:rPr lang="en-US" sz="2400" dirty="0" err="1"/>
              <a:t>n.d.</a:t>
            </a:r>
            <a:r>
              <a:rPr lang="en-US" sz="2400" dirty="0"/>
              <a:t>): n. </a:t>
            </a:r>
            <a:r>
              <a:rPr lang="en-US" sz="2400" dirty="0" err="1"/>
              <a:t>pag</a:t>
            </a:r>
            <a:r>
              <a:rPr lang="en-US" sz="2400" dirty="0"/>
              <a:t>. Web. 5 Oct. 2015. &lt;https://bitcoin.org/bitcoin.pdf</a:t>
            </a:r>
            <a:r>
              <a:rPr lang="en-US" sz="2400" dirty="0" smtClean="0"/>
              <a:t>&gt;.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"Silk Road: Theory &amp; Practice." </a:t>
            </a:r>
            <a:r>
              <a:rPr lang="en-US" sz="2400" dirty="0" err="1"/>
              <a:t>N.p</a:t>
            </a:r>
            <a:r>
              <a:rPr lang="en-US" sz="2400" dirty="0"/>
              <a:t>., 20 Aug. 2015. Web. 5 Oct. 2015. &lt;http://www.gwern.net/Silk%20Road&gt;.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599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78</TotalTime>
  <Words>208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The Silk Road: An Online Black Market</vt:lpstr>
      <vt:lpstr>Project Overview</vt:lpstr>
      <vt:lpstr>Technical Topics of Research</vt:lpstr>
      <vt:lpstr>Current Plans and Progress</vt:lpstr>
      <vt:lpstr>References So Far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</dc:title>
  <dc:creator>Adam Cronin</dc:creator>
  <cp:lastModifiedBy>Adam Cronin</cp:lastModifiedBy>
  <cp:revision>4</cp:revision>
  <dcterms:created xsi:type="dcterms:W3CDTF">2015-10-22T23:40:55Z</dcterms:created>
  <dcterms:modified xsi:type="dcterms:W3CDTF">2015-10-23T00:59:40Z</dcterms:modified>
</cp:coreProperties>
</file>