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  <p:sldId id="258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7145-FFAB-4A1E-ADD8-BB367096C96C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F78E-CAD1-4D87-B209-5A6F4080D6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661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7145-FFAB-4A1E-ADD8-BB367096C96C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F78E-CAD1-4D87-B209-5A6F4080D6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255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7145-FFAB-4A1E-ADD8-BB367096C96C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F78E-CAD1-4D87-B209-5A6F4080D62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1035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7145-FFAB-4A1E-ADD8-BB367096C96C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F78E-CAD1-4D87-B209-5A6F4080D6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089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7145-FFAB-4A1E-ADD8-BB367096C96C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F78E-CAD1-4D87-B209-5A6F4080D62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2615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7145-FFAB-4A1E-ADD8-BB367096C96C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F78E-CAD1-4D87-B209-5A6F4080D6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18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7145-FFAB-4A1E-ADD8-BB367096C96C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F78E-CAD1-4D87-B209-5A6F4080D6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0117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7145-FFAB-4A1E-ADD8-BB367096C96C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F78E-CAD1-4D87-B209-5A6F4080D6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53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7145-FFAB-4A1E-ADD8-BB367096C96C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F78E-CAD1-4D87-B209-5A6F4080D6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608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7145-FFAB-4A1E-ADD8-BB367096C96C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F78E-CAD1-4D87-B209-5A6F4080D6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07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7145-FFAB-4A1E-ADD8-BB367096C96C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F78E-CAD1-4D87-B209-5A6F4080D6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99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7145-FFAB-4A1E-ADD8-BB367096C96C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F78E-CAD1-4D87-B209-5A6F4080D6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96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7145-FFAB-4A1E-ADD8-BB367096C96C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F78E-CAD1-4D87-B209-5A6F4080D6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612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7145-FFAB-4A1E-ADD8-BB367096C96C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F78E-CAD1-4D87-B209-5A6F4080D6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32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7145-FFAB-4A1E-ADD8-BB367096C96C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F78E-CAD1-4D87-B209-5A6F4080D6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802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E7145-FFAB-4A1E-ADD8-BB367096C96C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F78E-CAD1-4D87-B209-5A6F4080D6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040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E7145-FFAB-4A1E-ADD8-BB367096C96C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63BF78E-CAD1-4D87-B209-5A6F4080D6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159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Cost to defeat the N-1 Attack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Neil Chettiar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1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Modify a pool mix to output </a:t>
            </a:r>
            <a:r>
              <a:rPr lang="en-US" dirty="0" err="1" smtClean="0"/>
              <a:t>n+k</a:t>
            </a:r>
            <a:r>
              <a:rPr lang="en-US" dirty="0" smtClean="0"/>
              <a:t> messages for every n input messages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2901541" y="3515536"/>
            <a:ext cx="2074127" cy="11708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MIX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474184" y="3512378"/>
            <a:ext cx="1427357" cy="2790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474184" y="4091689"/>
            <a:ext cx="1427356" cy="1541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1536081" y="4457298"/>
            <a:ext cx="1345380" cy="2291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4975668" y="3512378"/>
            <a:ext cx="1581249" cy="27822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975667" y="4493044"/>
            <a:ext cx="1659309" cy="19337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975668" y="4123021"/>
            <a:ext cx="1871181" cy="612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4995748" y="3790606"/>
            <a:ext cx="1851101" cy="1612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975668" y="4269359"/>
            <a:ext cx="1871181" cy="10552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4995748" y="3359978"/>
            <a:ext cx="1639228" cy="27992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4985707" y="4593978"/>
            <a:ext cx="1738478" cy="2844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4975667" y="3609157"/>
            <a:ext cx="1871182" cy="2468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4995748" y="3972055"/>
            <a:ext cx="1861140" cy="6926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985707" y="4361968"/>
            <a:ext cx="1871182" cy="13057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995748" y="4176643"/>
            <a:ext cx="1871180" cy="9271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3194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costly is it?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Always </a:t>
            </a:r>
            <a:r>
              <a:rPr lang="en-US" dirty="0"/>
              <a:t>maintain a pool of k dummy messages.</a:t>
            </a:r>
          </a:p>
          <a:p>
            <a:r>
              <a:rPr lang="en-US" dirty="0"/>
              <a:t>Use a random function to decide if  the mix </a:t>
            </a:r>
            <a:r>
              <a:rPr lang="en-US" dirty="0" smtClean="0"/>
              <a:t>should or should </a:t>
            </a:r>
            <a:r>
              <a:rPr lang="en-US" dirty="0"/>
              <a:t>not send out k dummy messages.</a:t>
            </a:r>
          </a:p>
          <a:p>
            <a:r>
              <a:rPr lang="en-US" dirty="0"/>
              <a:t>Use Heartbeat traffic to check if an N-1 attack is in progress, use this information to weigh the decision.</a:t>
            </a:r>
          </a:p>
          <a:p>
            <a:r>
              <a:rPr lang="en-US" dirty="0"/>
              <a:t>Set a Time-To-Live value for the dummy traffic.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271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the strategy really beat the N-1 attack?</a:t>
            </a:r>
          </a:p>
          <a:p>
            <a:r>
              <a:rPr lang="en-US" dirty="0" smtClean="0"/>
              <a:t>How is the pool Mix triggered: OR/AND, Dynamic Threshold?</a:t>
            </a:r>
          </a:p>
          <a:p>
            <a:r>
              <a:rPr lang="en-US" dirty="0" smtClean="0"/>
              <a:t>Set limits of the number of dummy messages used.</a:t>
            </a:r>
          </a:p>
          <a:p>
            <a:r>
              <a:rPr lang="en-US" dirty="0" smtClean="0"/>
              <a:t>How expensive is it to use the Dummy messages?</a:t>
            </a:r>
          </a:p>
          <a:p>
            <a:r>
              <a:rPr lang="en-US" dirty="0" smtClean="0"/>
              <a:t>Cases when </a:t>
            </a:r>
            <a:r>
              <a:rPr lang="en-US" dirty="0" err="1" smtClean="0"/>
              <a:t>HeartBeat</a:t>
            </a:r>
            <a:r>
              <a:rPr lang="en-US" dirty="0" smtClean="0"/>
              <a:t> strategy gets wrongly triggered.</a:t>
            </a:r>
          </a:p>
          <a:p>
            <a:r>
              <a:rPr lang="en-US" dirty="0" smtClean="0"/>
              <a:t>Extreme situations when the proposed random function fails to defeat the N-1 attack.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534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dirty="0"/>
              <a:t>. On blending attacks for mixes with Memory extended version. </a:t>
            </a:r>
          </a:p>
          <a:p>
            <a:r>
              <a:rPr lang="en-US" dirty="0"/>
              <a:t>2. Regroup-And-Go mixes to counter the (n-1) attack. </a:t>
            </a:r>
          </a:p>
          <a:p>
            <a:r>
              <a:rPr lang="en-US" dirty="0"/>
              <a:t>3. Active attacks on Reputable mix Networks. </a:t>
            </a:r>
          </a:p>
          <a:p>
            <a:r>
              <a:rPr lang="en-US" dirty="0"/>
              <a:t>4. Heartbeat traffic to counter (n-1) attacks. </a:t>
            </a:r>
          </a:p>
          <a:p>
            <a:r>
              <a:rPr lang="en-US" dirty="0"/>
              <a:t>5. A Least Squares approach to the static traffic analysis of high-latency anonymous communication systems. </a:t>
            </a:r>
          </a:p>
          <a:p>
            <a:r>
              <a:rPr lang="en-US" dirty="0"/>
              <a:t>6. Untraceable electronic mail, return addresses and digital pseudonyms. </a:t>
            </a:r>
          </a:p>
          <a:p>
            <a:r>
              <a:rPr lang="en-US" dirty="0"/>
              <a:t>7. From a trickle to a Flood: Active attacks on several Mix types. </a:t>
            </a:r>
          </a:p>
          <a:p>
            <a:r>
              <a:rPr lang="en-US" dirty="0"/>
              <a:t>8. Real-Time Mixes: A Bandwidth-Efficient anonymity protocol.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5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2711</TotalTime>
  <Words>254</Words>
  <Application>Microsoft Office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Cost to defeat the N-1 Attack</vt:lpstr>
      <vt:lpstr>Plan  </vt:lpstr>
      <vt:lpstr>How costly is it? </vt:lpstr>
      <vt:lpstr>Focus Points</vt:lpstr>
      <vt:lpstr>Resources 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Deat the n-1 Attack</dc:title>
  <dc:creator>Neil Chettiar</dc:creator>
  <cp:lastModifiedBy>Neil Chettiar</cp:lastModifiedBy>
  <cp:revision>27</cp:revision>
  <dcterms:created xsi:type="dcterms:W3CDTF">2015-10-17T02:40:30Z</dcterms:created>
  <dcterms:modified xsi:type="dcterms:W3CDTF">2015-10-23T00:00:17Z</dcterms:modified>
</cp:coreProperties>
</file>