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64" r:id="rId5"/>
    <p:sldId id="265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62" autoAdjust="0"/>
    <p:restoredTop sz="94660"/>
  </p:normalViewPr>
  <p:slideViewPr>
    <p:cSldViewPr snapToGrid="0">
      <p:cViewPr varScale="1">
        <p:scale>
          <a:sx n="80" d="100"/>
          <a:sy n="80" d="100"/>
        </p:scale>
        <p:origin x="1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A6AA-7872-488F-BCD4-F378829C2A70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863A-8D33-4569-9C71-6D824EBA2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591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A6AA-7872-488F-BCD4-F378829C2A70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863A-8D33-4569-9C71-6D824EBA2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707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A6AA-7872-488F-BCD4-F378829C2A70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863A-8D33-4569-9C71-6D824EBA2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4830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A6AA-7872-488F-BCD4-F378829C2A70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863A-8D33-4569-9C71-6D824EBA2AC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743963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A6AA-7872-488F-BCD4-F378829C2A70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863A-8D33-4569-9C71-6D824EBA2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3708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A6AA-7872-488F-BCD4-F378829C2A70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863A-8D33-4569-9C71-6D824EBA2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4879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A6AA-7872-488F-BCD4-F378829C2A70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863A-8D33-4569-9C71-6D824EBA2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3031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A6AA-7872-488F-BCD4-F378829C2A70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863A-8D33-4569-9C71-6D824EBA2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6335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A6AA-7872-488F-BCD4-F378829C2A70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863A-8D33-4569-9C71-6D824EBA2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16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A6AA-7872-488F-BCD4-F378829C2A70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863A-8D33-4569-9C71-6D824EBA2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393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A6AA-7872-488F-BCD4-F378829C2A70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863A-8D33-4569-9C71-6D824EBA2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361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A6AA-7872-488F-BCD4-F378829C2A70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863A-8D33-4569-9C71-6D824EBA2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780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A6AA-7872-488F-BCD4-F378829C2A70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863A-8D33-4569-9C71-6D824EBA2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564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A6AA-7872-488F-BCD4-F378829C2A70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863A-8D33-4569-9C71-6D824EBA2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41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A6AA-7872-488F-BCD4-F378829C2A70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863A-8D33-4569-9C71-6D824EBA2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606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A6AA-7872-488F-BCD4-F378829C2A70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863A-8D33-4569-9C71-6D824EBA2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850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A6AA-7872-488F-BCD4-F378829C2A70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863A-8D33-4569-9C71-6D824EBA2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749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4D8A6AA-7872-488F-BCD4-F378829C2A70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5863A-8D33-4569-9C71-6D824EBA2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6848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orproject.org/getinvolved/volunteer.html.en" TargetMode="External"/><Relationship Id="rId2" Type="http://schemas.openxmlformats.org/officeDocument/2006/relationships/hyperlink" Target="https://www.torproject.org/about/overview.html.en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theguardian.com/world/interactive/2013/oct/04/egotistical-giraffe-nsa-tor-document" TargetMode="External"/><Relationship Id="rId4" Type="http://schemas.openxmlformats.org/officeDocument/2006/relationships/hyperlink" Target="https://hal.inria.fr/file/index/docid/471556/filename/TorBT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Tor Network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By: Conor Doherty and Kenneth Cabrera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557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Tor Network?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“The </a:t>
            </a:r>
            <a:r>
              <a:rPr lang="en-US" sz="2400" dirty="0"/>
              <a:t>Onion </a:t>
            </a:r>
            <a:r>
              <a:rPr lang="en-US" sz="2400" dirty="0" smtClean="0"/>
              <a:t>Router”</a:t>
            </a:r>
          </a:p>
          <a:p>
            <a:r>
              <a:rPr lang="en-US" sz="2400" dirty="0" smtClean="0"/>
              <a:t>A distributed volunteer-based network which uses random pathways and encryption to prevent traffic analysis.</a:t>
            </a:r>
            <a:endParaRPr lang="en-US" sz="2400" dirty="0" smtClean="0"/>
          </a:p>
          <a:p>
            <a:r>
              <a:rPr lang="en-US" sz="2400" dirty="0" smtClean="0"/>
              <a:t>“The Tor network is a group of volunteer-operated servers that allows people to improve their privacy and security on the Internet.” – The Tor Project Website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071047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What is the Tor Network?</a:t>
            </a:r>
          </a:p>
          <a:p>
            <a:r>
              <a:rPr lang="en-US" sz="2400" dirty="0" smtClean="0"/>
              <a:t>How does Tor function?</a:t>
            </a:r>
          </a:p>
          <a:p>
            <a:r>
              <a:rPr lang="en-US" sz="2400" b="1" dirty="0" smtClean="0"/>
              <a:t>How does Tor work to preserve anonymity?</a:t>
            </a:r>
          </a:p>
          <a:p>
            <a:r>
              <a:rPr lang="en-US" sz="2400" b="1" dirty="0" smtClean="0"/>
              <a:t>What are the limits and weaknesses of Tor?</a:t>
            </a:r>
          </a:p>
          <a:p>
            <a:r>
              <a:rPr lang="en-US" sz="2400" b="1" dirty="0" smtClean="0"/>
              <a:t>How much more secure is Tor than normal internet browsing?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621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Many people know </a:t>
            </a:r>
            <a:r>
              <a:rPr lang="en-US" sz="2400" i="1" dirty="0" smtClean="0"/>
              <a:t>of</a:t>
            </a:r>
            <a:r>
              <a:rPr lang="en-US" sz="2400" dirty="0" smtClean="0"/>
              <a:t> Tor but know nothing </a:t>
            </a:r>
            <a:r>
              <a:rPr lang="en-US" sz="2400" i="1" dirty="0" smtClean="0"/>
              <a:t>about</a:t>
            </a:r>
            <a:r>
              <a:rPr lang="en-US" sz="2400" dirty="0" smtClean="0"/>
              <a:t> Tor</a:t>
            </a:r>
          </a:p>
          <a:p>
            <a:r>
              <a:rPr lang="en-US" sz="2400" dirty="0" smtClean="0"/>
              <a:t>Exploitation of Tor for illegal activity</a:t>
            </a:r>
          </a:p>
          <a:p>
            <a:pPr lvl="1"/>
            <a:r>
              <a:rPr lang="en-US" sz="2000" dirty="0" smtClean="0"/>
              <a:t>“The </a:t>
            </a:r>
            <a:r>
              <a:rPr lang="en-US" sz="2000" dirty="0"/>
              <a:t>S</a:t>
            </a:r>
            <a:r>
              <a:rPr lang="en-US" sz="2000" dirty="0" smtClean="0"/>
              <a:t>ilk Road”</a:t>
            </a:r>
          </a:p>
          <a:p>
            <a:r>
              <a:rPr lang="en-US" sz="2400" dirty="0" smtClean="0"/>
              <a:t>“Cracking” of Tor by government agencies (NSA)</a:t>
            </a:r>
          </a:p>
          <a:p>
            <a:r>
              <a:rPr lang="en-US" sz="2400" dirty="0" smtClean="0"/>
              <a:t>Privacy and Anonymity becoming serious concern in an age where information is everywhere</a:t>
            </a:r>
          </a:p>
          <a:p>
            <a:r>
              <a:rPr lang="en-US" sz="2400" dirty="0" smtClean="0"/>
              <a:t>How can we protect ourselves and what are the limits of that protection?</a:t>
            </a:r>
          </a:p>
        </p:txBody>
      </p:sp>
    </p:spTree>
    <p:extLst>
      <p:ext uri="{BB962C8B-B14F-4D97-AF65-F5344CB8AC3E}">
        <p14:creationId xmlns:p14="http://schemas.microsoft.com/office/powerpoint/2010/main" val="1734331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Progress So Far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Started by compiling a list of reputable sources</a:t>
            </a:r>
          </a:p>
          <a:p>
            <a:r>
              <a:rPr lang="en-US" sz="2400" dirty="0" smtClean="0"/>
              <a:t>Mainly doing background research on Tor</a:t>
            </a:r>
          </a:p>
          <a:p>
            <a:pPr lvl="1"/>
            <a:r>
              <a:rPr lang="en-US" sz="2000" dirty="0" smtClean="0"/>
              <a:t>What is it?</a:t>
            </a:r>
          </a:p>
          <a:p>
            <a:pPr lvl="1"/>
            <a:r>
              <a:rPr lang="en-US" sz="2000" dirty="0" smtClean="0"/>
              <a:t>How does it work?</a:t>
            </a:r>
          </a:p>
          <a:p>
            <a:pPr lvl="1"/>
            <a:r>
              <a:rPr lang="en-US" sz="2000" dirty="0" smtClean="0"/>
              <a:t>Etc.</a:t>
            </a:r>
          </a:p>
          <a:p>
            <a:r>
              <a:rPr lang="en-US" sz="2400" dirty="0" smtClean="0"/>
              <a:t>Started compiling a rough research document</a:t>
            </a:r>
          </a:p>
          <a:p>
            <a:pPr lvl="1"/>
            <a:r>
              <a:rPr lang="en-US" sz="2000" dirty="0" smtClean="0"/>
              <a:t>Compiles all research into one place</a:t>
            </a:r>
          </a:p>
          <a:p>
            <a:r>
              <a:rPr lang="en-US" sz="2400" dirty="0" smtClean="0"/>
              <a:t>Currently exploring weaknesses of Tor</a:t>
            </a:r>
          </a:p>
        </p:txBody>
      </p:sp>
    </p:spTree>
    <p:extLst>
      <p:ext uri="{BB962C8B-B14F-4D97-AF65-F5344CB8AC3E}">
        <p14:creationId xmlns:p14="http://schemas.microsoft.com/office/powerpoint/2010/main" val="3346351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our research is headed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focal point will be how much better Tor is than normal network browsing/message sending</a:t>
            </a:r>
            <a:endParaRPr lang="en-US" sz="2400" dirty="0" smtClean="0"/>
          </a:p>
          <a:p>
            <a:r>
              <a:rPr lang="en-US" sz="2400" dirty="0" smtClean="0"/>
              <a:t>Looking more in depth into all topics discussed</a:t>
            </a:r>
          </a:p>
          <a:p>
            <a:r>
              <a:rPr lang="en-US" sz="2400" dirty="0" smtClean="0"/>
              <a:t>Try and discover the strengths as well as the weaknesses of Tor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31601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https://www.torproject.org/about/overview.html.en</a:t>
            </a:r>
            <a:endParaRPr lang="en-US" dirty="0" smtClean="0"/>
          </a:p>
          <a:p>
            <a:r>
              <a:rPr lang="en-US" u="sng" dirty="0">
                <a:hlinkClick r:id="rId3"/>
              </a:rPr>
              <a:t>https://</a:t>
            </a:r>
            <a:r>
              <a:rPr lang="en-US" u="sng" dirty="0" smtClean="0">
                <a:hlinkClick r:id="rId3"/>
              </a:rPr>
              <a:t>www.torproject.org/getinvolved/volunteer.html.en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https://hal.inria.fr/file/index/docid/471556/filename/TorBT.pdf</a:t>
            </a:r>
            <a:endParaRPr lang="en-US" dirty="0" smtClean="0"/>
          </a:p>
          <a:p>
            <a:r>
              <a:rPr lang="en-US" u="sng" dirty="0">
                <a:hlinkClick r:id="rId5"/>
              </a:rPr>
              <a:t>http://</a:t>
            </a:r>
            <a:r>
              <a:rPr lang="en-US" u="sng" dirty="0" smtClean="0">
                <a:hlinkClick r:id="rId5"/>
              </a:rPr>
              <a:t>www.theguardian.com/world/interactive/2013/oct/04/egotistical-giraffe-nsa-tor-document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2025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202</TotalTime>
  <Words>264</Words>
  <Application>Microsoft Office PowerPoint</Application>
  <PresentationFormat>Widescreen</PresentationFormat>
  <Paragraphs>37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Ion</vt:lpstr>
      <vt:lpstr>The Tor Network</vt:lpstr>
      <vt:lpstr>What is the Tor Network?</vt:lpstr>
      <vt:lpstr>Project Topics</vt:lpstr>
      <vt:lpstr>Motivation</vt:lpstr>
      <vt:lpstr>Our Progress So Far</vt:lpstr>
      <vt:lpstr>Where our research is headed</vt:lpstr>
      <vt:lpstr>Sources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Tor Network</dc:title>
  <dc:creator>conor doherty</dc:creator>
  <cp:lastModifiedBy>conor doherty</cp:lastModifiedBy>
  <cp:revision>12</cp:revision>
  <dcterms:created xsi:type="dcterms:W3CDTF">2015-10-22T22:50:43Z</dcterms:created>
  <dcterms:modified xsi:type="dcterms:W3CDTF">2015-10-23T02:13:26Z</dcterms:modified>
</cp:coreProperties>
</file>