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Steganography Techniques and their use in Anonymity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Mitchell Burgunder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Greek words “</a:t>
            </a:r>
            <a:r>
              <a:rPr lang="en-US" dirty="0" err="1" smtClean="0"/>
              <a:t>steganos</a:t>
            </a:r>
            <a:r>
              <a:rPr lang="en-US" dirty="0" smtClean="0"/>
              <a:t>” meaning covered and “</a:t>
            </a:r>
            <a:r>
              <a:rPr lang="en-US" dirty="0" err="1" smtClean="0"/>
              <a:t>graphien</a:t>
            </a:r>
            <a:r>
              <a:rPr lang="en-US" dirty="0" smtClean="0"/>
              <a:t>” meaning writing</a:t>
            </a:r>
          </a:p>
          <a:p>
            <a:r>
              <a:rPr lang="en-US" dirty="0" smtClean="0"/>
              <a:t>Hiding a secret message within another medium</a:t>
            </a:r>
          </a:p>
          <a:p>
            <a:r>
              <a:rPr lang="en-US" dirty="0" smtClean="0"/>
              <a:t>Different from encryption, where the message is clearly visible but unreadable</a:t>
            </a:r>
          </a:p>
          <a:p>
            <a:r>
              <a:rPr lang="en-US" dirty="0" smtClean="0"/>
              <a:t>Instead the fact that a message exists is concealed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Analyze for each technique</a:t>
            </a:r>
          </a:p>
          <a:p>
            <a:pPr lvl="1"/>
            <a:r>
              <a:rPr lang="en-US" dirty="0" smtClean="0"/>
              <a:t>Detectability/ Security</a:t>
            </a:r>
          </a:p>
          <a:p>
            <a:pPr lvl="1"/>
            <a:r>
              <a:rPr lang="en-US" dirty="0" smtClean="0"/>
              <a:t>Message Capacity</a:t>
            </a:r>
          </a:p>
          <a:p>
            <a:pPr lvl="1"/>
            <a:r>
              <a:rPr lang="en-US" dirty="0" smtClean="0"/>
              <a:t>Robustness</a:t>
            </a:r>
          </a:p>
          <a:p>
            <a:r>
              <a:rPr lang="en-US" dirty="0" smtClean="0"/>
              <a:t>Possible Techniques</a:t>
            </a:r>
            <a:endParaRPr lang="en-US" dirty="0"/>
          </a:p>
          <a:p>
            <a:pPr lvl="1"/>
            <a:r>
              <a:rPr lang="en-US" dirty="0" smtClean="0"/>
              <a:t>Append to the end (BMP or GIF)</a:t>
            </a:r>
          </a:p>
          <a:p>
            <a:pPr lvl="1"/>
            <a:r>
              <a:rPr lang="en-US" dirty="0" smtClean="0"/>
              <a:t>Least Significant Bit (BMP)</a:t>
            </a:r>
          </a:p>
          <a:p>
            <a:pPr lvl="1"/>
            <a:r>
              <a:rPr lang="en-US" dirty="0" smtClean="0"/>
              <a:t>Least Significant Bit </a:t>
            </a:r>
            <a:r>
              <a:rPr lang="en-US" smtClean="0"/>
              <a:t>(GIF Header)</a:t>
            </a:r>
            <a:endParaRPr lang="en-US" dirty="0" smtClean="0"/>
          </a:p>
          <a:p>
            <a:pPr lvl="1"/>
            <a:r>
              <a:rPr lang="en-US" dirty="0" smtClean="0"/>
              <a:t>Discrete Cosine Transformation Modification (JPEG)</a:t>
            </a:r>
          </a:p>
        </p:txBody>
      </p:sp>
    </p:spTree>
    <p:extLst>
      <p:ext uri="{BB962C8B-B14F-4D97-AF65-F5344CB8AC3E}">
        <p14:creationId xmlns:p14="http://schemas.microsoft.com/office/powerpoint/2010/main" val="71526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459376" cy="1847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38" y="2667000"/>
            <a:ext cx="2433262" cy="1827513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438400" y="3197187"/>
            <a:ext cx="7620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5943600" y="3197187"/>
            <a:ext cx="767138" cy="7671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34735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Mystery Message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509753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http://imgur.com/a/u9za9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50975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http://imgur.com/a/W2eau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Original Image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55080" y="217932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Stego</a:t>
            </a:r>
            <a:r>
              <a:rPr lang="en-US" sz="2400" b="1" dirty="0" smtClean="0"/>
              <a:t> Image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938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72640"/>
            <a:ext cx="5181600" cy="38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312</TotalTime>
  <Words>113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Steganography Techniques and their use in Anonymity</vt:lpstr>
      <vt:lpstr>Steganography Definition</vt:lpstr>
      <vt:lpstr>Project Goal</vt:lpstr>
      <vt:lpstr>Steganography Example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Steganography Techniques and their use in Anonymity</dc:title>
  <dc:creator>Mitchell</dc:creator>
  <cp:lastModifiedBy>Mitchell</cp:lastModifiedBy>
  <cp:revision>12</cp:revision>
  <dcterms:created xsi:type="dcterms:W3CDTF">2006-08-16T00:00:00Z</dcterms:created>
  <dcterms:modified xsi:type="dcterms:W3CDTF">2015-10-22T08:22:09Z</dcterms:modified>
</cp:coreProperties>
</file>