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7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46BDA5-D702-AD43-B5DB-9EAEED566E3C}" type="doc">
      <dgm:prSet loTypeId="urn:microsoft.com/office/officeart/2008/layout/HalfCircleOrganizationChar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0405C1-59E9-B949-AE5E-53E8031FFB5D}">
      <dgm:prSet phldrT="[Text]"/>
      <dgm:spPr/>
      <dgm:t>
        <a:bodyPr/>
        <a:lstStyle/>
        <a:p>
          <a:r>
            <a:rPr lang="en-US" dirty="0" smtClean="0"/>
            <a:t>Alice</a:t>
          </a:r>
          <a:endParaRPr lang="en-US" dirty="0"/>
        </a:p>
      </dgm:t>
    </dgm:pt>
    <dgm:pt modelId="{F6DBD362-9AAB-7B48-8991-F600FBEDCEC7}" type="parTrans" cxnId="{F5EE0957-C8DD-8B4F-BC37-2EB5EE3FFAD0}">
      <dgm:prSet/>
      <dgm:spPr/>
      <dgm:t>
        <a:bodyPr/>
        <a:lstStyle/>
        <a:p>
          <a:endParaRPr lang="en-US"/>
        </a:p>
      </dgm:t>
    </dgm:pt>
    <dgm:pt modelId="{1E71BD7C-4A85-C944-8CE8-E30D75A70473}" type="sibTrans" cxnId="{F5EE0957-C8DD-8B4F-BC37-2EB5EE3FFAD0}">
      <dgm:prSet/>
      <dgm:spPr/>
      <dgm:t>
        <a:bodyPr/>
        <a:lstStyle/>
        <a:p>
          <a:endParaRPr lang="en-US"/>
        </a:p>
      </dgm:t>
    </dgm:pt>
    <dgm:pt modelId="{6DC4CDA6-E516-7E4E-8CAD-AEAA7A28A06E}">
      <dgm:prSet phldrT="[Text]"/>
      <dgm:spPr/>
      <dgm:t>
        <a:bodyPr/>
        <a:lstStyle/>
        <a:p>
          <a:r>
            <a:rPr lang="en-US" dirty="0" smtClean="0"/>
            <a:t>Mix 1</a:t>
          </a:r>
          <a:endParaRPr lang="en-US" dirty="0"/>
        </a:p>
      </dgm:t>
    </dgm:pt>
    <dgm:pt modelId="{A7D4852F-000E-804E-9A01-5EB2861C927C}" type="parTrans" cxnId="{FFBCB121-D156-3540-B8C6-4ADE0EA15260}">
      <dgm:prSet/>
      <dgm:spPr/>
      <dgm:t>
        <a:bodyPr/>
        <a:lstStyle/>
        <a:p>
          <a:endParaRPr lang="en-US"/>
        </a:p>
      </dgm:t>
    </dgm:pt>
    <dgm:pt modelId="{54D1FF9E-58AA-F24B-9683-0DC98326BD7D}" type="sibTrans" cxnId="{FFBCB121-D156-3540-B8C6-4ADE0EA15260}">
      <dgm:prSet/>
      <dgm:spPr/>
      <dgm:t>
        <a:bodyPr/>
        <a:lstStyle/>
        <a:p>
          <a:endParaRPr lang="en-US"/>
        </a:p>
      </dgm:t>
    </dgm:pt>
    <dgm:pt modelId="{1E58D4F5-293A-D046-95FC-240897A0CA62}">
      <dgm:prSet/>
      <dgm:spPr/>
      <dgm:t>
        <a:bodyPr/>
        <a:lstStyle/>
        <a:p>
          <a:r>
            <a:rPr lang="en-US" dirty="0" smtClean="0"/>
            <a:t>Mix 2</a:t>
          </a:r>
          <a:endParaRPr lang="en-US" dirty="0"/>
        </a:p>
      </dgm:t>
    </dgm:pt>
    <dgm:pt modelId="{69068E6F-DAF4-CF43-8FD3-7164E060B27C}" type="parTrans" cxnId="{48200932-45FF-C644-BE66-70226BDE409B}">
      <dgm:prSet/>
      <dgm:spPr/>
      <dgm:t>
        <a:bodyPr/>
        <a:lstStyle/>
        <a:p>
          <a:endParaRPr lang="en-US"/>
        </a:p>
      </dgm:t>
    </dgm:pt>
    <dgm:pt modelId="{32F29BD6-0AD8-A744-B156-7C6177BE4FDD}" type="sibTrans" cxnId="{48200932-45FF-C644-BE66-70226BDE409B}">
      <dgm:prSet/>
      <dgm:spPr/>
      <dgm:t>
        <a:bodyPr/>
        <a:lstStyle/>
        <a:p>
          <a:endParaRPr lang="en-US"/>
        </a:p>
      </dgm:t>
    </dgm:pt>
    <dgm:pt modelId="{C73676EF-4980-AF4F-AF9E-A57029B15089}">
      <dgm:prSet/>
      <dgm:spPr/>
      <dgm:t>
        <a:bodyPr/>
        <a:lstStyle/>
        <a:p>
          <a:r>
            <a:rPr lang="en-US" dirty="0" smtClean="0"/>
            <a:t>Bob</a:t>
          </a:r>
          <a:endParaRPr lang="en-US" dirty="0"/>
        </a:p>
      </dgm:t>
    </dgm:pt>
    <dgm:pt modelId="{75246F3C-A1C8-CF42-BBD6-9F3D528EFB1A}" type="parTrans" cxnId="{8CE183AC-F474-1B40-8899-42AB2B743A7C}">
      <dgm:prSet/>
      <dgm:spPr/>
      <dgm:t>
        <a:bodyPr/>
        <a:lstStyle/>
        <a:p>
          <a:endParaRPr lang="en-US"/>
        </a:p>
      </dgm:t>
    </dgm:pt>
    <dgm:pt modelId="{00CFF0FC-355E-2840-8474-908C0CB35D05}" type="sibTrans" cxnId="{8CE183AC-F474-1B40-8899-42AB2B743A7C}">
      <dgm:prSet/>
      <dgm:spPr/>
      <dgm:t>
        <a:bodyPr/>
        <a:lstStyle/>
        <a:p>
          <a:endParaRPr lang="en-US"/>
        </a:p>
      </dgm:t>
    </dgm:pt>
    <dgm:pt modelId="{363ABA65-303B-B84D-AE22-878283FCA9DE}" type="pres">
      <dgm:prSet presAssocID="{7546BDA5-D702-AD43-B5DB-9EAEED566E3C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274F720-4075-D440-955B-FAAC13939FDD}" type="pres">
      <dgm:prSet presAssocID="{590405C1-59E9-B949-AE5E-53E8031FFB5D}" presName="hierRoot1" presStyleCnt="0">
        <dgm:presLayoutVars>
          <dgm:hierBranch val="init"/>
        </dgm:presLayoutVars>
      </dgm:prSet>
      <dgm:spPr/>
    </dgm:pt>
    <dgm:pt modelId="{83B432DE-BF11-B144-9DA8-D156AE912F22}" type="pres">
      <dgm:prSet presAssocID="{590405C1-59E9-B949-AE5E-53E8031FFB5D}" presName="rootComposite1" presStyleCnt="0"/>
      <dgm:spPr/>
    </dgm:pt>
    <dgm:pt modelId="{1A4DD1C8-D3CF-BB40-978B-A927B1734FCD}" type="pres">
      <dgm:prSet presAssocID="{590405C1-59E9-B949-AE5E-53E8031FFB5D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2F8737-1264-6246-A9FE-145530B56A43}" type="pres">
      <dgm:prSet presAssocID="{590405C1-59E9-B949-AE5E-53E8031FFB5D}" presName="topArc1" presStyleLbl="parChTrans1D1" presStyleIdx="0" presStyleCnt="8"/>
      <dgm:spPr/>
    </dgm:pt>
    <dgm:pt modelId="{F0D46A3F-E6D0-7547-A98C-B166A4531CCC}" type="pres">
      <dgm:prSet presAssocID="{590405C1-59E9-B949-AE5E-53E8031FFB5D}" presName="bottomArc1" presStyleLbl="parChTrans1D1" presStyleIdx="1" presStyleCnt="8"/>
      <dgm:spPr/>
    </dgm:pt>
    <dgm:pt modelId="{6F39A44A-1D38-B049-A2F9-8E593B9E251C}" type="pres">
      <dgm:prSet presAssocID="{590405C1-59E9-B949-AE5E-53E8031FFB5D}" presName="topConnNode1" presStyleLbl="node1" presStyleIdx="0" presStyleCnt="0"/>
      <dgm:spPr/>
      <dgm:t>
        <a:bodyPr/>
        <a:lstStyle/>
        <a:p>
          <a:endParaRPr lang="en-US"/>
        </a:p>
      </dgm:t>
    </dgm:pt>
    <dgm:pt modelId="{03DD18ED-BFE7-7C42-BC69-A8B38A87B556}" type="pres">
      <dgm:prSet presAssocID="{590405C1-59E9-B949-AE5E-53E8031FFB5D}" presName="hierChild2" presStyleCnt="0"/>
      <dgm:spPr/>
    </dgm:pt>
    <dgm:pt modelId="{3E78F244-CFEB-8D47-867E-524BCEF023EC}" type="pres">
      <dgm:prSet presAssocID="{A7D4852F-000E-804E-9A01-5EB2861C927C}" presName="Name28" presStyleLbl="parChTrans1D2" presStyleIdx="0" presStyleCnt="1"/>
      <dgm:spPr/>
      <dgm:t>
        <a:bodyPr/>
        <a:lstStyle/>
        <a:p>
          <a:endParaRPr lang="en-US"/>
        </a:p>
      </dgm:t>
    </dgm:pt>
    <dgm:pt modelId="{37D4A4CA-EDE1-C446-93A1-348E8E8EA0D3}" type="pres">
      <dgm:prSet presAssocID="{6DC4CDA6-E516-7E4E-8CAD-AEAA7A28A06E}" presName="hierRoot2" presStyleCnt="0">
        <dgm:presLayoutVars>
          <dgm:hierBranch val="init"/>
        </dgm:presLayoutVars>
      </dgm:prSet>
      <dgm:spPr/>
    </dgm:pt>
    <dgm:pt modelId="{411CA381-5B27-6C42-899E-1F1EFCEF71AC}" type="pres">
      <dgm:prSet presAssocID="{6DC4CDA6-E516-7E4E-8CAD-AEAA7A28A06E}" presName="rootComposite2" presStyleCnt="0"/>
      <dgm:spPr/>
    </dgm:pt>
    <dgm:pt modelId="{3005CB05-E979-DC46-9937-DB27021700A1}" type="pres">
      <dgm:prSet presAssocID="{6DC4CDA6-E516-7E4E-8CAD-AEAA7A28A06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6F4C95-47F4-6546-9950-ACBCE3E228EE}" type="pres">
      <dgm:prSet presAssocID="{6DC4CDA6-E516-7E4E-8CAD-AEAA7A28A06E}" presName="topArc2" presStyleLbl="parChTrans1D1" presStyleIdx="2" presStyleCnt="8"/>
      <dgm:spPr/>
    </dgm:pt>
    <dgm:pt modelId="{DCAD22AC-C582-1E43-ABB2-1D714BF5AC0C}" type="pres">
      <dgm:prSet presAssocID="{6DC4CDA6-E516-7E4E-8CAD-AEAA7A28A06E}" presName="bottomArc2" presStyleLbl="parChTrans1D1" presStyleIdx="3" presStyleCnt="8"/>
      <dgm:spPr/>
    </dgm:pt>
    <dgm:pt modelId="{7DBDCC56-EE73-7B4C-B755-9818EA729C62}" type="pres">
      <dgm:prSet presAssocID="{6DC4CDA6-E516-7E4E-8CAD-AEAA7A28A06E}" presName="topConnNode2" presStyleLbl="node2" presStyleIdx="0" presStyleCnt="0"/>
      <dgm:spPr/>
      <dgm:t>
        <a:bodyPr/>
        <a:lstStyle/>
        <a:p>
          <a:endParaRPr lang="en-US"/>
        </a:p>
      </dgm:t>
    </dgm:pt>
    <dgm:pt modelId="{E04FF4C9-78F5-5B41-AAFF-9476868667EE}" type="pres">
      <dgm:prSet presAssocID="{6DC4CDA6-E516-7E4E-8CAD-AEAA7A28A06E}" presName="hierChild4" presStyleCnt="0"/>
      <dgm:spPr/>
    </dgm:pt>
    <dgm:pt modelId="{D1F04F8D-EB26-E745-807E-DD8366945826}" type="pres">
      <dgm:prSet presAssocID="{69068E6F-DAF4-CF43-8FD3-7164E060B27C}" presName="Name28" presStyleLbl="parChTrans1D3" presStyleIdx="0" presStyleCnt="1"/>
      <dgm:spPr/>
      <dgm:t>
        <a:bodyPr/>
        <a:lstStyle/>
        <a:p>
          <a:endParaRPr lang="en-US"/>
        </a:p>
      </dgm:t>
    </dgm:pt>
    <dgm:pt modelId="{E06863CD-CAC5-8040-A9F6-8F40884E9C45}" type="pres">
      <dgm:prSet presAssocID="{1E58D4F5-293A-D046-95FC-240897A0CA62}" presName="hierRoot2" presStyleCnt="0">
        <dgm:presLayoutVars>
          <dgm:hierBranch val="init"/>
        </dgm:presLayoutVars>
      </dgm:prSet>
      <dgm:spPr/>
    </dgm:pt>
    <dgm:pt modelId="{CCFBB454-0F97-F644-BC92-B7BB6DC3796C}" type="pres">
      <dgm:prSet presAssocID="{1E58D4F5-293A-D046-95FC-240897A0CA62}" presName="rootComposite2" presStyleCnt="0"/>
      <dgm:spPr/>
    </dgm:pt>
    <dgm:pt modelId="{6E13E270-AE38-1B44-BE32-CF1A00FEEB3B}" type="pres">
      <dgm:prSet presAssocID="{1E58D4F5-293A-D046-95FC-240897A0CA6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7F22D9-CCBD-3140-8AE4-6B094E9AA971}" type="pres">
      <dgm:prSet presAssocID="{1E58D4F5-293A-D046-95FC-240897A0CA62}" presName="topArc2" presStyleLbl="parChTrans1D1" presStyleIdx="4" presStyleCnt="8"/>
      <dgm:spPr/>
    </dgm:pt>
    <dgm:pt modelId="{CAEAC981-E1B3-A841-95E7-310107331537}" type="pres">
      <dgm:prSet presAssocID="{1E58D4F5-293A-D046-95FC-240897A0CA62}" presName="bottomArc2" presStyleLbl="parChTrans1D1" presStyleIdx="5" presStyleCnt="8"/>
      <dgm:spPr/>
    </dgm:pt>
    <dgm:pt modelId="{054934D0-61BA-464D-8E8C-2BA416226CD8}" type="pres">
      <dgm:prSet presAssocID="{1E58D4F5-293A-D046-95FC-240897A0CA62}" presName="topConnNode2" presStyleLbl="node3" presStyleIdx="0" presStyleCnt="0"/>
      <dgm:spPr/>
      <dgm:t>
        <a:bodyPr/>
        <a:lstStyle/>
        <a:p>
          <a:endParaRPr lang="en-US"/>
        </a:p>
      </dgm:t>
    </dgm:pt>
    <dgm:pt modelId="{A560FD62-F773-5444-A630-D65D404DE7D9}" type="pres">
      <dgm:prSet presAssocID="{1E58D4F5-293A-D046-95FC-240897A0CA62}" presName="hierChild4" presStyleCnt="0"/>
      <dgm:spPr/>
    </dgm:pt>
    <dgm:pt modelId="{BFE83374-1D98-7A4D-A403-067AF7B58A69}" type="pres">
      <dgm:prSet presAssocID="{75246F3C-A1C8-CF42-BBD6-9F3D528EFB1A}" presName="Name28" presStyleLbl="parChTrans1D4" presStyleIdx="0" presStyleCnt="1"/>
      <dgm:spPr/>
      <dgm:t>
        <a:bodyPr/>
        <a:lstStyle/>
        <a:p>
          <a:endParaRPr lang="en-US"/>
        </a:p>
      </dgm:t>
    </dgm:pt>
    <dgm:pt modelId="{386F17D0-30B4-214F-915C-545AAABA9B3F}" type="pres">
      <dgm:prSet presAssocID="{C73676EF-4980-AF4F-AF9E-A57029B15089}" presName="hierRoot2" presStyleCnt="0">
        <dgm:presLayoutVars>
          <dgm:hierBranch val="init"/>
        </dgm:presLayoutVars>
      </dgm:prSet>
      <dgm:spPr/>
    </dgm:pt>
    <dgm:pt modelId="{411B3687-90AB-E641-B153-BC38A7E3F298}" type="pres">
      <dgm:prSet presAssocID="{C73676EF-4980-AF4F-AF9E-A57029B15089}" presName="rootComposite2" presStyleCnt="0"/>
      <dgm:spPr/>
    </dgm:pt>
    <dgm:pt modelId="{C35ACDE5-2FDB-1E48-824A-44D81BCE7C3C}" type="pres">
      <dgm:prSet presAssocID="{C73676EF-4980-AF4F-AF9E-A57029B15089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CB3B58-6D10-ED49-8413-2A7C9D3874A1}" type="pres">
      <dgm:prSet presAssocID="{C73676EF-4980-AF4F-AF9E-A57029B15089}" presName="topArc2" presStyleLbl="parChTrans1D1" presStyleIdx="6" presStyleCnt="8"/>
      <dgm:spPr/>
    </dgm:pt>
    <dgm:pt modelId="{C82FE99A-C0FD-0246-B53E-4C62B550764B}" type="pres">
      <dgm:prSet presAssocID="{C73676EF-4980-AF4F-AF9E-A57029B15089}" presName="bottomArc2" presStyleLbl="parChTrans1D1" presStyleIdx="7" presStyleCnt="8"/>
      <dgm:spPr/>
    </dgm:pt>
    <dgm:pt modelId="{92C7F4FA-0CC3-FD44-B179-6BDAC950A75F}" type="pres">
      <dgm:prSet presAssocID="{C73676EF-4980-AF4F-AF9E-A57029B15089}" presName="topConnNode2" presStyleLbl="node4" presStyleIdx="0" presStyleCnt="0"/>
      <dgm:spPr/>
      <dgm:t>
        <a:bodyPr/>
        <a:lstStyle/>
        <a:p>
          <a:endParaRPr lang="en-US"/>
        </a:p>
      </dgm:t>
    </dgm:pt>
    <dgm:pt modelId="{A123B628-2839-934B-A2C4-40740EBA4874}" type="pres">
      <dgm:prSet presAssocID="{C73676EF-4980-AF4F-AF9E-A57029B15089}" presName="hierChild4" presStyleCnt="0"/>
      <dgm:spPr/>
    </dgm:pt>
    <dgm:pt modelId="{507737C8-7001-8943-A490-B84AFBD83D64}" type="pres">
      <dgm:prSet presAssocID="{C73676EF-4980-AF4F-AF9E-A57029B15089}" presName="hierChild5" presStyleCnt="0"/>
      <dgm:spPr/>
    </dgm:pt>
    <dgm:pt modelId="{EB064ED3-5429-2042-91F4-107933B8CA6D}" type="pres">
      <dgm:prSet presAssocID="{1E58D4F5-293A-D046-95FC-240897A0CA62}" presName="hierChild5" presStyleCnt="0"/>
      <dgm:spPr/>
    </dgm:pt>
    <dgm:pt modelId="{05C5FA32-CE4A-C345-B449-87B35DF61F88}" type="pres">
      <dgm:prSet presAssocID="{6DC4CDA6-E516-7E4E-8CAD-AEAA7A28A06E}" presName="hierChild5" presStyleCnt="0"/>
      <dgm:spPr/>
    </dgm:pt>
    <dgm:pt modelId="{A39D3232-DE76-1147-ABC4-221F1E2E1822}" type="pres">
      <dgm:prSet presAssocID="{590405C1-59E9-B949-AE5E-53E8031FFB5D}" presName="hierChild3" presStyleCnt="0"/>
      <dgm:spPr/>
    </dgm:pt>
  </dgm:ptLst>
  <dgm:cxnLst>
    <dgm:cxn modelId="{F8099D4D-6C99-9640-8BAD-93234ABC808A}" type="presOf" srcId="{C73676EF-4980-AF4F-AF9E-A57029B15089}" destId="{C35ACDE5-2FDB-1E48-824A-44D81BCE7C3C}" srcOrd="0" destOrd="0" presId="urn:microsoft.com/office/officeart/2008/layout/HalfCircleOrganizationChart"/>
    <dgm:cxn modelId="{2A56F0CF-5F6D-F748-8ECA-C56E619F3D82}" type="presOf" srcId="{C73676EF-4980-AF4F-AF9E-A57029B15089}" destId="{92C7F4FA-0CC3-FD44-B179-6BDAC950A75F}" srcOrd="1" destOrd="0" presId="urn:microsoft.com/office/officeart/2008/layout/HalfCircleOrganizationChart"/>
    <dgm:cxn modelId="{E1A0C20B-4379-F04B-8267-9A0DC388B6E5}" type="presOf" srcId="{7546BDA5-D702-AD43-B5DB-9EAEED566E3C}" destId="{363ABA65-303B-B84D-AE22-878283FCA9DE}" srcOrd="0" destOrd="0" presId="urn:microsoft.com/office/officeart/2008/layout/HalfCircleOrganizationChart"/>
    <dgm:cxn modelId="{A4CFFADC-C335-D14C-A246-DFB602CAABC2}" type="presOf" srcId="{590405C1-59E9-B949-AE5E-53E8031FFB5D}" destId="{6F39A44A-1D38-B049-A2F9-8E593B9E251C}" srcOrd="1" destOrd="0" presId="urn:microsoft.com/office/officeart/2008/layout/HalfCircleOrganizationChart"/>
    <dgm:cxn modelId="{B555123F-0BA9-2340-AF6A-1CB79BECE03D}" type="presOf" srcId="{590405C1-59E9-B949-AE5E-53E8031FFB5D}" destId="{1A4DD1C8-D3CF-BB40-978B-A927B1734FCD}" srcOrd="0" destOrd="0" presId="urn:microsoft.com/office/officeart/2008/layout/HalfCircleOrganizationChart"/>
    <dgm:cxn modelId="{48200932-45FF-C644-BE66-70226BDE409B}" srcId="{6DC4CDA6-E516-7E4E-8CAD-AEAA7A28A06E}" destId="{1E58D4F5-293A-D046-95FC-240897A0CA62}" srcOrd="0" destOrd="0" parTransId="{69068E6F-DAF4-CF43-8FD3-7164E060B27C}" sibTransId="{32F29BD6-0AD8-A744-B156-7C6177BE4FDD}"/>
    <dgm:cxn modelId="{8AA3A655-C207-0D42-AB89-D45B8FCDAC46}" type="presOf" srcId="{6DC4CDA6-E516-7E4E-8CAD-AEAA7A28A06E}" destId="{3005CB05-E979-DC46-9937-DB27021700A1}" srcOrd="0" destOrd="0" presId="urn:microsoft.com/office/officeart/2008/layout/HalfCircleOrganizationChart"/>
    <dgm:cxn modelId="{8EA77838-D7E2-9E41-82CC-1070CD73BF0C}" type="presOf" srcId="{1E58D4F5-293A-D046-95FC-240897A0CA62}" destId="{054934D0-61BA-464D-8E8C-2BA416226CD8}" srcOrd="1" destOrd="0" presId="urn:microsoft.com/office/officeart/2008/layout/HalfCircleOrganizationChart"/>
    <dgm:cxn modelId="{4A559204-DE4A-0F4A-8B0F-768C6FC5064D}" type="presOf" srcId="{A7D4852F-000E-804E-9A01-5EB2861C927C}" destId="{3E78F244-CFEB-8D47-867E-524BCEF023EC}" srcOrd="0" destOrd="0" presId="urn:microsoft.com/office/officeart/2008/layout/HalfCircleOrganizationChart"/>
    <dgm:cxn modelId="{4E51C4C1-E390-9140-8D19-3938E7CEAF19}" type="presOf" srcId="{69068E6F-DAF4-CF43-8FD3-7164E060B27C}" destId="{D1F04F8D-EB26-E745-807E-DD8366945826}" srcOrd="0" destOrd="0" presId="urn:microsoft.com/office/officeart/2008/layout/HalfCircleOrganizationChart"/>
    <dgm:cxn modelId="{8CE183AC-F474-1B40-8899-42AB2B743A7C}" srcId="{1E58D4F5-293A-D046-95FC-240897A0CA62}" destId="{C73676EF-4980-AF4F-AF9E-A57029B15089}" srcOrd="0" destOrd="0" parTransId="{75246F3C-A1C8-CF42-BBD6-9F3D528EFB1A}" sibTransId="{00CFF0FC-355E-2840-8474-908C0CB35D05}"/>
    <dgm:cxn modelId="{D6DF795F-E23F-744D-AF4B-A6796E9C12D3}" type="presOf" srcId="{75246F3C-A1C8-CF42-BBD6-9F3D528EFB1A}" destId="{BFE83374-1D98-7A4D-A403-067AF7B58A69}" srcOrd="0" destOrd="0" presId="urn:microsoft.com/office/officeart/2008/layout/HalfCircleOrganizationChart"/>
    <dgm:cxn modelId="{F5EE0957-C8DD-8B4F-BC37-2EB5EE3FFAD0}" srcId="{7546BDA5-D702-AD43-B5DB-9EAEED566E3C}" destId="{590405C1-59E9-B949-AE5E-53E8031FFB5D}" srcOrd="0" destOrd="0" parTransId="{F6DBD362-9AAB-7B48-8991-F600FBEDCEC7}" sibTransId="{1E71BD7C-4A85-C944-8CE8-E30D75A70473}"/>
    <dgm:cxn modelId="{FFBCB121-D156-3540-B8C6-4ADE0EA15260}" srcId="{590405C1-59E9-B949-AE5E-53E8031FFB5D}" destId="{6DC4CDA6-E516-7E4E-8CAD-AEAA7A28A06E}" srcOrd="0" destOrd="0" parTransId="{A7D4852F-000E-804E-9A01-5EB2861C927C}" sibTransId="{54D1FF9E-58AA-F24B-9683-0DC98326BD7D}"/>
    <dgm:cxn modelId="{30346ED0-5142-7D45-B603-0F06E48AA717}" type="presOf" srcId="{1E58D4F5-293A-D046-95FC-240897A0CA62}" destId="{6E13E270-AE38-1B44-BE32-CF1A00FEEB3B}" srcOrd="0" destOrd="0" presId="urn:microsoft.com/office/officeart/2008/layout/HalfCircleOrganizationChart"/>
    <dgm:cxn modelId="{15FC260C-D433-944F-A92B-4BE0842E70FA}" type="presOf" srcId="{6DC4CDA6-E516-7E4E-8CAD-AEAA7A28A06E}" destId="{7DBDCC56-EE73-7B4C-B755-9818EA729C62}" srcOrd="1" destOrd="0" presId="urn:microsoft.com/office/officeart/2008/layout/HalfCircleOrganizationChart"/>
    <dgm:cxn modelId="{61B6D47F-9AD1-CD43-A7E5-25AE5413CA27}" type="presParOf" srcId="{363ABA65-303B-B84D-AE22-878283FCA9DE}" destId="{9274F720-4075-D440-955B-FAAC13939FDD}" srcOrd="0" destOrd="0" presId="urn:microsoft.com/office/officeart/2008/layout/HalfCircleOrganizationChart"/>
    <dgm:cxn modelId="{BC4A01B8-46FD-AF4C-BD47-3339A95F89CF}" type="presParOf" srcId="{9274F720-4075-D440-955B-FAAC13939FDD}" destId="{83B432DE-BF11-B144-9DA8-D156AE912F22}" srcOrd="0" destOrd="0" presId="urn:microsoft.com/office/officeart/2008/layout/HalfCircleOrganizationChart"/>
    <dgm:cxn modelId="{0EDE9007-0045-C442-BD0C-9B3AD40AC6E9}" type="presParOf" srcId="{83B432DE-BF11-B144-9DA8-D156AE912F22}" destId="{1A4DD1C8-D3CF-BB40-978B-A927B1734FCD}" srcOrd="0" destOrd="0" presId="urn:microsoft.com/office/officeart/2008/layout/HalfCircleOrganizationChart"/>
    <dgm:cxn modelId="{92EDFF2D-B810-BD41-A912-808D8C10D3E3}" type="presParOf" srcId="{83B432DE-BF11-B144-9DA8-D156AE912F22}" destId="{452F8737-1264-6246-A9FE-145530B56A43}" srcOrd="1" destOrd="0" presId="urn:microsoft.com/office/officeart/2008/layout/HalfCircleOrganizationChart"/>
    <dgm:cxn modelId="{93B04D53-8C2B-064B-BEF3-A4584AF4BC6F}" type="presParOf" srcId="{83B432DE-BF11-B144-9DA8-D156AE912F22}" destId="{F0D46A3F-E6D0-7547-A98C-B166A4531CCC}" srcOrd="2" destOrd="0" presId="urn:microsoft.com/office/officeart/2008/layout/HalfCircleOrganizationChart"/>
    <dgm:cxn modelId="{6E167453-4042-054F-8EF5-CCCE4F9E03BD}" type="presParOf" srcId="{83B432DE-BF11-B144-9DA8-D156AE912F22}" destId="{6F39A44A-1D38-B049-A2F9-8E593B9E251C}" srcOrd="3" destOrd="0" presId="urn:microsoft.com/office/officeart/2008/layout/HalfCircleOrganizationChart"/>
    <dgm:cxn modelId="{6EDA269A-9E78-1B44-8328-B17280D5C93B}" type="presParOf" srcId="{9274F720-4075-D440-955B-FAAC13939FDD}" destId="{03DD18ED-BFE7-7C42-BC69-A8B38A87B556}" srcOrd="1" destOrd="0" presId="urn:microsoft.com/office/officeart/2008/layout/HalfCircleOrganizationChart"/>
    <dgm:cxn modelId="{3394ADDD-F6B2-2641-AAE7-6A4442231CA9}" type="presParOf" srcId="{03DD18ED-BFE7-7C42-BC69-A8B38A87B556}" destId="{3E78F244-CFEB-8D47-867E-524BCEF023EC}" srcOrd="0" destOrd="0" presId="urn:microsoft.com/office/officeart/2008/layout/HalfCircleOrganizationChart"/>
    <dgm:cxn modelId="{E10D4169-FAE9-D543-AC9C-C11D3CE787D0}" type="presParOf" srcId="{03DD18ED-BFE7-7C42-BC69-A8B38A87B556}" destId="{37D4A4CA-EDE1-C446-93A1-348E8E8EA0D3}" srcOrd="1" destOrd="0" presId="urn:microsoft.com/office/officeart/2008/layout/HalfCircleOrganizationChart"/>
    <dgm:cxn modelId="{09EDD08A-9A2F-0740-A7AA-3AD4836ABD37}" type="presParOf" srcId="{37D4A4CA-EDE1-C446-93A1-348E8E8EA0D3}" destId="{411CA381-5B27-6C42-899E-1F1EFCEF71AC}" srcOrd="0" destOrd="0" presId="urn:microsoft.com/office/officeart/2008/layout/HalfCircleOrganizationChart"/>
    <dgm:cxn modelId="{FF6C5756-E4FA-CD4F-BB08-EF63CF3C1B8B}" type="presParOf" srcId="{411CA381-5B27-6C42-899E-1F1EFCEF71AC}" destId="{3005CB05-E979-DC46-9937-DB27021700A1}" srcOrd="0" destOrd="0" presId="urn:microsoft.com/office/officeart/2008/layout/HalfCircleOrganizationChart"/>
    <dgm:cxn modelId="{9713EBD1-C671-3E42-B91D-951123E43D24}" type="presParOf" srcId="{411CA381-5B27-6C42-899E-1F1EFCEF71AC}" destId="{F96F4C95-47F4-6546-9950-ACBCE3E228EE}" srcOrd="1" destOrd="0" presId="urn:microsoft.com/office/officeart/2008/layout/HalfCircleOrganizationChart"/>
    <dgm:cxn modelId="{AF37CDDB-FE5D-6C45-979F-C14671260A65}" type="presParOf" srcId="{411CA381-5B27-6C42-899E-1F1EFCEF71AC}" destId="{DCAD22AC-C582-1E43-ABB2-1D714BF5AC0C}" srcOrd="2" destOrd="0" presId="urn:microsoft.com/office/officeart/2008/layout/HalfCircleOrganizationChart"/>
    <dgm:cxn modelId="{E83FA6A6-74C9-B746-9679-4FCFC53594CD}" type="presParOf" srcId="{411CA381-5B27-6C42-899E-1F1EFCEF71AC}" destId="{7DBDCC56-EE73-7B4C-B755-9818EA729C62}" srcOrd="3" destOrd="0" presId="urn:microsoft.com/office/officeart/2008/layout/HalfCircleOrganizationChart"/>
    <dgm:cxn modelId="{01336F8F-834A-0F4D-9FCF-FFD4C24C8906}" type="presParOf" srcId="{37D4A4CA-EDE1-C446-93A1-348E8E8EA0D3}" destId="{E04FF4C9-78F5-5B41-AAFF-9476868667EE}" srcOrd="1" destOrd="0" presId="urn:microsoft.com/office/officeart/2008/layout/HalfCircleOrganizationChart"/>
    <dgm:cxn modelId="{9C3AB506-0FB8-A447-9142-C1778AA0C8B1}" type="presParOf" srcId="{E04FF4C9-78F5-5B41-AAFF-9476868667EE}" destId="{D1F04F8D-EB26-E745-807E-DD8366945826}" srcOrd="0" destOrd="0" presId="urn:microsoft.com/office/officeart/2008/layout/HalfCircleOrganizationChart"/>
    <dgm:cxn modelId="{318AD223-386D-454F-8257-6D0C2D33A303}" type="presParOf" srcId="{E04FF4C9-78F5-5B41-AAFF-9476868667EE}" destId="{E06863CD-CAC5-8040-A9F6-8F40884E9C45}" srcOrd="1" destOrd="0" presId="urn:microsoft.com/office/officeart/2008/layout/HalfCircleOrganizationChart"/>
    <dgm:cxn modelId="{AE3EFAFD-605D-C540-8AF8-F6776061283F}" type="presParOf" srcId="{E06863CD-CAC5-8040-A9F6-8F40884E9C45}" destId="{CCFBB454-0F97-F644-BC92-B7BB6DC3796C}" srcOrd="0" destOrd="0" presId="urn:microsoft.com/office/officeart/2008/layout/HalfCircleOrganizationChart"/>
    <dgm:cxn modelId="{4872FB0F-3C09-0C4D-8ABD-910B8401EAEC}" type="presParOf" srcId="{CCFBB454-0F97-F644-BC92-B7BB6DC3796C}" destId="{6E13E270-AE38-1B44-BE32-CF1A00FEEB3B}" srcOrd="0" destOrd="0" presId="urn:microsoft.com/office/officeart/2008/layout/HalfCircleOrganizationChart"/>
    <dgm:cxn modelId="{047890CB-399B-A54B-A6F2-307DD762299B}" type="presParOf" srcId="{CCFBB454-0F97-F644-BC92-B7BB6DC3796C}" destId="{337F22D9-CCBD-3140-8AE4-6B094E9AA971}" srcOrd="1" destOrd="0" presId="urn:microsoft.com/office/officeart/2008/layout/HalfCircleOrganizationChart"/>
    <dgm:cxn modelId="{AB1169D4-D38C-7C43-B7CE-BD21C3EED577}" type="presParOf" srcId="{CCFBB454-0F97-F644-BC92-B7BB6DC3796C}" destId="{CAEAC981-E1B3-A841-95E7-310107331537}" srcOrd="2" destOrd="0" presId="urn:microsoft.com/office/officeart/2008/layout/HalfCircleOrganizationChart"/>
    <dgm:cxn modelId="{24B9D558-888C-BA45-BC93-4CCFAB47653E}" type="presParOf" srcId="{CCFBB454-0F97-F644-BC92-B7BB6DC3796C}" destId="{054934D0-61BA-464D-8E8C-2BA416226CD8}" srcOrd="3" destOrd="0" presId="urn:microsoft.com/office/officeart/2008/layout/HalfCircleOrganizationChart"/>
    <dgm:cxn modelId="{61980B27-1105-6946-8FF6-715A2D6743FD}" type="presParOf" srcId="{E06863CD-CAC5-8040-A9F6-8F40884E9C45}" destId="{A560FD62-F773-5444-A630-D65D404DE7D9}" srcOrd="1" destOrd="0" presId="urn:microsoft.com/office/officeart/2008/layout/HalfCircleOrganizationChart"/>
    <dgm:cxn modelId="{1ECC673F-DF16-0C4F-9D8E-C0A92650DB95}" type="presParOf" srcId="{A560FD62-F773-5444-A630-D65D404DE7D9}" destId="{BFE83374-1D98-7A4D-A403-067AF7B58A69}" srcOrd="0" destOrd="0" presId="urn:microsoft.com/office/officeart/2008/layout/HalfCircleOrganizationChart"/>
    <dgm:cxn modelId="{004F85E9-AC38-454C-B490-172CD410C1A2}" type="presParOf" srcId="{A560FD62-F773-5444-A630-D65D404DE7D9}" destId="{386F17D0-30B4-214F-915C-545AAABA9B3F}" srcOrd="1" destOrd="0" presId="urn:microsoft.com/office/officeart/2008/layout/HalfCircleOrganizationChart"/>
    <dgm:cxn modelId="{E3C48128-1DE4-7A4A-96CE-B34B81C052E5}" type="presParOf" srcId="{386F17D0-30B4-214F-915C-545AAABA9B3F}" destId="{411B3687-90AB-E641-B153-BC38A7E3F298}" srcOrd="0" destOrd="0" presId="urn:microsoft.com/office/officeart/2008/layout/HalfCircleOrganizationChart"/>
    <dgm:cxn modelId="{B4010D2A-8E34-3545-9DE6-7FF05B25978C}" type="presParOf" srcId="{411B3687-90AB-E641-B153-BC38A7E3F298}" destId="{C35ACDE5-2FDB-1E48-824A-44D81BCE7C3C}" srcOrd="0" destOrd="0" presId="urn:microsoft.com/office/officeart/2008/layout/HalfCircleOrganizationChart"/>
    <dgm:cxn modelId="{CFE461A2-F373-FF43-B6E2-C39B886E3FDB}" type="presParOf" srcId="{411B3687-90AB-E641-B153-BC38A7E3F298}" destId="{19CB3B58-6D10-ED49-8413-2A7C9D3874A1}" srcOrd="1" destOrd="0" presId="urn:microsoft.com/office/officeart/2008/layout/HalfCircleOrganizationChart"/>
    <dgm:cxn modelId="{5DDE5D29-DFF5-CF40-A111-EE8F7AC63072}" type="presParOf" srcId="{411B3687-90AB-E641-B153-BC38A7E3F298}" destId="{C82FE99A-C0FD-0246-B53E-4C62B550764B}" srcOrd="2" destOrd="0" presId="urn:microsoft.com/office/officeart/2008/layout/HalfCircleOrganizationChart"/>
    <dgm:cxn modelId="{69E43D4D-B4E7-3A4D-B673-CA093A6C0F2D}" type="presParOf" srcId="{411B3687-90AB-E641-B153-BC38A7E3F298}" destId="{92C7F4FA-0CC3-FD44-B179-6BDAC950A75F}" srcOrd="3" destOrd="0" presId="urn:microsoft.com/office/officeart/2008/layout/HalfCircleOrganizationChart"/>
    <dgm:cxn modelId="{C91ADEEA-073C-7A43-A67B-42C11A1D71F2}" type="presParOf" srcId="{386F17D0-30B4-214F-915C-545AAABA9B3F}" destId="{A123B628-2839-934B-A2C4-40740EBA4874}" srcOrd="1" destOrd="0" presId="urn:microsoft.com/office/officeart/2008/layout/HalfCircleOrganizationChart"/>
    <dgm:cxn modelId="{7E6685DD-1F44-5047-9F4C-4BD5F5144011}" type="presParOf" srcId="{386F17D0-30B4-214F-915C-545AAABA9B3F}" destId="{507737C8-7001-8943-A490-B84AFBD83D64}" srcOrd="2" destOrd="0" presId="urn:microsoft.com/office/officeart/2008/layout/HalfCircleOrganizationChart"/>
    <dgm:cxn modelId="{E278EC06-0513-B742-BEFC-A5B40DA31604}" type="presParOf" srcId="{E06863CD-CAC5-8040-A9F6-8F40884E9C45}" destId="{EB064ED3-5429-2042-91F4-107933B8CA6D}" srcOrd="2" destOrd="0" presId="urn:microsoft.com/office/officeart/2008/layout/HalfCircleOrganizationChart"/>
    <dgm:cxn modelId="{8F289F9C-9476-8F4C-9CD3-7923EFC42FB9}" type="presParOf" srcId="{37D4A4CA-EDE1-C446-93A1-348E8E8EA0D3}" destId="{05C5FA32-CE4A-C345-B449-87B35DF61F88}" srcOrd="2" destOrd="0" presId="urn:microsoft.com/office/officeart/2008/layout/HalfCircleOrganizationChart"/>
    <dgm:cxn modelId="{0B549678-2870-C249-B6AF-4CF1A9E9414D}" type="presParOf" srcId="{9274F720-4075-D440-955B-FAAC13939FDD}" destId="{A39D3232-DE76-1147-ABC4-221F1E2E1822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46BDA5-D702-AD43-B5DB-9EAEED566E3C}" type="doc">
      <dgm:prSet loTypeId="urn:microsoft.com/office/officeart/2008/layout/HalfCircleOrganizationChar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0405C1-59E9-B949-AE5E-53E8031FFB5D}">
      <dgm:prSet phldrT="[Text]"/>
      <dgm:spPr/>
      <dgm:t>
        <a:bodyPr/>
        <a:lstStyle/>
        <a:p>
          <a:r>
            <a:rPr lang="en-US" dirty="0" smtClean="0"/>
            <a:t>Alice</a:t>
          </a:r>
          <a:endParaRPr lang="en-US" dirty="0"/>
        </a:p>
      </dgm:t>
    </dgm:pt>
    <dgm:pt modelId="{F6DBD362-9AAB-7B48-8991-F600FBEDCEC7}" type="parTrans" cxnId="{F5EE0957-C8DD-8B4F-BC37-2EB5EE3FFAD0}">
      <dgm:prSet/>
      <dgm:spPr/>
      <dgm:t>
        <a:bodyPr/>
        <a:lstStyle/>
        <a:p>
          <a:endParaRPr lang="en-US"/>
        </a:p>
      </dgm:t>
    </dgm:pt>
    <dgm:pt modelId="{1E71BD7C-4A85-C944-8CE8-E30D75A70473}" type="sibTrans" cxnId="{F5EE0957-C8DD-8B4F-BC37-2EB5EE3FFAD0}">
      <dgm:prSet/>
      <dgm:spPr/>
      <dgm:t>
        <a:bodyPr/>
        <a:lstStyle/>
        <a:p>
          <a:endParaRPr lang="en-US"/>
        </a:p>
      </dgm:t>
    </dgm:pt>
    <dgm:pt modelId="{6DC4CDA6-E516-7E4E-8CAD-AEAA7A28A06E}">
      <dgm:prSet phldrT="[Text]"/>
      <dgm:spPr/>
      <dgm:t>
        <a:bodyPr/>
        <a:lstStyle/>
        <a:p>
          <a:r>
            <a:rPr lang="en-US" dirty="0" smtClean="0"/>
            <a:t>Mix 3</a:t>
          </a:r>
          <a:endParaRPr lang="en-US" dirty="0"/>
        </a:p>
      </dgm:t>
    </dgm:pt>
    <dgm:pt modelId="{A7D4852F-000E-804E-9A01-5EB2861C927C}" type="parTrans" cxnId="{FFBCB121-D156-3540-B8C6-4ADE0EA15260}">
      <dgm:prSet/>
      <dgm:spPr/>
      <dgm:t>
        <a:bodyPr/>
        <a:lstStyle/>
        <a:p>
          <a:endParaRPr lang="en-US"/>
        </a:p>
      </dgm:t>
    </dgm:pt>
    <dgm:pt modelId="{54D1FF9E-58AA-F24B-9683-0DC98326BD7D}" type="sibTrans" cxnId="{FFBCB121-D156-3540-B8C6-4ADE0EA15260}">
      <dgm:prSet/>
      <dgm:spPr/>
      <dgm:t>
        <a:bodyPr/>
        <a:lstStyle/>
        <a:p>
          <a:endParaRPr lang="en-US"/>
        </a:p>
      </dgm:t>
    </dgm:pt>
    <dgm:pt modelId="{1E58D4F5-293A-D046-95FC-240897A0CA62}">
      <dgm:prSet/>
      <dgm:spPr/>
      <dgm:t>
        <a:bodyPr/>
        <a:lstStyle/>
        <a:p>
          <a:r>
            <a:rPr lang="en-US" dirty="0" smtClean="0"/>
            <a:t>Mix 2</a:t>
          </a:r>
          <a:endParaRPr lang="en-US" dirty="0"/>
        </a:p>
      </dgm:t>
    </dgm:pt>
    <dgm:pt modelId="{69068E6F-DAF4-CF43-8FD3-7164E060B27C}" type="parTrans" cxnId="{48200932-45FF-C644-BE66-70226BDE409B}">
      <dgm:prSet/>
      <dgm:spPr/>
      <dgm:t>
        <a:bodyPr/>
        <a:lstStyle/>
        <a:p>
          <a:endParaRPr lang="en-US"/>
        </a:p>
      </dgm:t>
    </dgm:pt>
    <dgm:pt modelId="{32F29BD6-0AD8-A744-B156-7C6177BE4FDD}" type="sibTrans" cxnId="{48200932-45FF-C644-BE66-70226BDE409B}">
      <dgm:prSet/>
      <dgm:spPr/>
      <dgm:t>
        <a:bodyPr/>
        <a:lstStyle/>
        <a:p>
          <a:endParaRPr lang="en-US"/>
        </a:p>
      </dgm:t>
    </dgm:pt>
    <dgm:pt modelId="{C73676EF-4980-AF4F-AF9E-A57029B15089}">
      <dgm:prSet/>
      <dgm:spPr/>
      <dgm:t>
        <a:bodyPr/>
        <a:lstStyle/>
        <a:p>
          <a:r>
            <a:rPr lang="en-US" dirty="0" smtClean="0"/>
            <a:t>Bob</a:t>
          </a:r>
          <a:endParaRPr lang="en-US" dirty="0"/>
        </a:p>
      </dgm:t>
    </dgm:pt>
    <dgm:pt modelId="{75246F3C-A1C8-CF42-BBD6-9F3D528EFB1A}" type="parTrans" cxnId="{8CE183AC-F474-1B40-8899-42AB2B743A7C}">
      <dgm:prSet/>
      <dgm:spPr/>
      <dgm:t>
        <a:bodyPr/>
        <a:lstStyle/>
        <a:p>
          <a:endParaRPr lang="en-US"/>
        </a:p>
      </dgm:t>
    </dgm:pt>
    <dgm:pt modelId="{00CFF0FC-355E-2840-8474-908C0CB35D05}" type="sibTrans" cxnId="{8CE183AC-F474-1B40-8899-42AB2B743A7C}">
      <dgm:prSet/>
      <dgm:spPr/>
      <dgm:t>
        <a:bodyPr/>
        <a:lstStyle/>
        <a:p>
          <a:endParaRPr lang="en-US"/>
        </a:p>
      </dgm:t>
    </dgm:pt>
    <dgm:pt modelId="{33958FF9-F20E-3140-A2B8-09B1E95FF7A7}">
      <dgm:prSet/>
      <dgm:spPr/>
      <dgm:t>
        <a:bodyPr/>
        <a:lstStyle/>
        <a:p>
          <a:r>
            <a:rPr lang="en-US" dirty="0" smtClean="0"/>
            <a:t>Mix 1</a:t>
          </a:r>
          <a:endParaRPr lang="en-US" dirty="0"/>
        </a:p>
      </dgm:t>
    </dgm:pt>
    <dgm:pt modelId="{48DD08DA-EA4C-C740-A5C4-E5BB8D43ADFF}" type="parTrans" cxnId="{5F1193A8-FA41-9648-B9B7-965B06B55EE0}">
      <dgm:prSet/>
      <dgm:spPr/>
      <dgm:t>
        <a:bodyPr/>
        <a:lstStyle/>
        <a:p>
          <a:endParaRPr lang="en-US"/>
        </a:p>
      </dgm:t>
    </dgm:pt>
    <dgm:pt modelId="{9D3D84D8-255B-6349-BA8B-487D907C8E76}" type="sibTrans" cxnId="{5F1193A8-FA41-9648-B9B7-965B06B55EE0}">
      <dgm:prSet/>
      <dgm:spPr/>
      <dgm:t>
        <a:bodyPr/>
        <a:lstStyle/>
        <a:p>
          <a:endParaRPr lang="en-US"/>
        </a:p>
      </dgm:t>
    </dgm:pt>
    <dgm:pt modelId="{363ABA65-303B-B84D-AE22-878283FCA9DE}" type="pres">
      <dgm:prSet presAssocID="{7546BDA5-D702-AD43-B5DB-9EAEED566E3C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274F720-4075-D440-955B-FAAC13939FDD}" type="pres">
      <dgm:prSet presAssocID="{590405C1-59E9-B949-AE5E-53E8031FFB5D}" presName="hierRoot1" presStyleCnt="0">
        <dgm:presLayoutVars>
          <dgm:hierBranch val="init"/>
        </dgm:presLayoutVars>
      </dgm:prSet>
      <dgm:spPr/>
    </dgm:pt>
    <dgm:pt modelId="{83B432DE-BF11-B144-9DA8-D156AE912F22}" type="pres">
      <dgm:prSet presAssocID="{590405C1-59E9-B949-AE5E-53E8031FFB5D}" presName="rootComposite1" presStyleCnt="0"/>
      <dgm:spPr/>
    </dgm:pt>
    <dgm:pt modelId="{1A4DD1C8-D3CF-BB40-978B-A927B1734FCD}" type="pres">
      <dgm:prSet presAssocID="{590405C1-59E9-B949-AE5E-53E8031FFB5D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2F8737-1264-6246-A9FE-145530B56A43}" type="pres">
      <dgm:prSet presAssocID="{590405C1-59E9-B949-AE5E-53E8031FFB5D}" presName="topArc1" presStyleLbl="parChTrans1D1" presStyleIdx="0" presStyleCnt="10"/>
      <dgm:spPr/>
    </dgm:pt>
    <dgm:pt modelId="{F0D46A3F-E6D0-7547-A98C-B166A4531CCC}" type="pres">
      <dgm:prSet presAssocID="{590405C1-59E9-B949-AE5E-53E8031FFB5D}" presName="bottomArc1" presStyleLbl="parChTrans1D1" presStyleIdx="1" presStyleCnt="10"/>
      <dgm:spPr/>
    </dgm:pt>
    <dgm:pt modelId="{6F39A44A-1D38-B049-A2F9-8E593B9E251C}" type="pres">
      <dgm:prSet presAssocID="{590405C1-59E9-B949-AE5E-53E8031FFB5D}" presName="topConnNode1" presStyleLbl="node1" presStyleIdx="0" presStyleCnt="0"/>
      <dgm:spPr/>
      <dgm:t>
        <a:bodyPr/>
        <a:lstStyle/>
        <a:p>
          <a:endParaRPr lang="en-US"/>
        </a:p>
      </dgm:t>
    </dgm:pt>
    <dgm:pt modelId="{03DD18ED-BFE7-7C42-BC69-A8B38A87B556}" type="pres">
      <dgm:prSet presAssocID="{590405C1-59E9-B949-AE5E-53E8031FFB5D}" presName="hierChild2" presStyleCnt="0"/>
      <dgm:spPr/>
    </dgm:pt>
    <dgm:pt modelId="{82FDB755-6E69-D44C-87A6-EA7825E58120}" type="pres">
      <dgm:prSet presAssocID="{48DD08DA-EA4C-C740-A5C4-E5BB8D43ADFF}" presName="Name28" presStyleLbl="parChTrans1D2" presStyleIdx="0" presStyleCnt="1"/>
      <dgm:spPr/>
      <dgm:t>
        <a:bodyPr/>
        <a:lstStyle/>
        <a:p>
          <a:endParaRPr lang="en-US"/>
        </a:p>
      </dgm:t>
    </dgm:pt>
    <dgm:pt modelId="{2FF2AE4B-6C32-D841-834C-19D48DB925E6}" type="pres">
      <dgm:prSet presAssocID="{33958FF9-F20E-3140-A2B8-09B1E95FF7A7}" presName="hierRoot2" presStyleCnt="0">
        <dgm:presLayoutVars>
          <dgm:hierBranch val="init"/>
        </dgm:presLayoutVars>
      </dgm:prSet>
      <dgm:spPr/>
    </dgm:pt>
    <dgm:pt modelId="{A374F265-CF00-E248-AA29-6757E33749CE}" type="pres">
      <dgm:prSet presAssocID="{33958FF9-F20E-3140-A2B8-09B1E95FF7A7}" presName="rootComposite2" presStyleCnt="0"/>
      <dgm:spPr/>
    </dgm:pt>
    <dgm:pt modelId="{B082E422-3EAF-F942-85DB-F15375D2B300}" type="pres">
      <dgm:prSet presAssocID="{33958FF9-F20E-3140-A2B8-09B1E95FF7A7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3C58F4-474D-AA43-BF7B-82C36C07BB0C}" type="pres">
      <dgm:prSet presAssocID="{33958FF9-F20E-3140-A2B8-09B1E95FF7A7}" presName="topArc2" presStyleLbl="parChTrans1D1" presStyleIdx="2" presStyleCnt="10"/>
      <dgm:spPr/>
    </dgm:pt>
    <dgm:pt modelId="{C5B35AD3-66C5-6F48-A0CE-1589C7D0B892}" type="pres">
      <dgm:prSet presAssocID="{33958FF9-F20E-3140-A2B8-09B1E95FF7A7}" presName="bottomArc2" presStyleLbl="parChTrans1D1" presStyleIdx="3" presStyleCnt="10"/>
      <dgm:spPr/>
    </dgm:pt>
    <dgm:pt modelId="{04DFBA95-3F28-FE41-8C1E-A0FB315618F6}" type="pres">
      <dgm:prSet presAssocID="{33958FF9-F20E-3140-A2B8-09B1E95FF7A7}" presName="topConnNode2" presStyleLbl="node2" presStyleIdx="0" presStyleCnt="0"/>
      <dgm:spPr/>
      <dgm:t>
        <a:bodyPr/>
        <a:lstStyle/>
        <a:p>
          <a:endParaRPr lang="en-US"/>
        </a:p>
      </dgm:t>
    </dgm:pt>
    <dgm:pt modelId="{C75D1034-DA1B-004C-94CD-0D435AA2262D}" type="pres">
      <dgm:prSet presAssocID="{33958FF9-F20E-3140-A2B8-09B1E95FF7A7}" presName="hierChild4" presStyleCnt="0"/>
      <dgm:spPr/>
    </dgm:pt>
    <dgm:pt modelId="{3E78F244-CFEB-8D47-867E-524BCEF023EC}" type="pres">
      <dgm:prSet presAssocID="{A7D4852F-000E-804E-9A01-5EB2861C927C}" presName="Name28" presStyleLbl="parChTrans1D3" presStyleIdx="0" presStyleCnt="1"/>
      <dgm:spPr/>
      <dgm:t>
        <a:bodyPr/>
        <a:lstStyle/>
        <a:p>
          <a:endParaRPr lang="en-US"/>
        </a:p>
      </dgm:t>
    </dgm:pt>
    <dgm:pt modelId="{37D4A4CA-EDE1-C446-93A1-348E8E8EA0D3}" type="pres">
      <dgm:prSet presAssocID="{6DC4CDA6-E516-7E4E-8CAD-AEAA7A28A06E}" presName="hierRoot2" presStyleCnt="0">
        <dgm:presLayoutVars>
          <dgm:hierBranch val="init"/>
        </dgm:presLayoutVars>
      </dgm:prSet>
      <dgm:spPr/>
    </dgm:pt>
    <dgm:pt modelId="{411CA381-5B27-6C42-899E-1F1EFCEF71AC}" type="pres">
      <dgm:prSet presAssocID="{6DC4CDA6-E516-7E4E-8CAD-AEAA7A28A06E}" presName="rootComposite2" presStyleCnt="0"/>
      <dgm:spPr/>
    </dgm:pt>
    <dgm:pt modelId="{3005CB05-E979-DC46-9937-DB27021700A1}" type="pres">
      <dgm:prSet presAssocID="{6DC4CDA6-E516-7E4E-8CAD-AEAA7A28A06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6F4C95-47F4-6546-9950-ACBCE3E228EE}" type="pres">
      <dgm:prSet presAssocID="{6DC4CDA6-E516-7E4E-8CAD-AEAA7A28A06E}" presName="topArc2" presStyleLbl="parChTrans1D1" presStyleIdx="4" presStyleCnt="10"/>
      <dgm:spPr/>
    </dgm:pt>
    <dgm:pt modelId="{DCAD22AC-C582-1E43-ABB2-1D714BF5AC0C}" type="pres">
      <dgm:prSet presAssocID="{6DC4CDA6-E516-7E4E-8CAD-AEAA7A28A06E}" presName="bottomArc2" presStyleLbl="parChTrans1D1" presStyleIdx="5" presStyleCnt="10"/>
      <dgm:spPr/>
    </dgm:pt>
    <dgm:pt modelId="{7DBDCC56-EE73-7B4C-B755-9818EA729C62}" type="pres">
      <dgm:prSet presAssocID="{6DC4CDA6-E516-7E4E-8CAD-AEAA7A28A06E}" presName="topConnNode2" presStyleLbl="node3" presStyleIdx="0" presStyleCnt="0"/>
      <dgm:spPr/>
      <dgm:t>
        <a:bodyPr/>
        <a:lstStyle/>
        <a:p>
          <a:endParaRPr lang="en-US"/>
        </a:p>
      </dgm:t>
    </dgm:pt>
    <dgm:pt modelId="{E04FF4C9-78F5-5B41-AAFF-9476868667EE}" type="pres">
      <dgm:prSet presAssocID="{6DC4CDA6-E516-7E4E-8CAD-AEAA7A28A06E}" presName="hierChild4" presStyleCnt="0"/>
      <dgm:spPr/>
    </dgm:pt>
    <dgm:pt modelId="{D1F04F8D-EB26-E745-807E-DD8366945826}" type="pres">
      <dgm:prSet presAssocID="{69068E6F-DAF4-CF43-8FD3-7164E060B27C}" presName="Name28" presStyleLbl="parChTrans1D4" presStyleIdx="0" presStyleCnt="2"/>
      <dgm:spPr/>
      <dgm:t>
        <a:bodyPr/>
        <a:lstStyle/>
        <a:p>
          <a:endParaRPr lang="en-US"/>
        </a:p>
      </dgm:t>
    </dgm:pt>
    <dgm:pt modelId="{E06863CD-CAC5-8040-A9F6-8F40884E9C45}" type="pres">
      <dgm:prSet presAssocID="{1E58D4F5-293A-D046-95FC-240897A0CA62}" presName="hierRoot2" presStyleCnt="0">
        <dgm:presLayoutVars>
          <dgm:hierBranch val="init"/>
        </dgm:presLayoutVars>
      </dgm:prSet>
      <dgm:spPr/>
    </dgm:pt>
    <dgm:pt modelId="{CCFBB454-0F97-F644-BC92-B7BB6DC3796C}" type="pres">
      <dgm:prSet presAssocID="{1E58D4F5-293A-D046-95FC-240897A0CA62}" presName="rootComposite2" presStyleCnt="0"/>
      <dgm:spPr/>
    </dgm:pt>
    <dgm:pt modelId="{6E13E270-AE38-1B44-BE32-CF1A00FEEB3B}" type="pres">
      <dgm:prSet presAssocID="{1E58D4F5-293A-D046-95FC-240897A0CA6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7F22D9-CCBD-3140-8AE4-6B094E9AA971}" type="pres">
      <dgm:prSet presAssocID="{1E58D4F5-293A-D046-95FC-240897A0CA62}" presName="topArc2" presStyleLbl="parChTrans1D1" presStyleIdx="6" presStyleCnt="10"/>
      <dgm:spPr/>
    </dgm:pt>
    <dgm:pt modelId="{CAEAC981-E1B3-A841-95E7-310107331537}" type="pres">
      <dgm:prSet presAssocID="{1E58D4F5-293A-D046-95FC-240897A0CA62}" presName="bottomArc2" presStyleLbl="parChTrans1D1" presStyleIdx="7" presStyleCnt="10"/>
      <dgm:spPr/>
    </dgm:pt>
    <dgm:pt modelId="{054934D0-61BA-464D-8E8C-2BA416226CD8}" type="pres">
      <dgm:prSet presAssocID="{1E58D4F5-293A-D046-95FC-240897A0CA62}" presName="topConnNode2" presStyleLbl="node4" presStyleIdx="0" presStyleCnt="0"/>
      <dgm:spPr/>
      <dgm:t>
        <a:bodyPr/>
        <a:lstStyle/>
        <a:p>
          <a:endParaRPr lang="en-US"/>
        </a:p>
      </dgm:t>
    </dgm:pt>
    <dgm:pt modelId="{A560FD62-F773-5444-A630-D65D404DE7D9}" type="pres">
      <dgm:prSet presAssocID="{1E58D4F5-293A-D046-95FC-240897A0CA62}" presName="hierChild4" presStyleCnt="0"/>
      <dgm:spPr/>
    </dgm:pt>
    <dgm:pt modelId="{BFE83374-1D98-7A4D-A403-067AF7B58A69}" type="pres">
      <dgm:prSet presAssocID="{75246F3C-A1C8-CF42-BBD6-9F3D528EFB1A}" presName="Name28" presStyleLbl="parChTrans1D4" presStyleIdx="1" presStyleCnt="2"/>
      <dgm:spPr/>
      <dgm:t>
        <a:bodyPr/>
        <a:lstStyle/>
        <a:p>
          <a:endParaRPr lang="en-US"/>
        </a:p>
      </dgm:t>
    </dgm:pt>
    <dgm:pt modelId="{386F17D0-30B4-214F-915C-545AAABA9B3F}" type="pres">
      <dgm:prSet presAssocID="{C73676EF-4980-AF4F-AF9E-A57029B15089}" presName="hierRoot2" presStyleCnt="0">
        <dgm:presLayoutVars>
          <dgm:hierBranch val="init"/>
        </dgm:presLayoutVars>
      </dgm:prSet>
      <dgm:spPr/>
    </dgm:pt>
    <dgm:pt modelId="{411B3687-90AB-E641-B153-BC38A7E3F298}" type="pres">
      <dgm:prSet presAssocID="{C73676EF-4980-AF4F-AF9E-A57029B15089}" presName="rootComposite2" presStyleCnt="0"/>
      <dgm:spPr/>
    </dgm:pt>
    <dgm:pt modelId="{C35ACDE5-2FDB-1E48-824A-44D81BCE7C3C}" type="pres">
      <dgm:prSet presAssocID="{C73676EF-4980-AF4F-AF9E-A57029B15089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CB3B58-6D10-ED49-8413-2A7C9D3874A1}" type="pres">
      <dgm:prSet presAssocID="{C73676EF-4980-AF4F-AF9E-A57029B15089}" presName="topArc2" presStyleLbl="parChTrans1D1" presStyleIdx="8" presStyleCnt="10"/>
      <dgm:spPr/>
    </dgm:pt>
    <dgm:pt modelId="{C82FE99A-C0FD-0246-B53E-4C62B550764B}" type="pres">
      <dgm:prSet presAssocID="{C73676EF-4980-AF4F-AF9E-A57029B15089}" presName="bottomArc2" presStyleLbl="parChTrans1D1" presStyleIdx="9" presStyleCnt="10"/>
      <dgm:spPr/>
    </dgm:pt>
    <dgm:pt modelId="{92C7F4FA-0CC3-FD44-B179-6BDAC950A75F}" type="pres">
      <dgm:prSet presAssocID="{C73676EF-4980-AF4F-AF9E-A57029B15089}" presName="topConnNode2" presStyleLbl="node4" presStyleIdx="0" presStyleCnt="0"/>
      <dgm:spPr/>
      <dgm:t>
        <a:bodyPr/>
        <a:lstStyle/>
        <a:p>
          <a:endParaRPr lang="en-US"/>
        </a:p>
      </dgm:t>
    </dgm:pt>
    <dgm:pt modelId="{A123B628-2839-934B-A2C4-40740EBA4874}" type="pres">
      <dgm:prSet presAssocID="{C73676EF-4980-AF4F-AF9E-A57029B15089}" presName="hierChild4" presStyleCnt="0"/>
      <dgm:spPr/>
    </dgm:pt>
    <dgm:pt modelId="{507737C8-7001-8943-A490-B84AFBD83D64}" type="pres">
      <dgm:prSet presAssocID="{C73676EF-4980-AF4F-AF9E-A57029B15089}" presName="hierChild5" presStyleCnt="0"/>
      <dgm:spPr/>
    </dgm:pt>
    <dgm:pt modelId="{EB064ED3-5429-2042-91F4-107933B8CA6D}" type="pres">
      <dgm:prSet presAssocID="{1E58D4F5-293A-D046-95FC-240897A0CA62}" presName="hierChild5" presStyleCnt="0"/>
      <dgm:spPr/>
    </dgm:pt>
    <dgm:pt modelId="{05C5FA32-CE4A-C345-B449-87B35DF61F88}" type="pres">
      <dgm:prSet presAssocID="{6DC4CDA6-E516-7E4E-8CAD-AEAA7A28A06E}" presName="hierChild5" presStyleCnt="0"/>
      <dgm:spPr/>
    </dgm:pt>
    <dgm:pt modelId="{5F444D31-B20E-4243-BEE6-16FEC89DD1B1}" type="pres">
      <dgm:prSet presAssocID="{33958FF9-F20E-3140-A2B8-09B1E95FF7A7}" presName="hierChild5" presStyleCnt="0"/>
      <dgm:spPr/>
    </dgm:pt>
    <dgm:pt modelId="{A39D3232-DE76-1147-ABC4-221F1E2E1822}" type="pres">
      <dgm:prSet presAssocID="{590405C1-59E9-B949-AE5E-53E8031FFB5D}" presName="hierChild3" presStyleCnt="0"/>
      <dgm:spPr/>
    </dgm:pt>
  </dgm:ptLst>
  <dgm:cxnLst>
    <dgm:cxn modelId="{BFB7EB43-12B3-7D4D-95FB-B055569B6E6F}" type="presOf" srcId="{590405C1-59E9-B949-AE5E-53E8031FFB5D}" destId="{1A4DD1C8-D3CF-BB40-978B-A927B1734FCD}" srcOrd="0" destOrd="0" presId="urn:microsoft.com/office/officeart/2008/layout/HalfCircleOrganizationChart"/>
    <dgm:cxn modelId="{E37752CE-415A-3D4B-8A1C-761D8580F22C}" type="presOf" srcId="{590405C1-59E9-B949-AE5E-53E8031FFB5D}" destId="{6F39A44A-1D38-B049-A2F9-8E593B9E251C}" srcOrd="1" destOrd="0" presId="urn:microsoft.com/office/officeart/2008/layout/HalfCircleOrganizationChart"/>
    <dgm:cxn modelId="{624E6889-F4CE-534D-9BBE-7E8A08C2DA9D}" type="presOf" srcId="{6DC4CDA6-E516-7E4E-8CAD-AEAA7A28A06E}" destId="{7DBDCC56-EE73-7B4C-B755-9818EA729C62}" srcOrd="1" destOrd="0" presId="urn:microsoft.com/office/officeart/2008/layout/HalfCircleOrganizationChart"/>
    <dgm:cxn modelId="{03151CD4-13BB-AF4A-AB4F-2B3D1D97DC4B}" type="presOf" srcId="{75246F3C-A1C8-CF42-BBD6-9F3D528EFB1A}" destId="{BFE83374-1D98-7A4D-A403-067AF7B58A69}" srcOrd="0" destOrd="0" presId="urn:microsoft.com/office/officeart/2008/layout/HalfCircleOrganizationChart"/>
    <dgm:cxn modelId="{104DFB46-F222-EC46-B375-E4644E5D1934}" type="presOf" srcId="{C73676EF-4980-AF4F-AF9E-A57029B15089}" destId="{C35ACDE5-2FDB-1E48-824A-44D81BCE7C3C}" srcOrd="0" destOrd="0" presId="urn:microsoft.com/office/officeart/2008/layout/HalfCircleOrganizationChart"/>
    <dgm:cxn modelId="{48200932-45FF-C644-BE66-70226BDE409B}" srcId="{6DC4CDA6-E516-7E4E-8CAD-AEAA7A28A06E}" destId="{1E58D4F5-293A-D046-95FC-240897A0CA62}" srcOrd="0" destOrd="0" parTransId="{69068E6F-DAF4-CF43-8FD3-7164E060B27C}" sibTransId="{32F29BD6-0AD8-A744-B156-7C6177BE4FDD}"/>
    <dgm:cxn modelId="{520036BC-6A35-944E-A80B-0F7F00A6CC0D}" type="presOf" srcId="{1E58D4F5-293A-D046-95FC-240897A0CA62}" destId="{6E13E270-AE38-1B44-BE32-CF1A00FEEB3B}" srcOrd="0" destOrd="0" presId="urn:microsoft.com/office/officeart/2008/layout/HalfCircleOrganizationChart"/>
    <dgm:cxn modelId="{6E9EEE79-8569-7C42-991A-8A1B4A4103A4}" type="presOf" srcId="{C73676EF-4980-AF4F-AF9E-A57029B15089}" destId="{92C7F4FA-0CC3-FD44-B179-6BDAC950A75F}" srcOrd="1" destOrd="0" presId="urn:microsoft.com/office/officeart/2008/layout/HalfCircleOrganizationChart"/>
    <dgm:cxn modelId="{DD0E07D9-FB12-8C43-B172-DA0AF30ED543}" type="presOf" srcId="{6DC4CDA6-E516-7E4E-8CAD-AEAA7A28A06E}" destId="{3005CB05-E979-DC46-9937-DB27021700A1}" srcOrd="0" destOrd="0" presId="urn:microsoft.com/office/officeart/2008/layout/HalfCircleOrganizationChart"/>
    <dgm:cxn modelId="{8CE183AC-F474-1B40-8899-42AB2B743A7C}" srcId="{1E58D4F5-293A-D046-95FC-240897A0CA62}" destId="{C73676EF-4980-AF4F-AF9E-A57029B15089}" srcOrd="0" destOrd="0" parTransId="{75246F3C-A1C8-CF42-BBD6-9F3D528EFB1A}" sibTransId="{00CFF0FC-355E-2840-8474-908C0CB35D05}"/>
    <dgm:cxn modelId="{514E3F92-898E-504B-A4C2-1443BE93F5CB}" type="presOf" srcId="{48DD08DA-EA4C-C740-A5C4-E5BB8D43ADFF}" destId="{82FDB755-6E69-D44C-87A6-EA7825E58120}" srcOrd="0" destOrd="0" presId="urn:microsoft.com/office/officeart/2008/layout/HalfCircleOrganizationChart"/>
    <dgm:cxn modelId="{44AAC957-47D4-8E47-9B58-A32A248A5548}" type="presOf" srcId="{69068E6F-DAF4-CF43-8FD3-7164E060B27C}" destId="{D1F04F8D-EB26-E745-807E-DD8366945826}" srcOrd="0" destOrd="0" presId="urn:microsoft.com/office/officeart/2008/layout/HalfCircleOrganizationChart"/>
    <dgm:cxn modelId="{5F1193A8-FA41-9648-B9B7-965B06B55EE0}" srcId="{590405C1-59E9-B949-AE5E-53E8031FFB5D}" destId="{33958FF9-F20E-3140-A2B8-09B1E95FF7A7}" srcOrd="0" destOrd="0" parTransId="{48DD08DA-EA4C-C740-A5C4-E5BB8D43ADFF}" sibTransId="{9D3D84D8-255B-6349-BA8B-487D907C8E76}"/>
    <dgm:cxn modelId="{C449D453-8116-3C4C-995E-79E8D91105B4}" type="presOf" srcId="{A7D4852F-000E-804E-9A01-5EB2861C927C}" destId="{3E78F244-CFEB-8D47-867E-524BCEF023EC}" srcOrd="0" destOrd="0" presId="urn:microsoft.com/office/officeart/2008/layout/HalfCircleOrganizationChart"/>
    <dgm:cxn modelId="{23EA4025-5F18-B94A-BFF3-CF0288D3773D}" type="presOf" srcId="{33958FF9-F20E-3140-A2B8-09B1E95FF7A7}" destId="{04DFBA95-3F28-FE41-8C1E-A0FB315618F6}" srcOrd="1" destOrd="0" presId="urn:microsoft.com/office/officeart/2008/layout/HalfCircleOrganizationChart"/>
    <dgm:cxn modelId="{3ECB12BC-6937-8748-AA40-8154884076E6}" type="presOf" srcId="{1E58D4F5-293A-D046-95FC-240897A0CA62}" destId="{054934D0-61BA-464D-8E8C-2BA416226CD8}" srcOrd="1" destOrd="0" presId="urn:microsoft.com/office/officeart/2008/layout/HalfCircleOrganizationChart"/>
    <dgm:cxn modelId="{B00A57D1-D428-8941-A962-A112A3113460}" type="presOf" srcId="{33958FF9-F20E-3140-A2B8-09B1E95FF7A7}" destId="{B082E422-3EAF-F942-85DB-F15375D2B300}" srcOrd="0" destOrd="0" presId="urn:microsoft.com/office/officeart/2008/layout/HalfCircleOrganizationChart"/>
    <dgm:cxn modelId="{F5EE0957-C8DD-8B4F-BC37-2EB5EE3FFAD0}" srcId="{7546BDA5-D702-AD43-B5DB-9EAEED566E3C}" destId="{590405C1-59E9-B949-AE5E-53E8031FFB5D}" srcOrd="0" destOrd="0" parTransId="{F6DBD362-9AAB-7B48-8991-F600FBEDCEC7}" sibTransId="{1E71BD7C-4A85-C944-8CE8-E30D75A70473}"/>
    <dgm:cxn modelId="{1667AB48-0E83-CA4A-A5F3-9DADA1C586A8}" type="presOf" srcId="{7546BDA5-D702-AD43-B5DB-9EAEED566E3C}" destId="{363ABA65-303B-B84D-AE22-878283FCA9DE}" srcOrd="0" destOrd="0" presId="urn:microsoft.com/office/officeart/2008/layout/HalfCircleOrganizationChart"/>
    <dgm:cxn modelId="{FFBCB121-D156-3540-B8C6-4ADE0EA15260}" srcId="{33958FF9-F20E-3140-A2B8-09B1E95FF7A7}" destId="{6DC4CDA6-E516-7E4E-8CAD-AEAA7A28A06E}" srcOrd="0" destOrd="0" parTransId="{A7D4852F-000E-804E-9A01-5EB2861C927C}" sibTransId="{54D1FF9E-58AA-F24B-9683-0DC98326BD7D}"/>
    <dgm:cxn modelId="{A1CA5584-DBBA-714B-AF8B-831543573B30}" type="presParOf" srcId="{363ABA65-303B-B84D-AE22-878283FCA9DE}" destId="{9274F720-4075-D440-955B-FAAC13939FDD}" srcOrd="0" destOrd="0" presId="urn:microsoft.com/office/officeart/2008/layout/HalfCircleOrganizationChart"/>
    <dgm:cxn modelId="{F0F3268F-FF5F-5042-AE72-01A0493866F2}" type="presParOf" srcId="{9274F720-4075-D440-955B-FAAC13939FDD}" destId="{83B432DE-BF11-B144-9DA8-D156AE912F22}" srcOrd="0" destOrd="0" presId="urn:microsoft.com/office/officeart/2008/layout/HalfCircleOrganizationChart"/>
    <dgm:cxn modelId="{1C3F413D-D218-4A47-B5C0-9B5B9693E2F8}" type="presParOf" srcId="{83B432DE-BF11-B144-9DA8-D156AE912F22}" destId="{1A4DD1C8-D3CF-BB40-978B-A927B1734FCD}" srcOrd="0" destOrd="0" presId="urn:microsoft.com/office/officeart/2008/layout/HalfCircleOrganizationChart"/>
    <dgm:cxn modelId="{2DE3F12A-BCF3-054F-9DEE-8448F9DABF2A}" type="presParOf" srcId="{83B432DE-BF11-B144-9DA8-D156AE912F22}" destId="{452F8737-1264-6246-A9FE-145530B56A43}" srcOrd="1" destOrd="0" presId="urn:microsoft.com/office/officeart/2008/layout/HalfCircleOrganizationChart"/>
    <dgm:cxn modelId="{7FE1D4B0-6E44-384E-B045-32983AFCB913}" type="presParOf" srcId="{83B432DE-BF11-B144-9DA8-D156AE912F22}" destId="{F0D46A3F-E6D0-7547-A98C-B166A4531CCC}" srcOrd="2" destOrd="0" presId="urn:microsoft.com/office/officeart/2008/layout/HalfCircleOrganizationChart"/>
    <dgm:cxn modelId="{85D17E14-E66D-8246-AF17-3C3C802D59F2}" type="presParOf" srcId="{83B432DE-BF11-B144-9DA8-D156AE912F22}" destId="{6F39A44A-1D38-B049-A2F9-8E593B9E251C}" srcOrd="3" destOrd="0" presId="urn:microsoft.com/office/officeart/2008/layout/HalfCircleOrganizationChart"/>
    <dgm:cxn modelId="{0E90F124-3C97-0640-974F-697A84BFBCCB}" type="presParOf" srcId="{9274F720-4075-D440-955B-FAAC13939FDD}" destId="{03DD18ED-BFE7-7C42-BC69-A8B38A87B556}" srcOrd="1" destOrd="0" presId="urn:microsoft.com/office/officeart/2008/layout/HalfCircleOrganizationChart"/>
    <dgm:cxn modelId="{ADF1F3DE-1453-D648-964D-0CBF9BAB6DF8}" type="presParOf" srcId="{03DD18ED-BFE7-7C42-BC69-A8B38A87B556}" destId="{82FDB755-6E69-D44C-87A6-EA7825E58120}" srcOrd="0" destOrd="0" presId="urn:microsoft.com/office/officeart/2008/layout/HalfCircleOrganizationChart"/>
    <dgm:cxn modelId="{7D58A110-271F-5544-8F2B-9518AE040EA1}" type="presParOf" srcId="{03DD18ED-BFE7-7C42-BC69-A8B38A87B556}" destId="{2FF2AE4B-6C32-D841-834C-19D48DB925E6}" srcOrd="1" destOrd="0" presId="urn:microsoft.com/office/officeart/2008/layout/HalfCircleOrganizationChart"/>
    <dgm:cxn modelId="{6AE26105-6F0B-3443-B848-17625646452C}" type="presParOf" srcId="{2FF2AE4B-6C32-D841-834C-19D48DB925E6}" destId="{A374F265-CF00-E248-AA29-6757E33749CE}" srcOrd="0" destOrd="0" presId="urn:microsoft.com/office/officeart/2008/layout/HalfCircleOrganizationChart"/>
    <dgm:cxn modelId="{3E34A039-00F5-6F4D-AC45-AB1F07DBAF45}" type="presParOf" srcId="{A374F265-CF00-E248-AA29-6757E33749CE}" destId="{B082E422-3EAF-F942-85DB-F15375D2B300}" srcOrd="0" destOrd="0" presId="urn:microsoft.com/office/officeart/2008/layout/HalfCircleOrganizationChart"/>
    <dgm:cxn modelId="{F5069314-9316-E049-9C4D-C9A96A20FA9D}" type="presParOf" srcId="{A374F265-CF00-E248-AA29-6757E33749CE}" destId="{353C58F4-474D-AA43-BF7B-82C36C07BB0C}" srcOrd="1" destOrd="0" presId="urn:microsoft.com/office/officeart/2008/layout/HalfCircleOrganizationChart"/>
    <dgm:cxn modelId="{CA503959-8AE2-DA49-A4D4-A4FB8770A820}" type="presParOf" srcId="{A374F265-CF00-E248-AA29-6757E33749CE}" destId="{C5B35AD3-66C5-6F48-A0CE-1589C7D0B892}" srcOrd="2" destOrd="0" presId="urn:microsoft.com/office/officeart/2008/layout/HalfCircleOrganizationChart"/>
    <dgm:cxn modelId="{2CC9B8E8-E802-B44B-B433-F0215BAB6D77}" type="presParOf" srcId="{A374F265-CF00-E248-AA29-6757E33749CE}" destId="{04DFBA95-3F28-FE41-8C1E-A0FB315618F6}" srcOrd="3" destOrd="0" presId="urn:microsoft.com/office/officeart/2008/layout/HalfCircleOrganizationChart"/>
    <dgm:cxn modelId="{EEEDE4BF-04BE-4445-BCF6-4928E1BA6CEE}" type="presParOf" srcId="{2FF2AE4B-6C32-D841-834C-19D48DB925E6}" destId="{C75D1034-DA1B-004C-94CD-0D435AA2262D}" srcOrd="1" destOrd="0" presId="urn:microsoft.com/office/officeart/2008/layout/HalfCircleOrganizationChart"/>
    <dgm:cxn modelId="{C932F1A6-5294-F64F-AE2C-A358011362DF}" type="presParOf" srcId="{C75D1034-DA1B-004C-94CD-0D435AA2262D}" destId="{3E78F244-CFEB-8D47-867E-524BCEF023EC}" srcOrd="0" destOrd="0" presId="urn:microsoft.com/office/officeart/2008/layout/HalfCircleOrganizationChart"/>
    <dgm:cxn modelId="{6506948B-08E6-A646-8A53-472678B11A0F}" type="presParOf" srcId="{C75D1034-DA1B-004C-94CD-0D435AA2262D}" destId="{37D4A4CA-EDE1-C446-93A1-348E8E8EA0D3}" srcOrd="1" destOrd="0" presId="urn:microsoft.com/office/officeart/2008/layout/HalfCircleOrganizationChart"/>
    <dgm:cxn modelId="{5D9F7183-63CE-5E4D-A1CA-C410C13268EF}" type="presParOf" srcId="{37D4A4CA-EDE1-C446-93A1-348E8E8EA0D3}" destId="{411CA381-5B27-6C42-899E-1F1EFCEF71AC}" srcOrd="0" destOrd="0" presId="urn:microsoft.com/office/officeart/2008/layout/HalfCircleOrganizationChart"/>
    <dgm:cxn modelId="{76B1EE90-7851-A24B-AEF3-A79533A583B2}" type="presParOf" srcId="{411CA381-5B27-6C42-899E-1F1EFCEF71AC}" destId="{3005CB05-E979-DC46-9937-DB27021700A1}" srcOrd="0" destOrd="0" presId="urn:microsoft.com/office/officeart/2008/layout/HalfCircleOrganizationChart"/>
    <dgm:cxn modelId="{9D36C8DE-78AA-584D-8817-E3F1F0DCE426}" type="presParOf" srcId="{411CA381-5B27-6C42-899E-1F1EFCEF71AC}" destId="{F96F4C95-47F4-6546-9950-ACBCE3E228EE}" srcOrd="1" destOrd="0" presId="urn:microsoft.com/office/officeart/2008/layout/HalfCircleOrganizationChart"/>
    <dgm:cxn modelId="{827F0C05-18F5-7A44-BD43-56954D6BE05B}" type="presParOf" srcId="{411CA381-5B27-6C42-899E-1F1EFCEF71AC}" destId="{DCAD22AC-C582-1E43-ABB2-1D714BF5AC0C}" srcOrd="2" destOrd="0" presId="urn:microsoft.com/office/officeart/2008/layout/HalfCircleOrganizationChart"/>
    <dgm:cxn modelId="{61D67630-0482-5641-9E4C-71091A866754}" type="presParOf" srcId="{411CA381-5B27-6C42-899E-1F1EFCEF71AC}" destId="{7DBDCC56-EE73-7B4C-B755-9818EA729C62}" srcOrd="3" destOrd="0" presId="urn:microsoft.com/office/officeart/2008/layout/HalfCircleOrganizationChart"/>
    <dgm:cxn modelId="{0765A8E8-1A7A-E44B-BD16-22A480D8D24C}" type="presParOf" srcId="{37D4A4CA-EDE1-C446-93A1-348E8E8EA0D3}" destId="{E04FF4C9-78F5-5B41-AAFF-9476868667EE}" srcOrd="1" destOrd="0" presId="urn:microsoft.com/office/officeart/2008/layout/HalfCircleOrganizationChart"/>
    <dgm:cxn modelId="{FF94203C-4466-4540-BF4F-BADBBCB281CE}" type="presParOf" srcId="{E04FF4C9-78F5-5B41-AAFF-9476868667EE}" destId="{D1F04F8D-EB26-E745-807E-DD8366945826}" srcOrd="0" destOrd="0" presId="urn:microsoft.com/office/officeart/2008/layout/HalfCircleOrganizationChart"/>
    <dgm:cxn modelId="{79F9424B-B5C4-6D44-8148-A20744123010}" type="presParOf" srcId="{E04FF4C9-78F5-5B41-AAFF-9476868667EE}" destId="{E06863CD-CAC5-8040-A9F6-8F40884E9C45}" srcOrd="1" destOrd="0" presId="urn:microsoft.com/office/officeart/2008/layout/HalfCircleOrganizationChart"/>
    <dgm:cxn modelId="{6216B015-31AE-5241-B49B-9792651EF99B}" type="presParOf" srcId="{E06863CD-CAC5-8040-A9F6-8F40884E9C45}" destId="{CCFBB454-0F97-F644-BC92-B7BB6DC3796C}" srcOrd="0" destOrd="0" presId="urn:microsoft.com/office/officeart/2008/layout/HalfCircleOrganizationChart"/>
    <dgm:cxn modelId="{D01ED9C0-8C52-894D-925F-04D2341C08BC}" type="presParOf" srcId="{CCFBB454-0F97-F644-BC92-B7BB6DC3796C}" destId="{6E13E270-AE38-1B44-BE32-CF1A00FEEB3B}" srcOrd="0" destOrd="0" presId="urn:microsoft.com/office/officeart/2008/layout/HalfCircleOrganizationChart"/>
    <dgm:cxn modelId="{536FD15C-D855-D241-8C8A-D42A58115F81}" type="presParOf" srcId="{CCFBB454-0F97-F644-BC92-B7BB6DC3796C}" destId="{337F22D9-CCBD-3140-8AE4-6B094E9AA971}" srcOrd="1" destOrd="0" presId="urn:microsoft.com/office/officeart/2008/layout/HalfCircleOrganizationChart"/>
    <dgm:cxn modelId="{AB360DA6-6FD6-2D42-912A-3372A3C10CC0}" type="presParOf" srcId="{CCFBB454-0F97-F644-BC92-B7BB6DC3796C}" destId="{CAEAC981-E1B3-A841-95E7-310107331537}" srcOrd="2" destOrd="0" presId="urn:microsoft.com/office/officeart/2008/layout/HalfCircleOrganizationChart"/>
    <dgm:cxn modelId="{F722EBC8-97AF-DC48-9FE9-64BE35267C43}" type="presParOf" srcId="{CCFBB454-0F97-F644-BC92-B7BB6DC3796C}" destId="{054934D0-61BA-464D-8E8C-2BA416226CD8}" srcOrd="3" destOrd="0" presId="urn:microsoft.com/office/officeart/2008/layout/HalfCircleOrganizationChart"/>
    <dgm:cxn modelId="{12BD6AE0-E299-6544-AC8E-10DCF988CF39}" type="presParOf" srcId="{E06863CD-CAC5-8040-A9F6-8F40884E9C45}" destId="{A560FD62-F773-5444-A630-D65D404DE7D9}" srcOrd="1" destOrd="0" presId="urn:microsoft.com/office/officeart/2008/layout/HalfCircleOrganizationChart"/>
    <dgm:cxn modelId="{8365C0BE-6439-F84D-9DCE-3511F0CB531A}" type="presParOf" srcId="{A560FD62-F773-5444-A630-D65D404DE7D9}" destId="{BFE83374-1D98-7A4D-A403-067AF7B58A69}" srcOrd="0" destOrd="0" presId="urn:microsoft.com/office/officeart/2008/layout/HalfCircleOrganizationChart"/>
    <dgm:cxn modelId="{6CF7EC9F-EE43-034E-AD23-A930B0A133E5}" type="presParOf" srcId="{A560FD62-F773-5444-A630-D65D404DE7D9}" destId="{386F17D0-30B4-214F-915C-545AAABA9B3F}" srcOrd="1" destOrd="0" presId="urn:microsoft.com/office/officeart/2008/layout/HalfCircleOrganizationChart"/>
    <dgm:cxn modelId="{615913B0-2518-9B41-87B9-E40FAF3A1C8C}" type="presParOf" srcId="{386F17D0-30B4-214F-915C-545AAABA9B3F}" destId="{411B3687-90AB-E641-B153-BC38A7E3F298}" srcOrd="0" destOrd="0" presId="urn:microsoft.com/office/officeart/2008/layout/HalfCircleOrganizationChart"/>
    <dgm:cxn modelId="{B9BC48CE-F2AD-3A4F-996C-C594B4794A0B}" type="presParOf" srcId="{411B3687-90AB-E641-B153-BC38A7E3F298}" destId="{C35ACDE5-2FDB-1E48-824A-44D81BCE7C3C}" srcOrd="0" destOrd="0" presId="urn:microsoft.com/office/officeart/2008/layout/HalfCircleOrganizationChart"/>
    <dgm:cxn modelId="{5FDD1983-81FD-F347-A23F-B81BC15B8A45}" type="presParOf" srcId="{411B3687-90AB-E641-B153-BC38A7E3F298}" destId="{19CB3B58-6D10-ED49-8413-2A7C9D3874A1}" srcOrd="1" destOrd="0" presId="urn:microsoft.com/office/officeart/2008/layout/HalfCircleOrganizationChart"/>
    <dgm:cxn modelId="{04A896D1-50AC-984E-A805-D3DECE53359A}" type="presParOf" srcId="{411B3687-90AB-E641-B153-BC38A7E3F298}" destId="{C82FE99A-C0FD-0246-B53E-4C62B550764B}" srcOrd="2" destOrd="0" presId="urn:microsoft.com/office/officeart/2008/layout/HalfCircleOrganizationChart"/>
    <dgm:cxn modelId="{DA757B1E-2D7A-1D40-BE3D-2BA852A9288A}" type="presParOf" srcId="{411B3687-90AB-E641-B153-BC38A7E3F298}" destId="{92C7F4FA-0CC3-FD44-B179-6BDAC950A75F}" srcOrd="3" destOrd="0" presId="urn:microsoft.com/office/officeart/2008/layout/HalfCircleOrganizationChart"/>
    <dgm:cxn modelId="{68E7CAFC-0008-3B4B-9E89-5CE0D7038D31}" type="presParOf" srcId="{386F17D0-30B4-214F-915C-545AAABA9B3F}" destId="{A123B628-2839-934B-A2C4-40740EBA4874}" srcOrd="1" destOrd="0" presId="urn:microsoft.com/office/officeart/2008/layout/HalfCircleOrganizationChart"/>
    <dgm:cxn modelId="{E86C87FF-CA17-F844-A664-FFE4E8877CFC}" type="presParOf" srcId="{386F17D0-30B4-214F-915C-545AAABA9B3F}" destId="{507737C8-7001-8943-A490-B84AFBD83D64}" srcOrd="2" destOrd="0" presId="urn:microsoft.com/office/officeart/2008/layout/HalfCircleOrganizationChart"/>
    <dgm:cxn modelId="{88F38410-8548-D246-9E34-0A2FAEDA4FC8}" type="presParOf" srcId="{E06863CD-CAC5-8040-A9F6-8F40884E9C45}" destId="{EB064ED3-5429-2042-91F4-107933B8CA6D}" srcOrd="2" destOrd="0" presId="urn:microsoft.com/office/officeart/2008/layout/HalfCircleOrganizationChart"/>
    <dgm:cxn modelId="{AE22DD64-E10C-2042-9B8D-0583B8F7BD68}" type="presParOf" srcId="{37D4A4CA-EDE1-C446-93A1-348E8E8EA0D3}" destId="{05C5FA32-CE4A-C345-B449-87B35DF61F88}" srcOrd="2" destOrd="0" presId="urn:microsoft.com/office/officeart/2008/layout/HalfCircleOrganizationChart"/>
    <dgm:cxn modelId="{7207FDAE-F5C2-1144-8229-B240B6BB053D}" type="presParOf" srcId="{2FF2AE4B-6C32-D841-834C-19D48DB925E6}" destId="{5F444D31-B20E-4243-BEE6-16FEC89DD1B1}" srcOrd="2" destOrd="0" presId="urn:microsoft.com/office/officeart/2008/layout/HalfCircleOrganizationChart"/>
    <dgm:cxn modelId="{65F8D836-637F-E04F-870F-4D0869286E4D}" type="presParOf" srcId="{9274F720-4075-D440-955B-FAAC13939FDD}" destId="{A39D3232-DE76-1147-ABC4-221F1E2E1822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E83374-1D98-7A4D-A403-067AF7B58A69}">
      <dsp:nvSpPr>
        <dsp:cNvPr id="0" name=""/>
        <dsp:cNvSpPr/>
      </dsp:nvSpPr>
      <dsp:spPr>
        <a:xfrm>
          <a:off x="3527114" y="3473167"/>
          <a:ext cx="831800" cy="542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478"/>
              </a:lnTo>
              <a:lnTo>
                <a:pt x="831800" y="542478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F04F8D-EB26-E745-807E-DD8366945826}">
      <dsp:nvSpPr>
        <dsp:cNvPr id="0" name=""/>
        <dsp:cNvSpPr/>
      </dsp:nvSpPr>
      <dsp:spPr>
        <a:xfrm>
          <a:off x="3481394" y="2189302"/>
          <a:ext cx="91440" cy="379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973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78F244-CFEB-8D47-867E-524BCEF023EC}">
      <dsp:nvSpPr>
        <dsp:cNvPr id="0" name=""/>
        <dsp:cNvSpPr/>
      </dsp:nvSpPr>
      <dsp:spPr>
        <a:xfrm>
          <a:off x="3481394" y="905436"/>
          <a:ext cx="91440" cy="379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973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F8737-1264-6246-A9FE-145530B56A43}">
      <dsp:nvSpPr>
        <dsp:cNvPr id="0" name=""/>
        <dsp:cNvSpPr/>
      </dsp:nvSpPr>
      <dsp:spPr>
        <a:xfrm>
          <a:off x="3075049" y="1305"/>
          <a:ext cx="904130" cy="904130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D46A3F-E6D0-7547-A98C-B166A4531CCC}">
      <dsp:nvSpPr>
        <dsp:cNvPr id="0" name=""/>
        <dsp:cNvSpPr/>
      </dsp:nvSpPr>
      <dsp:spPr>
        <a:xfrm>
          <a:off x="3075049" y="1305"/>
          <a:ext cx="904130" cy="904130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DD1C8-D3CF-BB40-978B-A927B1734FCD}">
      <dsp:nvSpPr>
        <dsp:cNvPr id="0" name=""/>
        <dsp:cNvSpPr/>
      </dsp:nvSpPr>
      <dsp:spPr>
        <a:xfrm>
          <a:off x="2622984" y="164048"/>
          <a:ext cx="1808261" cy="578643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Alice</a:t>
          </a:r>
          <a:endParaRPr lang="en-US" sz="3700" kern="1200" dirty="0"/>
        </a:p>
      </dsp:txBody>
      <dsp:txXfrm>
        <a:off x="2622984" y="164048"/>
        <a:ext cx="1808261" cy="578643"/>
      </dsp:txXfrm>
    </dsp:sp>
    <dsp:sp modelId="{F96F4C95-47F4-6546-9950-ACBCE3E228EE}">
      <dsp:nvSpPr>
        <dsp:cNvPr id="0" name=""/>
        <dsp:cNvSpPr/>
      </dsp:nvSpPr>
      <dsp:spPr>
        <a:xfrm>
          <a:off x="3075049" y="1285171"/>
          <a:ext cx="904130" cy="904130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D22AC-C582-1E43-ABB2-1D714BF5AC0C}">
      <dsp:nvSpPr>
        <dsp:cNvPr id="0" name=""/>
        <dsp:cNvSpPr/>
      </dsp:nvSpPr>
      <dsp:spPr>
        <a:xfrm>
          <a:off x="3075049" y="1285171"/>
          <a:ext cx="904130" cy="904130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05CB05-E979-DC46-9937-DB27021700A1}">
      <dsp:nvSpPr>
        <dsp:cNvPr id="0" name=""/>
        <dsp:cNvSpPr/>
      </dsp:nvSpPr>
      <dsp:spPr>
        <a:xfrm>
          <a:off x="2622984" y="1447914"/>
          <a:ext cx="1808261" cy="578643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Mix 1</a:t>
          </a:r>
          <a:endParaRPr lang="en-US" sz="3700" kern="1200" dirty="0"/>
        </a:p>
      </dsp:txBody>
      <dsp:txXfrm>
        <a:off x="2622984" y="1447914"/>
        <a:ext cx="1808261" cy="578643"/>
      </dsp:txXfrm>
    </dsp:sp>
    <dsp:sp modelId="{337F22D9-CCBD-3140-8AE4-6B094E9AA971}">
      <dsp:nvSpPr>
        <dsp:cNvPr id="0" name=""/>
        <dsp:cNvSpPr/>
      </dsp:nvSpPr>
      <dsp:spPr>
        <a:xfrm>
          <a:off x="3075049" y="2569036"/>
          <a:ext cx="904130" cy="904130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AC981-E1B3-A841-95E7-310107331537}">
      <dsp:nvSpPr>
        <dsp:cNvPr id="0" name=""/>
        <dsp:cNvSpPr/>
      </dsp:nvSpPr>
      <dsp:spPr>
        <a:xfrm>
          <a:off x="3075049" y="2569036"/>
          <a:ext cx="904130" cy="904130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3E270-AE38-1B44-BE32-CF1A00FEEB3B}">
      <dsp:nvSpPr>
        <dsp:cNvPr id="0" name=""/>
        <dsp:cNvSpPr/>
      </dsp:nvSpPr>
      <dsp:spPr>
        <a:xfrm>
          <a:off x="2622984" y="2731780"/>
          <a:ext cx="1808261" cy="578643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Mix 2</a:t>
          </a:r>
          <a:endParaRPr lang="en-US" sz="3700" kern="1200" dirty="0"/>
        </a:p>
      </dsp:txBody>
      <dsp:txXfrm>
        <a:off x="2622984" y="2731780"/>
        <a:ext cx="1808261" cy="578643"/>
      </dsp:txXfrm>
    </dsp:sp>
    <dsp:sp modelId="{19CB3B58-6D10-ED49-8413-2A7C9D3874A1}">
      <dsp:nvSpPr>
        <dsp:cNvPr id="0" name=""/>
        <dsp:cNvSpPr/>
      </dsp:nvSpPr>
      <dsp:spPr>
        <a:xfrm>
          <a:off x="4250419" y="3852902"/>
          <a:ext cx="904130" cy="904130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FE99A-C0FD-0246-B53E-4C62B550764B}">
      <dsp:nvSpPr>
        <dsp:cNvPr id="0" name=""/>
        <dsp:cNvSpPr/>
      </dsp:nvSpPr>
      <dsp:spPr>
        <a:xfrm>
          <a:off x="4250419" y="3852902"/>
          <a:ext cx="904130" cy="904130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ACDE5-2FDB-1E48-824A-44D81BCE7C3C}">
      <dsp:nvSpPr>
        <dsp:cNvPr id="0" name=""/>
        <dsp:cNvSpPr/>
      </dsp:nvSpPr>
      <dsp:spPr>
        <a:xfrm>
          <a:off x="3798354" y="4015646"/>
          <a:ext cx="1808261" cy="578643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Bob</a:t>
          </a:r>
          <a:endParaRPr lang="en-US" sz="3700" kern="1200" dirty="0"/>
        </a:p>
      </dsp:txBody>
      <dsp:txXfrm>
        <a:off x="3798354" y="4015646"/>
        <a:ext cx="1808261" cy="5786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E83374-1D98-7A4D-A403-067AF7B58A69}">
      <dsp:nvSpPr>
        <dsp:cNvPr id="0" name=""/>
        <dsp:cNvSpPr/>
      </dsp:nvSpPr>
      <dsp:spPr>
        <a:xfrm>
          <a:off x="3604656" y="4131697"/>
          <a:ext cx="722048" cy="470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901"/>
              </a:lnTo>
              <a:lnTo>
                <a:pt x="722048" y="47090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F04F8D-EB26-E745-807E-DD8366945826}">
      <dsp:nvSpPr>
        <dsp:cNvPr id="0" name=""/>
        <dsp:cNvSpPr/>
      </dsp:nvSpPr>
      <dsp:spPr>
        <a:xfrm>
          <a:off x="3558936" y="3017230"/>
          <a:ext cx="91440" cy="3296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963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78F244-CFEB-8D47-867E-524BCEF023EC}">
      <dsp:nvSpPr>
        <dsp:cNvPr id="0" name=""/>
        <dsp:cNvSpPr/>
      </dsp:nvSpPr>
      <dsp:spPr>
        <a:xfrm>
          <a:off x="3558936" y="1902764"/>
          <a:ext cx="91440" cy="3296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963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DB755-6E69-D44C-87A6-EA7825E58120}">
      <dsp:nvSpPr>
        <dsp:cNvPr id="0" name=""/>
        <dsp:cNvSpPr/>
      </dsp:nvSpPr>
      <dsp:spPr>
        <a:xfrm>
          <a:off x="3558936" y="788297"/>
          <a:ext cx="91440" cy="3296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963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F8737-1264-6246-A9FE-145530B56A43}">
      <dsp:nvSpPr>
        <dsp:cNvPr id="0" name=""/>
        <dsp:cNvSpPr/>
      </dsp:nvSpPr>
      <dsp:spPr>
        <a:xfrm>
          <a:off x="3212238" y="3461"/>
          <a:ext cx="784835" cy="784835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D46A3F-E6D0-7547-A98C-B166A4531CCC}">
      <dsp:nvSpPr>
        <dsp:cNvPr id="0" name=""/>
        <dsp:cNvSpPr/>
      </dsp:nvSpPr>
      <dsp:spPr>
        <a:xfrm>
          <a:off x="3212238" y="3461"/>
          <a:ext cx="784835" cy="784835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DD1C8-D3CF-BB40-978B-A927B1734FCD}">
      <dsp:nvSpPr>
        <dsp:cNvPr id="0" name=""/>
        <dsp:cNvSpPr/>
      </dsp:nvSpPr>
      <dsp:spPr>
        <a:xfrm>
          <a:off x="2819820" y="144731"/>
          <a:ext cx="1569671" cy="502294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Alice</a:t>
          </a:r>
          <a:endParaRPr lang="en-US" sz="3200" kern="1200" dirty="0"/>
        </a:p>
      </dsp:txBody>
      <dsp:txXfrm>
        <a:off x="2819820" y="144731"/>
        <a:ext cx="1569671" cy="502294"/>
      </dsp:txXfrm>
    </dsp:sp>
    <dsp:sp modelId="{353C58F4-474D-AA43-BF7B-82C36C07BB0C}">
      <dsp:nvSpPr>
        <dsp:cNvPr id="0" name=""/>
        <dsp:cNvSpPr/>
      </dsp:nvSpPr>
      <dsp:spPr>
        <a:xfrm>
          <a:off x="3212238" y="1117928"/>
          <a:ext cx="784835" cy="784835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B35AD3-66C5-6F48-A0CE-1589C7D0B892}">
      <dsp:nvSpPr>
        <dsp:cNvPr id="0" name=""/>
        <dsp:cNvSpPr/>
      </dsp:nvSpPr>
      <dsp:spPr>
        <a:xfrm>
          <a:off x="3212238" y="1117928"/>
          <a:ext cx="784835" cy="784835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82E422-3EAF-F942-85DB-F15375D2B300}">
      <dsp:nvSpPr>
        <dsp:cNvPr id="0" name=""/>
        <dsp:cNvSpPr/>
      </dsp:nvSpPr>
      <dsp:spPr>
        <a:xfrm>
          <a:off x="2819820" y="1259198"/>
          <a:ext cx="1569671" cy="502294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Mix 1</a:t>
          </a:r>
          <a:endParaRPr lang="en-US" sz="3200" kern="1200" dirty="0"/>
        </a:p>
      </dsp:txBody>
      <dsp:txXfrm>
        <a:off x="2819820" y="1259198"/>
        <a:ext cx="1569671" cy="502294"/>
      </dsp:txXfrm>
    </dsp:sp>
    <dsp:sp modelId="{F96F4C95-47F4-6546-9950-ACBCE3E228EE}">
      <dsp:nvSpPr>
        <dsp:cNvPr id="0" name=""/>
        <dsp:cNvSpPr/>
      </dsp:nvSpPr>
      <dsp:spPr>
        <a:xfrm>
          <a:off x="3212238" y="2232395"/>
          <a:ext cx="784835" cy="784835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D22AC-C582-1E43-ABB2-1D714BF5AC0C}">
      <dsp:nvSpPr>
        <dsp:cNvPr id="0" name=""/>
        <dsp:cNvSpPr/>
      </dsp:nvSpPr>
      <dsp:spPr>
        <a:xfrm>
          <a:off x="3212238" y="2232395"/>
          <a:ext cx="784835" cy="784835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05CB05-E979-DC46-9937-DB27021700A1}">
      <dsp:nvSpPr>
        <dsp:cNvPr id="0" name=""/>
        <dsp:cNvSpPr/>
      </dsp:nvSpPr>
      <dsp:spPr>
        <a:xfrm>
          <a:off x="2819820" y="2373665"/>
          <a:ext cx="1569671" cy="502294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Mix 3</a:t>
          </a:r>
          <a:endParaRPr lang="en-US" sz="3200" kern="1200" dirty="0"/>
        </a:p>
      </dsp:txBody>
      <dsp:txXfrm>
        <a:off x="2819820" y="2373665"/>
        <a:ext cx="1569671" cy="502294"/>
      </dsp:txXfrm>
    </dsp:sp>
    <dsp:sp modelId="{337F22D9-CCBD-3140-8AE4-6B094E9AA971}">
      <dsp:nvSpPr>
        <dsp:cNvPr id="0" name=""/>
        <dsp:cNvSpPr/>
      </dsp:nvSpPr>
      <dsp:spPr>
        <a:xfrm>
          <a:off x="3212238" y="3346861"/>
          <a:ext cx="784835" cy="784835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AC981-E1B3-A841-95E7-310107331537}">
      <dsp:nvSpPr>
        <dsp:cNvPr id="0" name=""/>
        <dsp:cNvSpPr/>
      </dsp:nvSpPr>
      <dsp:spPr>
        <a:xfrm>
          <a:off x="3212238" y="3346861"/>
          <a:ext cx="784835" cy="784835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3E270-AE38-1B44-BE32-CF1A00FEEB3B}">
      <dsp:nvSpPr>
        <dsp:cNvPr id="0" name=""/>
        <dsp:cNvSpPr/>
      </dsp:nvSpPr>
      <dsp:spPr>
        <a:xfrm>
          <a:off x="2819820" y="3488132"/>
          <a:ext cx="1569671" cy="502294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Mix 2</a:t>
          </a:r>
          <a:endParaRPr lang="en-US" sz="3200" kern="1200" dirty="0"/>
        </a:p>
      </dsp:txBody>
      <dsp:txXfrm>
        <a:off x="2819820" y="3488132"/>
        <a:ext cx="1569671" cy="502294"/>
      </dsp:txXfrm>
    </dsp:sp>
    <dsp:sp modelId="{19CB3B58-6D10-ED49-8413-2A7C9D3874A1}">
      <dsp:nvSpPr>
        <dsp:cNvPr id="0" name=""/>
        <dsp:cNvSpPr/>
      </dsp:nvSpPr>
      <dsp:spPr>
        <a:xfrm>
          <a:off x="4232525" y="4461328"/>
          <a:ext cx="784835" cy="784835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FE99A-C0FD-0246-B53E-4C62B550764B}">
      <dsp:nvSpPr>
        <dsp:cNvPr id="0" name=""/>
        <dsp:cNvSpPr/>
      </dsp:nvSpPr>
      <dsp:spPr>
        <a:xfrm>
          <a:off x="4232525" y="4461328"/>
          <a:ext cx="784835" cy="784835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ACDE5-2FDB-1E48-824A-44D81BCE7C3C}">
      <dsp:nvSpPr>
        <dsp:cNvPr id="0" name=""/>
        <dsp:cNvSpPr/>
      </dsp:nvSpPr>
      <dsp:spPr>
        <a:xfrm>
          <a:off x="3840107" y="4602599"/>
          <a:ext cx="1569671" cy="502294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Bob</a:t>
          </a:r>
          <a:endParaRPr lang="en-US" sz="3200" kern="1200" dirty="0"/>
        </a:p>
      </dsp:txBody>
      <dsp:txXfrm>
        <a:off x="3840107" y="4602599"/>
        <a:ext cx="1569671" cy="5022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9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9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0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33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07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32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793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1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86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491E3-B980-2E42-9FF2-1620501ACD7B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64030-4D9B-C249-A0B0-AFF728A4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51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Loose Routing in Mix-Nets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Mitchell </a:t>
            </a:r>
            <a:r>
              <a:rPr lang="en-US" dirty="0" err="1" smtClean="0"/>
              <a:t>Artin</a:t>
            </a:r>
            <a:endParaRPr lang="en-US" dirty="0" smtClean="0"/>
          </a:p>
          <a:p>
            <a:r>
              <a:rPr lang="en-US" dirty="0" err="1" smtClean="0"/>
              <a:t>MitchManiaLabs.com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3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Can we use loose routing in a mix network to increase anonymity of a standard mix network?  Can we defeat n-1 attacks?</a:t>
            </a:r>
          </a:p>
          <a:p>
            <a:r>
              <a:rPr lang="en-US" dirty="0"/>
              <a:t>Standard mix network</a:t>
            </a:r>
          </a:p>
          <a:p>
            <a:pPr lvl="1"/>
            <a:r>
              <a:rPr lang="en-US" dirty="0"/>
              <a:t>Sender picks route of mixes, encrypts for each mix, sends packet, all mixes follow this route</a:t>
            </a:r>
          </a:p>
          <a:p>
            <a:r>
              <a:rPr lang="en-US" dirty="0"/>
              <a:t>Loose routing</a:t>
            </a:r>
          </a:p>
          <a:p>
            <a:pPr lvl="1"/>
            <a:r>
              <a:rPr lang="en-US" dirty="0"/>
              <a:t>Mixes may not follow the route chosen by the sender</a:t>
            </a:r>
          </a:p>
          <a:p>
            <a:pPr lvl="1"/>
            <a:r>
              <a:rPr lang="en-US" dirty="0"/>
              <a:t>If sender choses to route with N mixes, message will be routed with at least N mixes, maybe more!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86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644126"/>
              </p:ext>
            </p:extLst>
          </p:nvPr>
        </p:nvGraphicFramePr>
        <p:xfrm>
          <a:off x="457200" y="1896179"/>
          <a:ext cx="8229600" cy="4758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055" y="178885"/>
            <a:ext cx="8513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Standard Route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61951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824837"/>
              </p:ext>
            </p:extLst>
          </p:nvPr>
        </p:nvGraphicFramePr>
        <p:xfrm>
          <a:off x="457200" y="1234306"/>
          <a:ext cx="8229600" cy="5249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055" y="178885"/>
            <a:ext cx="8513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Loose Route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5043732" y="2361281"/>
            <a:ext cx="29690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Mix 1 flips a coin, gets a 1, picks a new next hop, encrypts message for mix 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43732" y="3577698"/>
            <a:ext cx="2969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Mix 3 flips a coin, gets a 0, uses original next hop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43732" y="4579454"/>
            <a:ext cx="29690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Mix 2 flips a coin, gets a 0, uses original next hop (destination)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300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Increased </a:t>
            </a:r>
            <a:r>
              <a:rPr lang="en-US" dirty="0" smtClean="0"/>
              <a:t>delays</a:t>
            </a:r>
          </a:p>
          <a:p>
            <a:pPr lvl="1"/>
            <a:r>
              <a:rPr lang="en-US" dirty="0" smtClean="0"/>
              <a:t>Depending on the coin we use (could be incredibly biased) messages may see significantly increased delays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6289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Work to Be Done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far I have researched and discussed this topic with network engineers at UF</a:t>
            </a:r>
          </a:p>
          <a:p>
            <a:r>
              <a:rPr lang="en-US" dirty="0" smtClean="0"/>
              <a:t>Plan to implement this overlay network in python as a proof</a:t>
            </a:r>
            <a:r>
              <a:rPr lang="en-US" smtClean="0"/>
              <a:t>-of-concept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858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Chaum</a:t>
            </a:r>
            <a:r>
              <a:rPr lang="en-US" dirty="0"/>
              <a:t>, David. "Untraceable Electronic Mail, Return Addresses and Digital Pseudonyms." Communications of the ACM (1981): 84-88. Web. </a:t>
            </a:r>
            <a:endParaRPr lang="en-US" dirty="0"/>
          </a:p>
          <a:p>
            <a:r>
              <a:rPr lang="en-US" dirty="0" err="1"/>
              <a:t>Serjantov</a:t>
            </a:r>
            <a:r>
              <a:rPr lang="en-US" dirty="0"/>
              <a:t>, Andrei, Roger </a:t>
            </a:r>
            <a:r>
              <a:rPr lang="en-US" dirty="0" err="1"/>
              <a:t>Dingledine</a:t>
            </a:r>
            <a:r>
              <a:rPr lang="en-US" dirty="0"/>
              <a:t>, and Paul </a:t>
            </a:r>
            <a:r>
              <a:rPr lang="en-US" dirty="0" err="1"/>
              <a:t>Syverson</a:t>
            </a:r>
            <a:r>
              <a:rPr lang="en-US" dirty="0"/>
              <a:t>. "From a Trickle to a Flood: Active Attacks on Several Mix Types." (2002): n. </a:t>
            </a:r>
            <a:r>
              <a:rPr lang="en-US" dirty="0" err="1"/>
              <a:t>pag</a:t>
            </a:r>
            <a:r>
              <a:rPr lang="en-US" dirty="0"/>
              <a:t>. The Free Haven Project. Web. </a:t>
            </a:r>
            <a:endParaRPr lang="en-US" dirty="0"/>
          </a:p>
          <a:p>
            <a:r>
              <a:rPr lang="en-US" dirty="0"/>
              <a:t>Newman-Wolfe, Richard. "High Level Prevention of Traffic Analysis." Computer Security Applications Conference (1991): 102-09. Web.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175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319</Words>
  <Application>Microsoft Macintosh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Loose Routing in Mix-Nets</vt:lpstr>
      <vt:lpstr>Approach</vt:lpstr>
      <vt:lpstr>PowerPoint Presentation</vt:lpstr>
      <vt:lpstr>PowerPoint Presentation</vt:lpstr>
      <vt:lpstr>Downsides</vt:lpstr>
      <vt:lpstr>More Work to Be Done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</dc:creator>
  <cp:lastModifiedBy>Mitchell</cp:lastModifiedBy>
  <cp:revision>14</cp:revision>
  <dcterms:created xsi:type="dcterms:W3CDTF">2015-10-22T14:53:16Z</dcterms:created>
  <dcterms:modified xsi:type="dcterms:W3CDTF">2015-10-22T20:09:19Z</dcterms:modified>
</cp:coreProperties>
</file>