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292" r:id="rId7"/>
    <p:sldId id="294" r:id="rId8"/>
    <p:sldId id="283" r:id="rId9"/>
    <p:sldId id="29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url?sa=i&amp;rct=j&amp;q=cartoon+of+bike+with+training+wheels&amp;source=images&amp;cd=&amp;cad=rja&amp;docid=LaSVSwpYHmSt0M&amp;tbnid=T6ZallpUlpXY8M:&amp;ved=0CAUQjRw&amp;url=http%3A%2F%2Fvecto.rs%2Fdesign%2Fvector-of-a-cartoon-chubby-man-riding-a-bike-with-training-wheels-coloring-page-outline-by-ron-leishman-22641&amp;ei=kTsLUe6IDIes8QSVy4DoCw&amp;bvm=bv.41867550,d.dmQ&amp;psig=AFQjCNFguV8f7admjMaPE428MiZUdOqDag&amp;ust=1359777004419186" TargetMode="External"/><Relationship Id="rId2" Type="http://schemas.openxmlformats.org/officeDocument/2006/relationships/hyperlink" Target="http://www.cise.ufl.edu/~mssz/JavaNM/COP2800-S13-HW2-Assignmen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11 </a:t>
            </a:r>
            <a:r>
              <a:rPr lang="en-US" b="1" i="1" dirty="0" smtClean="0">
                <a:solidFill>
                  <a:schemeClr val="tx1"/>
                </a:solidFill>
              </a:rPr>
              <a:t>– </a:t>
            </a:r>
            <a:r>
              <a:rPr lang="en-US" b="1" dirty="0" smtClean="0">
                <a:solidFill>
                  <a:schemeClr val="tx1"/>
                </a:solidFill>
              </a:rPr>
              <a:t>How to Get Started on Assignment </a:t>
            </a:r>
            <a:r>
              <a:rPr lang="en-US" b="1" dirty="0" smtClean="0">
                <a:solidFill>
                  <a:schemeClr val="tx1"/>
                </a:solidFill>
              </a:rPr>
              <a:t>#2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How to Program Assignment </a:t>
            </a:r>
            <a:r>
              <a:rPr lang="en-US" b="1" dirty="0" smtClean="0">
                <a:solidFill>
                  <a:srgbClr val="0000FF"/>
                </a:solidFill>
              </a:rPr>
              <a:t>#2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Developing Code </a:t>
            </a:r>
            <a:r>
              <a:rPr lang="en-US" b="1" dirty="0" smtClean="0">
                <a:solidFill>
                  <a:srgbClr val="0000FF"/>
                </a:solidFill>
              </a:rPr>
              <a:t>for Assignment </a:t>
            </a:r>
            <a:r>
              <a:rPr lang="en-US" b="1" dirty="0" smtClean="0">
                <a:solidFill>
                  <a:srgbClr val="0000FF"/>
                </a:solidFill>
              </a:rPr>
              <a:t>#2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Compiling and Running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How to e-Submit Your Code by </a:t>
            </a:r>
            <a:r>
              <a:rPr lang="en-US" b="1" dirty="0" smtClean="0">
                <a:solidFill>
                  <a:srgbClr val="0000FF"/>
                </a:solidFill>
              </a:rPr>
              <a:t>15 </a:t>
            </a:r>
            <a:r>
              <a:rPr lang="en-US" b="1" dirty="0" smtClean="0">
                <a:solidFill>
                  <a:srgbClr val="0000FF"/>
                </a:solidFill>
              </a:rPr>
              <a:t>February 2013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Assignment </a:t>
            </a:r>
            <a:r>
              <a:rPr lang="en-US" b="1" dirty="0" smtClean="0">
                <a:solidFill>
                  <a:srgbClr val="0000FF"/>
                </a:solidFill>
              </a:rPr>
              <a:t>#2 </a:t>
            </a:r>
            <a:r>
              <a:rPr lang="en-US" b="1" dirty="0" smtClean="0">
                <a:solidFill>
                  <a:srgbClr val="0000FF"/>
                </a:solidFill>
              </a:rPr>
              <a:t>: </a:t>
            </a:r>
            <a:r>
              <a:rPr lang="en-US" b="1" dirty="0" smtClean="0">
                <a:solidFill>
                  <a:srgbClr val="0000FF"/>
                </a:solidFill>
              </a:rPr>
              <a:t>Number Filtering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Objectives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Put numbers into bins based on magnitude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</a:t>
            </a:r>
            <a:r>
              <a:rPr lang="en-US" sz="3200" dirty="0" smtClean="0"/>
              <a:t>use Java arrays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</a:t>
            </a:r>
            <a:r>
              <a:rPr lang="en-US" sz="3200" dirty="0" smtClean="0"/>
              <a:t>use Typecasting</a:t>
            </a:r>
            <a:endParaRPr lang="en-US" sz="32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</a:t>
            </a:r>
            <a:r>
              <a:rPr lang="en-US" sz="3200" dirty="0" smtClean="0"/>
              <a:t>use Flow Control Structures</a:t>
            </a:r>
            <a:endParaRPr lang="en-US" sz="3200" dirty="0"/>
          </a:p>
          <a:p>
            <a:pPr>
              <a:spcBef>
                <a:spcPts val="1800"/>
              </a:spcBef>
            </a:pPr>
            <a:r>
              <a:rPr lang="en-US" sz="3600" b="1" dirty="0" smtClean="0"/>
              <a:t>Things You Will Need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Java Software Loaded onto Your Laptop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FF"/>
                </a:solidFill>
              </a:rPr>
              <a:t>Assignment </a:t>
            </a:r>
            <a:r>
              <a:rPr lang="en-US" sz="3200" b="1" dirty="0" smtClean="0">
                <a:solidFill>
                  <a:srgbClr val="0000FF"/>
                </a:solidFill>
              </a:rPr>
              <a:t>#2 </a:t>
            </a:r>
            <a:r>
              <a:rPr lang="en-US" sz="3200" b="1" dirty="0" smtClean="0">
                <a:solidFill>
                  <a:srgbClr val="0000FF"/>
                </a:solidFill>
              </a:rPr>
              <a:t>PDF from Course </a:t>
            </a:r>
            <a:r>
              <a:rPr lang="en-US" sz="3200" b="1" dirty="0" smtClean="0">
                <a:solidFill>
                  <a:srgbClr val="0000FF"/>
                </a:solidFill>
              </a:rPr>
              <a:t>Website</a:t>
            </a:r>
          </a:p>
          <a:p>
            <a:pPr lvl="1"/>
            <a:r>
              <a:rPr lang="en-US" sz="3200" dirty="0" smtClean="0">
                <a:solidFill>
                  <a:srgbClr val="0000FF"/>
                </a:solidFill>
              </a:rPr>
              <a:t>    (contains </a:t>
            </a:r>
            <a:r>
              <a:rPr lang="en-US" sz="3200" dirty="0" err="1" smtClean="0">
                <a:solidFill>
                  <a:srgbClr val="0000FF"/>
                </a:solidFill>
              </a:rPr>
              <a:t>pseudocode</a:t>
            </a:r>
            <a:r>
              <a:rPr lang="en-US" sz="3200" dirty="0" smtClean="0">
                <a:solidFill>
                  <a:srgbClr val="0000FF"/>
                </a:solidFill>
              </a:rPr>
              <a:t> and some Java code)</a:t>
            </a:r>
            <a:endParaRPr lang="en-US" sz="32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 rot="594070">
            <a:off x="6350960" y="1907486"/>
            <a:ext cx="2764621" cy="1432379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Structure of Assignment </a:t>
            </a:r>
            <a:r>
              <a:rPr lang="en-US" b="1" dirty="0" smtClean="0">
                <a:solidFill>
                  <a:srgbClr val="0000FF"/>
                </a:solidFill>
              </a:rPr>
              <a:t>#2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Part I – Vocabulary Questions</a:t>
            </a:r>
          </a:p>
          <a:p>
            <a:endParaRPr lang="en-US" sz="3200" b="1" dirty="0">
              <a:solidFill>
                <a:srgbClr val="0000FF"/>
              </a:solidFill>
            </a:endParaRPr>
          </a:p>
          <a:p>
            <a:r>
              <a:rPr lang="en-US" sz="3200" b="1" dirty="0" smtClean="0">
                <a:solidFill>
                  <a:srgbClr val="0000FF"/>
                </a:solidFill>
              </a:rPr>
              <a:t>Part II – Build a Simple Java Program    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TODAY!!</a:t>
            </a:r>
          </a:p>
          <a:p>
            <a:endParaRPr lang="en-US" sz="2400" b="1" dirty="0"/>
          </a:p>
          <a:p>
            <a:r>
              <a:rPr lang="en-US" sz="3200" b="1" dirty="0" smtClean="0">
                <a:solidFill>
                  <a:srgbClr val="FF0000"/>
                </a:solidFill>
              </a:rPr>
              <a:t>Next </a:t>
            </a:r>
            <a:r>
              <a:rPr lang="en-US" sz="3200" b="1" dirty="0" smtClean="0">
                <a:solidFill>
                  <a:srgbClr val="FF0000"/>
                </a:solidFill>
              </a:rPr>
              <a:t>Week (Friday):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/>
              <a:t>Part III – Enhance Your Java Program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Make </a:t>
            </a:r>
            <a:r>
              <a:rPr lang="en-US" sz="2800" b="1" u="sng" dirty="0" smtClean="0"/>
              <a:t>Class</a:t>
            </a:r>
            <a:r>
              <a:rPr lang="en-US" sz="2800" b="1" dirty="0" smtClean="0"/>
              <a:t> </a:t>
            </a:r>
            <a:r>
              <a:rPr lang="en-US" sz="2800" b="1" i="1" dirty="0" err="1" smtClean="0"/>
              <a:t>BetterNumberFilter</a:t>
            </a:r>
            <a:endParaRPr lang="en-US" sz="2800" b="1" i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Use </a:t>
            </a:r>
            <a:r>
              <a:rPr lang="en-US" sz="2800" b="1" i="1" u="sng" dirty="0" smtClean="0"/>
              <a:t>inheritance</a:t>
            </a:r>
            <a:r>
              <a:rPr lang="en-US" sz="2800" b="1" i="1" dirty="0" smtClean="0"/>
              <a:t> </a:t>
            </a:r>
            <a:r>
              <a:rPr lang="en-US" sz="2800" b="1" dirty="0" smtClean="0"/>
              <a:t>to help structure the program</a:t>
            </a:r>
            <a:endParaRPr lang="en-US" sz="28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Make </a:t>
            </a:r>
            <a:r>
              <a:rPr lang="en-US" sz="2800" b="1" u="sng" dirty="0" smtClean="0"/>
              <a:t>methods</a:t>
            </a:r>
            <a:r>
              <a:rPr lang="en-US" sz="2800" b="1" dirty="0" smtClean="0"/>
              <a:t> for processing input and printing the output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Let’s Get Started…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28315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</a:rPr>
              <a:t>Visit our COP2800 Class Website and…</a:t>
            </a:r>
          </a:p>
          <a:p>
            <a:endParaRPr lang="en-US" sz="1400" b="1" i="1" dirty="0">
              <a:solidFill>
                <a:srgbClr val="0000FF"/>
              </a:solidFill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</a:rPr>
              <a:t>1.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Download</a:t>
            </a:r>
            <a:r>
              <a:rPr lang="en-US" sz="3200" dirty="0" smtClean="0"/>
              <a:t>   </a:t>
            </a:r>
            <a:r>
              <a:rPr lang="en-US" sz="3200" dirty="0" smtClean="0"/>
              <a:t>Assignment #2 </a:t>
            </a:r>
            <a:r>
              <a:rPr lang="en-US" sz="3200" dirty="0" smtClean="0"/>
              <a:t>Description:</a:t>
            </a:r>
          </a:p>
          <a:p>
            <a:pPr>
              <a:spcAft>
                <a:spcPts val="1200"/>
              </a:spcAft>
            </a:pPr>
            <a:r>
              <a:rPr lang="en-US" sz="4000" dirty="0" smtClean="0"/>
              <a:t> </a:t>
            </a:r>
            <a:r>
              <a:rPr lang="en-US" sz="3200" dirty="0">
                <a:hlinkClick r:id="rId2"/>
              </a:rPr>
              <a:t>www.cise.ufl.edu/~</a:t>
            </a:r>
            <a:r>
              <a:rPr lang="en-US" sz="3200" dirty="0" smtClean="0">
                <a:hlinkClick r:id="rId2"/>
              </a:rPr>
              <a:t>mssz/JavaNM/COP2800-S13-HW2-Assignment.pdf</a:t>
            </a:r>
            <a:r>
              <a:rPr lang="en-US" sz="3200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2050" name="Picture 2" descr="http://vecto.rs/1024/vector-of-a-cartoon-chubby-man-riding-a-bike-with-training-wheels-coloring-page-outline-by-ron-leishman-22641.jp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7" r="10980"/>
          <a:stretch/>
        </p:blipFill>
        <p:spPr bwMode="auto">
          <a:xfrm flipH="1">
            <a:off x="6745741" y="4038599"/>
            <a:ext cx="2024289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Next Week: Java Programming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2319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</a:t>
            </a:r>
            <a:r>
              <a:rPr lang="en-US" sz="3200" b="1" dirty="0" smtClean="0">
                <a:solidFill>
                  <a:srgbClr val="0000FF"/>
                </a:solidFill>
              </a:rPr>
              <a:t>(Monday 04 February)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Details about Java ARRAYS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Programming Array Operations with Loops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</a:t>
            </a:r>
            <a:r>
              <a:rPr lang="en-US" sz="3200" b="1" dirty="0">
                <a:solidFill>
                  <a:srgbClr val="0000FF"/>
                </a:solidFill>
              </a:rPr>
              <a:t>Class </a:t>
            </a:r>
            <a:r>
              <a:rPr lang="en-US" sz="3200" b="1" dirty="0" smtClean="0">
                <a:solidFill>
                  <a:srgbClr val="0000FF"/>
                </a:solidFill>
              </a:rPr>
              <a:t>(Wednesday 05 February)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More on Loops and Arrays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Multidimensional Arrays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Enjoy the Weekend </a:t>
            </a:r>
            <a:r>
              <a:rPr lang="en-US" b="1" dirty="0" smtClean="0">
                <a:solidFill>
                  <a:srgbClr val="0000FF"/>
                </a:solidFill>
              </a:rPr>
              <a:t>!!</a:t>
            </a:r>
            <a:endParaRPr lang="en-US" sz="40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512" y="6611779"/>
            <a:ext cx="82912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Photo Credit</a:t>
            </a:r>
            <a:r>
              <a:rPr lang="en-US" sz="800" dirty="0"/>
              <a:t>:  http://forum.ebaumsworld.com/showthread.php?355305-Big-wave-surfing-pictures-and-videos</a:t>
            </a:r>
          </a:p>
        </p:txBody>
      </p:sp>
      <p:pic>
        <p:nvPicPr>
          <p:cNvPr id="1032" name="Picture 8" descr="http://www.atlanticsurfco.co.za/wp-content/uploads/2010/02/mavericks_lr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49001"/>
            <a:ext cx="8382000" cy="528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9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299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Assignment #2 : Number Filtering</vt:lpstr>
      <vt:lpstr>Structure of Assignment #2</vt:lpstr>
      <vt:lpstr>Let’s Get Started…</vt:lpstr>
      <vt:lpstr>Next Week: Java Programming</vt:lpstr>
      <vt:lpstr>Enjoy the Weekend !!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322</cp:revision>
  <dcterms:created xsi:type="dcterms:W3CDTF">2013-01-03T06:52:59Z</dcterms:created>
  <dcterms:modified xsi:type="dcterms:W3CDTF">2013-02-01T03:54:49Z</dcterms:modified>
</cp:coreProperties>
</file>