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</a:t>
            </a:r>
            <a:r>
              <a:rPr lang="en-US" b="1" i="1" dirty="0" smtClean="0">
                <a:solidFill>
                  <a:schemeClr val="tx1"/>
                </a:solidFill>
              </a:rPr>
              <a:t>08 </a:t>
            </a:r>
            <a:r>
              <a:rPr lang="en-US" b="1" i="1" dirty="0" smtClean="0">
                <a:solidFill>
                  <a:schemeClr val="tx1"/>
                </a:solidFill>
              </a:rPr>
              <a:t>– </a:t>
            </a:r>
            <a:r>
              <a:rPr lang="en-US" b="1" dirty="0" smtClean="0">
                <a:solidFill>
                  <a:schemeClr val="tx1"/>
                </a:solidFill>
              </a:rPr>
              <a:t>Hand-On Work:  Assignment 1, Part III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Finishing Assignment </a:t>
            </a:r>
            <a:r>
              <a:rPr lang="en-US" b="1" dirty="0" smtClean="0">
                <a:solidFill>
                  <a:srgbClr val="0000FF"/>
                </a:solidFill>
              </a:rPr>
              <a:t>#1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Make a Superclass</a:t>
            </a:r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Make Subclasses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Make Methods and a Test Routine</a:t>
            </a:r>
            <a:endParaRPr lang="en-US" b="1" dirty="0" smtClean="0"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Week: Java Program Design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839200" cy="48013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Class (Friday)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Build a Java </a:t>
            </a:r>
            <a:r>
              <a:rPr lang="en-US" sz="3200" b="1" dirty="0" err="1" smtClean="0">
                <a:solidFill>
                  <a:srgbClr val="FF0000"/>
                </a:solidFill>
              </a:rPr>
              <a:t>Superclass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TemperatureConverter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Make a Subclass “F2C” </a:t>
            </a:r>
            <a:r>
              <a:rPr lang="en-US" sz="3200" b="1" dirty="0" smtClean="0">
                <a:solidFill>
                  <a:srgbClr val="FF0000"/>
                </a:solidFill>
              </a:rPr>
              <a:t>and its </a:t>
            </a:r>
            <a:r>
              <a:rPr lang="en-US" sz="3200" b="1" dirty="0" smtClean="0">
                <a:solidFill>
                  <a:srgbClr val="FF0000"/>
                </a:solidFill>
              </a:rPr>
              <a:t>method </a:t>
            </a:r>
            <a:r>
              <a:rPr lang="en-US" sz="3200" b="1" i="1" dirty="0" smtClean="0">
                <a:solidFill>
                  <a:srgbClr val="FF0000"/>
                </a:solidFill>
              </a:rPr>
              <a:t>convert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You will Develop Class &amp; Method for “C2F”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Develop Test Procedure that calls </a:t>
            </a:r>
            <a:r>
              <a:rPr lang="en-US" sz="3200" b="1" i="1" dirty="0" err="1" smtClean="0">
                <a:solidFill>
                  <a:srgbClr val="FF0000"/>
                </a:solidFill>
              </a:rPr>
              <a:t>Class.Method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Look-Ahead (Monday</a:t>
            </a:r>
            <a:r>
              <a:rPr lang="en-US" sz="3200" b="1" dirty="0">
                <a:solidFill>
                  <a:srgbClr val="0000FF"/>
                </a:solidFill>
              </a:rPr>
              <a:t>)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More on Java </a:t>
            </a:r>
            <a:r>
              <a:rPr lang="en-US" sz="3200" b="1" dirty="0" err="1" smtClean="0">
                <a:solidFill>
                  <a:srgbClr val="FF0000"/>
                </a:solidFill>
              </a:rPr>
              <a:t>Datatypes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  Programming with </a:t>
            </a:r>
            <a:r>
              <a:rPr lang="en-US" sz="3200" b="1" dirty="0" err="1" smtClean="0">
                <a:solidFill>
                  <a:srgbClr val="FF0000"/>
                </a:solidFill>
              </a:rPr>
              <a:t>Datatypes</a:t>
            </a:r>
            <a:r>
              <a:rPr lang="en-US" sz="3200" b="1" dirty="0" smtClean="0">
                <a:solidFill>
                  <a:srgbClr val="FF0000"/>
                </a:solidFill>
              </a:rPr>
              <a:t> &amp; Flow Control</a:t>
            </a: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00FF"/>
                </a:solidFill>
              </a:rPr>
              <a:t>Enjoy the Weekend!!</a:t>
            </a:r>
            <a:endParaRPr lang="en-US" sz="4000" b="1" i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1.bp.blogspot.com/-IeVZu2SA5Mg/UBnJ7DFuf0I/AAAAAAAAAys/Abr-CENtXnI/s1600/portugal-sur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42571"/>
            <a:ext cx="6608534" cy="528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71774" y="6629401"/>
            <a:ext cx="3733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Photo Credit:  http://senttothecorner.blogspot.com/2012_08_01_archive.html</a:t>
            </a:r>
          </a:p>
        </p:txBody>
      </p:sp>
    </p:spTree>
    <p:extLst>
      <p:ext uri="{BB962C8B-B14F-4D97-AF65-F5344CB8AC3E}">
        <p14:creationId xmlns:p14="http://schemas.microsoft.com/office/powerpoint/2010/main" val="218032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2409</TotalTime>
  <Words>143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COP2800 – Computer Programming Using JAVA</vt:lpstr>
      <vt:lpstr>COP2800 – Programming in JAVA</vt:lpstr>
      <vt:lpstr>This Week: Java Program Design</vt:lpstr>
      <vt:lpstr>Enjoy the Weekend!!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342</cp:revision>
  <dcterms:created xsi:type="dcterms:W3CDTF">2013-01-03T06:52:59Z</dcterms:created>
  <dcterms:modified xsi:type="dcterms:W3CDTF">2013-01-25T00:06:22Z</dcterms:modified>
</cp:coreProperties>
</file>