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281" r:id="rId6"/>
    <p:sldId id="292" r:id="rId7"/>
    <p:sldId id="294" r:id="rId8"/>
    <p:sldId id="283" r:id="rId9"/>
    <p:sldId id="29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se.ufl.edu/~mssz/JavaNM/COP2800-S13-HW1-Assignment.pdf" TargetMode="External"/><Relationship Id="rId2" Type="http://schemas.openxmlformats.org/officeDocument/2006/relationships/hyperlink" Target="http://www.cise.ufl.edu/~mssz/JavaNM/COP2800-S13-Assignment1-PartII-JavaCode.jav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</a:t>
            </a:r>
            <a:r>
              <a:rPr lang="en-US" b="1" i="1" dirty="0" smtClean="0">
                <a:solidFill>
                  <a:schemeClr val="tx1"/>
                </a:solidFill>
              </a:rPr>
              <a:t>06 </a:t>
            </a:r>
            <a:r>
              <a:rPr lang="en-US" b="1" i="1" dirty="0" smtClean="0">
                <a:solidFill>
                  <a:schemeClr val="tx1"/>
                </a:solidFill>
              </a:rPr>
              <a:t>– </a:t>
            </a:r>
            <a:r>
              <a:rPr lang="en-US" b="1" dirty="0" smtClean="0">
                <a:solidFill>
                  <a:schemeClr val="tx1"/>
                </a:solidFill>
              </a:rPr>
              <a:t>How to Get Started on Assignment #1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How to Program Assignment #1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Demo of Code for Assignment #1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Compiling and Running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How to e-Submit Your Code by 1 February 2013</a:t>
            </a:r>
            <a:endParaRPr lang="en-US" b="1" dirty="0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Assignment #1 : F2C, C2F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382000" cy="48782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Objectives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Convert degrees F to degrees C, also C to F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Learn how to write a Java Program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Learn how to specify a Java Class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Learn how to design &amp; code a Java Method</a:t>
            </a:r>
            <a:endParaRPr lang="en-US" sz="3200" dirty="0"/>
          </a:p>
          <a:p>
            <a:pPr>
              <a:spcBef>
                <a:spcPts val="1800"/>
              </a:spcBef>
            </a:pPr>
            <a:r>
              <a:rPr lang="en-US" sz="3600" b="1" dirty="0" smtClean="0"/>
              <a:t>Things You Will Need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Java Software Loaded onto Your Laptop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0000FF"/>
                </a:solidFill>
              </a:rPr>
              <a:t>Assignment #1 PDF from Course Website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0000FF"/>
                </a:solidFill>
              </a:rPr>
              <a:t>Java Code for Asn#1 from Course Website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2 1"/>
          <p:cNvSpPr/>
          <p:nvPr/>
        </p:nvSpPr>
        <p:spPr>
          <a:xfrm rot="594070">
            <a:off x="6350960" y="1907486"/>
            <a:ext cx="2764621" cy="1432379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Structure of Assignment #1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6474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Part I – Vocabulary Questions</a:t>
            </a:r>
          </a:p>
          <a:p>
            <a:endParaRPr lang="en-US" sz="3200" b="1" dirty="0">
              <a:solidFill>
                <a:srgbClr val="0000FF"/>
              </a:solidFill>
            </a:endParaRPr>
          </a:p>
          <a:p>
            <a:r>
              <a:rPr lang="en-US" sz="3200" b="1" dirty="0" smtClean="0">
                <a:solidFill>
                  <a:srgbClr val="0000FF"/>
                </a:solidFill>
              </a:rPr>
              <a:t>Part II – Build a Simple Java Program    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TODAY!!</a:t>
            </a:r>
          </a:p>
          <a:p>
            <a:endParaRPr lang="en-US" sz="2400" b="1" dirty="0"/>
          </a:p>
          <a:p>
            <a:r>
              <a:rPr lang="en-US" sz="3200" b="1" dirty="0" smtClean="0">
                <a:solidFill>
                  <a:srgbClr val="FF0000"/>
                </a:solidFill>
              </a:rPr>
              <a:t>Next Week:</a:t>
            </a:r>
          </a:p>
          <a:p>
            <a:r>
              <a:rPr lang="en-US" sz="3200" b="1" dirty="0" smtClean="0"/>
              <a:t>Part III – Enhance Your Java Program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dirty="0" smtClean="0"/>
              <a:t>Make </a:t>
            </a:r>
            <a:r>
              <a:rPr lang="en-US" sz="2800" b="1" u="sng" dirty="0" smtClean="0"/>
              <a:t>Superclass</a:t>
            </a:r>
            <a:r>
              <a:rPr lang="en-US" sz="2800" b="1" dirty="0" smtClean="0"/>
              <a:t> </a:t>
            </a:r>
            <a:r>
              <a:rPr lang="en-US" sz="2800" b="1" i="1" dirty="0" err="1" smtClean="0"/>
              <a:t>TemperatureConverter</a:t>
            </a:r>
            <a:endParaRPr lang="en-US" sz="2800" b="1" i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dirty="0" smtClean="0"/>
              <a:t>Superclass has </a:t>
            </a:r>
            <a:r>
              <a:rPr lang="en-US" sz="2800" b="1" u="sng" dirty="0" smtClean="0"/>
              <a:t>abstract method </a:t>
            </a:r>
            <a:r>
              <a:rPr lang="en-US" sz="2800" b="1" i="1" dirty="0" smtClean="0"/>
              <a:t>convert</a:t>
            </a:r>
            <a:endParaRPr lang="en-US" sz="28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dirty="0" smtClean="0"/>
              <a:t>Make </a:t>
            </a:r>
            <a:r>
              <a:rPr lang="en-US" sz="2800" b="1" u="sng" dirty="0" smtClean="0"/>
              <a:t>Subclasses</a:t>
            </a:r>
            <a:r>
              <a:rPr lang="en-US" sz="2800" b="1" dirty="0" smtClean="0"/>
              <a:t> </a:t>
            </a:r>
            <a:r>
              <a:rPr lang="en-US" sz="2800" b="1" i="1" dirty="0" smtClean="0"/>
              <a:t>F2C </a:t>
            </a:r>
            <a:r>
              <a:rPr lang="en-US" sz="2800" b="1" dirty="0" smtClean="0"/>
              <a:t>and </a:t>
            </a:r>
            <a:r>
              <a:rPr lang="en-US" sz="2800" b="1" i="1" dirty="0" smtClean="0"/>
              <a:t>C2F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b="1" dirty="0" smtClean="0"/>
              <a:t>Subclasses have </a:t>
            </a:r>
            <a:r>
              <a:rPr lang="en-US" sz="2800" b="1" u="sng" dirty="0" smtClean="0"/>
              <a:t>methods</a:t>
            </a:r>
            <a:r>
              <a:rPr lang="en-US" sz="2800" b="1" dirty="0" smtClean="0"/>
              <a:t> that </a:t>
            </a:r>
            <a:r>
              <a:rPr lang="en-US" sz="2800" b="1" u="sng" dirty="0" smtClean="0"/>
              <a:t>instantiate</a:t>
            </a:r>
            <a:r>
              <a:rPr lang="en-US" sz="2800" b="1" dirty="0" smtClean="0"/>
              <a:t> </a:t>
            </a:r>
            <a:r>
              <a:rPr lang="en-US" sz="2800" b="1" i="1" dirty="0" smtClean="0"/>
              <a:t>convert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Let’s Get Started…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95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</a:rPr>
              <a:t>Visit our COP2800 Class Website and…</a:t>
            </a:r>
          </a:p>
          <a:p>
            <a:endParaRPr lang="en-US" sz="1400" b="1" i="1" dirty="0">
              <a:solidFill>
                <a:srgbClr val="0000FF"/>
              </a:solidFill>
            </a:endParaRPr>
          </a:p>
          <a:p>
            <a:r>
              <a:rPr lang="en-US" sz="3200" b="1" i="1" dirty="0" smtClean="0">
                <a:solidFill>
                  <a:srgbClr val="0000FF"/>
                </a:solidFill>
              </a:rPr>
              <a:t>1.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Download</a:t>
            </a:r>
            <a:r>
              <a:rPr lang="en-US" sz="3200" dirty="0" smtClean="0"/>
              <a:t>   Java Code for Assignment #1: </a:t>
            </a:r>
            <a:endParaRPr lang="en-US" sz="3200" dirty="0" smtClean="0"/>
          </a:p>
          <a:p>
            <a:endParaRPr lang="en-US" sz="1400" dirty="0" smtClean="0"/>
          </a:p>
          <a:p>
            <a:r>
              <a:rPr lang="en-US" sz="3200" dirty="0" smtClean="0">
                <a:hlinkClick r:id="rId2"/>
              </a:rPr>
              <a:t>www.cise.ufl.edu/~mssz/JavaNM/</a:t>
            </a:r>
            <a:r>
              <a:rPr lang="en-US" sz="3200" dirty="0" smtClean="0">
                <a:hlinkClick r:id="rId2"/>
              </a:rPr>
              <a:t>COP2800-S13-Assignment1-PartII-JavaCode.java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endParaRPr lang="en-US" sz="1400" dirty="0" smtClean="0"/>
          </a:p>
          <a:p>
            <a:pPr>
              <a:spcAft>
                <a:spcPts val="1200"/>
              </a:spcAft>
            </a:pPr>
            <a:r>
              <a:rPr lang="en-US" sz="3200" b="1" i="1" dirty="0" smtClean="0">
                <a:solidFill>
                  <a:srgbClr val="0000FF"/>
                </a:solidFill>
              </a:rPr>
              <a:t>2. </a:t>
            </a:r>
            <a:r>
              <a:rPr lang="en-US" sz="3200" b="1" i="1" u="sng" dirty="0" smtClean="0">
                <a:solidFill>
                  <a:srgbClr val="0000FF"/>
                </a:solidFill>
              </a:rPr>
              <a:t>Download</a:t>
            </a:r>
            <a:r>
              <a:rPr lang="en-US" sz="3200" dirty="0" smtClean="0"/>
              <a:t>  Assignment #1 Description:</a:t>
            </a:r>
          </a:p>
          <a:p>
            <a:pPr>
              <a:spcAft>
                <a:spcPts val="1200"/>
              </a:spcAft>
            </a:pPr>
            <a:r>
              <a:rPr lang="en-US" sz="4000" dirty="0" smtClean="0"/>
              <a:t> </a:t>
            </a:r>
            <a:r>
              <a:rPr lang="en-US" sz="3200" dirty="0">
                <a:hlinkClick r:id="rId3"/>
              </a:rPr>
              <a:t>www.cise.ufl.edu/~</a:t>
            </a:r>
            <a:r>
              <a:rPr lang="en-US" sz="3200" dirty="0" smtClean="0">
                <a:hlinkClick r:id="rId3"/>
              </a:rPr>
              <a:t>mssz/JavaNM/COP2800-S13-HW1-Assignment.pdf</a:t>
            </a:r>
            <a:r>
              <a:rPr lang="en-US" sz="3200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Next </a:t>
            </a:r>
            <a:r>
              <a:rPr lang="en-US" b="1" dirty="0" smtClean="0"/>
              <a:t>Week: </a:t>
            </a:r>
            <a:r>
              <a:rPr lang="en-US" b="1" dirty="0" smtClean="0"/>
              <a:t>Java Programming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382000" cy="5216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Class </a:t>
            </a:r>
            <a:r>
              <a:rPr lang="en-US" sz="3200" b="1" dirty="0" smtClean="0">
                <a:solidFill>
                  <a:srgbClr val="0000FF"/>
                </a:solidFill>
              </a:rPr>
              <a:t>(Wednesday 23 Jan)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Java </a:t>
            </a:r>
            <a:r>
              <a:rPr lang="en-US" sz="3200" b="1" dirty="0" err="1" smtClean="0">
                <a:solidFill>
                  <a:srgbClr val="FF0000"/>
                </a:solidFill>
              </a:rPr>
              <a:t>Datatypes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Examples of </a:t>
            </a:r>
            <a:r>
              <a:rPr lang="en-US" sz="3200" b="1" u="sng" dirty="0" smtClean="0">
                <a:solidFill>
                  <a:srgbClr val="FF0000"/>
                </a:solidFill>
              </a:rPr>
              <a:t>Programming</a:t>
            </a:r>
            <a:r>
              <a:rPr lang="en-US" sz="3200" b="1" dirty="0" smtClean="0">
                <a:solidFill>
                  <a:srgbClr val="FF0000"/>
                </a:solidFill>
              </a:rPr>
              <a:t> with Flow </a:t>
            </a:r>
            <a:r>
              <a:rPr lang="en-US" sz="3200" b="1" dirty="0" smtClean="0">
                <a:solidFill>
                  <a:srgbClr val="FF0000"/>
                </a:solidFill>
              </a:rPr>
              <a:t>Control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</a:t>
            </a:r>
            <a:r>
              <a:rPr lang="en-US" sz="3200" b="1" dirty="0">
                <a:solidFill>
                  <a:srgbClr val="0000FF"/>
                </a:solidFill>
              </a:rPr>
              <a:t>Class </a:t>
            </a:r>
            <a:r>
              <a:rPr lang="en-US" sz="3200" b="1" dirty="0" smtClean="0">
                <a:solidFill>
                  <a:srgbClr val="0000FF"/>
                </a:solidFill>
              </a:rPr>
              <a:t>(Friday 25 Jan)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We will Work on Part III of Assignment #1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Converting the Methods from Part II into Subclasses of the Superclass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TemperatureConverter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en-US" sz="32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00FF"/>
                </a:solidFill>
              </a:rPr>
              <a:t>Enjoy the Weekend </a:t>
            </a:r>
            <a:r>
              <a:rPr lang="en-US" b="1" dirty="0" smtClean="0">
                <a:solidFill>
                  <a:srgbClr val="0000FF"/>
                </a:solidFill>
              </a:rPr>
              <a:t>!!</a:t>
            </a:r>
            <a:endParaRPr lang="en-US" sz="4000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www.surfertoday.com/images/stories/lairdhamilton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71600"/>
            <a:ext cx="7696200" cy="531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97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2390</TotalTime>
  <Words>327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Assignment #1 : F2C, C2F</vt:lpstr>
      <vt:lpstr>Structure of Assignment #1</vt:lpstr>
      <vt:lpstr>Let’s Get Started…</vt:lpstr>
      <vt:lpstr>Next Week: Java Programming</vt:lpstr>
      <vt:lpstr>Enjoy the Weekend !!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309</cp:revision>
  <dcterms:created xsi:type="dcterms:W3CDTF">2013-01-03T06:52:59Z</dcterms:created>
  <dcterms:modified xsi:type="dcterms:W3CDTF">2013-01-18T02:52:09Z</dcterms:modified>
</cp:coreProperties>
</file>