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30B7A-CE74-41ED-93CC-639426279A7F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71AA5-C4BC-40C1-AAEA-FFC3B75F85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220E4-9319-4267-B2AE-0838E52781E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220E4-9319-4267-B2AE-0838E52781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220E4-9319-4267-B2AE-0838E52781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220E4-9319-4267-B2AE-0838E52781E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220E4-9319-4267-B2AE-0838E52781E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5BF28D-AC07-4F2E-9C61-B272731259B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16FB6E-3F9F-43F4-A0C2-0668DFA98F7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enabled Ad Hoc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1</a:t>
            </a:r>
          </a:p>
          <a:p>
            <a:endParaRPr lang="en-US" dirty="0" smtClean="0"/>
          </a:p>
          <a:p>
            <a:r>
              <a:rPr lang="en-US" dirty="0" smtClean="0">
                <a:sym typeface="Wingdings" pitchFamily="2" charset="2"/>
              </a:rPr>
              <a:t>Garvit Singh(1904-5598)</a:t>
            </a:r>
          </a:p>
          <a:p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Nitin</a:t>
            </a:r>
            <a:r>
              <a:rPr lang="en-US" dirty="0" smtClean="0">
                <a:sym typeface="Wingdings" pitchFamily="2" charset="2"/>
              </a:rPr>
              <a:t> Sharma(6399-9875)</a:t>
            </a:r>
          </a:p>
          <a:p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Aashna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Goyal</a:t>
            </a:r>
            <a:r>
              <a:rPr lang="en-US" dirty="0" smtClean="0">
                <a:sym typeface="Wingdings" pitchFamily="2" charset="2"/>
              </a:rPr>
              <a:t>(0939-5415)</a:t>
            </a:r>
          </a:p>
          <a:p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Radhika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Medury</a:t>
            </a:r>
            <a:r>
              <a:rPr lang="en-US" dirty="0" smtClean="0">
                <a:sym typeface="Wingdings" pitchFamily="2" charset="2"/>
              </a:rPr>
              <a:t>(9190-6268)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62800" y="6400801"/>
            <a:ext cx="1676400" cy="432172"/>
          </a:xfrm>
        </p:spPr>
        <p:txBody>
          <a:bodyPr/>
          <a:lstStyle/>
          <a:p>
            <a:r>
              <a:rPr lang="en-US" sz="2800" dirty="0" smtClean="0"/>
              <a:t>Garvit-</a:t>
            </a:r>
            <a:r>
              <a:rPr lang="en-US" sz="2800" dirty="0" smtClean="0"/>
              <a:t>-1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2438400" y="1219200"/>
            <a:ext cx="434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GARVIT-Approaches and Comparison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38400" y="2590800"/>
            <a:ext cx="434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NITIN-</a:t>
            </a:r>
            <a:r>
              <a:rPr lang="en-US" dirty="0" err="1" smtClean="0">
                <a:solidFill>
                  <a:schemeClr val="tx1"/>
                </a:solidFill>
              </a:rPr>
              <a:t>BitHOC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438400" y="3962400"/>
            <a:ext cx="434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RADHIKA-Cross Layer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38400" y="5486400"/>
            <a:ext cx="434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AASHNA-Survey On Applications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4" idx="4"/>
            <a:endCxn id="5" idx="0"/>
          </p:cNvCxnSpPr>
          <p:nvPr/>
        </p:nvCxnSpPr>
        <p:spPr>
          <a:xfrm>
            <a:off x="4610100" y="1905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6" idx="0"/>
          </p:cNvCxnSpPr>
          <p:nvPr/>
        </p:nvCxnSpPr>
        <p:spPr>
          <a:xfrm>
            <a:off x="4610100" y="3276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4"/>
            <a:endCxn id="7" idx="0"/>
          </p:cNvCxnSpPr>
          <p:nvPr/>
        </p:nvCxnSpPr>
        <p:spPr>
          <a:xfrm>
            <a:off x="4610100" y="46482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 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Broadcast implemented at any of the 2 levels</a:t>
            </a:r>
          </a:p>
          <a:p>
            <a:endParaRPr lang="en-US" dirty="0" smtClean="0"/>
          </a:p>
          <a:p>
            <a:r>
              <a:rPr lang="en-US" dirty="0" smtClean="0"/>
              <a:t>Peer discovery and network discovery can be both done by broadcast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Too much of load on the network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Not scalable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Heavy power consumption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62800" y="6400801"/>
            <a:ext cx="1676400" cy="432172"/>
          </a:xfrm>
        </p:spPr>
        <p:txBody>
          <a:bodyPr/>
          <a:lstStyle/>
          <a:p>
            <a:r>
              <a:rPr lang="en-US" sz="2800" dirty="0" smtClean="0"/>
              <a:t>Garvit-</a:t>
            </a:r>
            <a:r>
              <a:rPr lang="en-US" sz="2800" dirty="0" smtClean="0"/>
              <a:t>-2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 Based Approach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35480"/>
            <a:ext cx="41910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Can be applied both for file discovery and route discovery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Less load on network + power efficient + scalable</a:t>
            </a:r>
          </a:p>
          <a:p>
            <a:endParaRPr lang="en-US" dirty="0" smtClean="0"/>
          </a:p>
          <a:p>
            <a:r>
              <a:rPr lang="en-US" dirty="0" smtClean="0"/>
              <a:t>Routing tables maintained at the peers.</a:t>
            </a:r>
          </a:p>
          <a:p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62800" y="6400801"/>
            <a:ext cx="1676400" cy="432172"/>
          </a:xfrm>
        </p:spPr>
        <p:txBody>
          <a:bodyPr/>
          <a:lstStyle/>
          <a:p>
            <a:r>
              <a:rPr lang="en-US" sz="2800" dirty="0" smtClean="0"/>
              <a:t>Garvit-</a:t>
            </a:r>
            <a:r>
              <a:rPr lang="en-US" sz="2800" dirty="0" smtClean="0"/>
              <a:t>-3</a:t>
            </a:r>
            <a:endParaRPr lang="en-US" sz="2800" dirty="0"/>
          </a:p>
        </p:txBody>
      </p:sp>
      <p:pic>
        <p:nvPicPr>
          <p:cNvPr id="4" name="Picture 3" descr="Screen Shot 2013-03-19 at 1.24.53 A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981200"/>
            <a:ext cx="4158050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3.1-broadcast over broadcast</a:t>
            </a:r>
            <a:br>
              <a:rPr lang="en-US" sz="1600" dirty="0" smtClean="0"/>
            </a:br>
            <a:r>
              <a:rPr lang="en-US" sz="1600" dirty="0" smtClean="0"/>
              <a:t>3.2-broadcast&lt;cross-layer&gt;</a:t>
            </a:r>
            <a:br>
              <a:rPr lang="en-US" sz="1600" dirty="0" smtClean="0"/>
            </a:br>
            <a:r>
              <a:rPr lang="en-US" sz="1600" dirty="0" smtClean="0"/>
              <a:t>3.3-DHT over broadcast</a:t>
            </a:r>
            <a:br>
              <a:rPr lang="en-US" sz="1600" dirty="0" smtClean="0"/>
            </a:br>
            <a:r>
              <a:rPr lang="en-US" sz="1600" dirty="0" smtClean="0"/>
              <a:t>3.4-DHT over DHT</a:t>
            </a:r>
            <a:br>
              <a:rPr lang="en-US" sz="1600" dirty="0" smtClean="0"/>
            </a:br>
            <a:r>
              <a:rPr lang="en-US" sz="1600" dirty="0" smtClean="0"/>
              <a:t>3.5-DHT&lt;cross-layer&gt;</a:t>
            </a:r>
            <a:endParaRPr lang="en-US" sz="5400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39000" y="6400801"/>
            <a:ext cx="1676400" cy="432172"/>
          </a:xfrm>
        </p:spPr>
        <p:txBody>
          <a:bodyPr/>
          <a:lstStyle/>
          <a:p>
            <a:r>
              <a:rPr lang="en-US" sz="2800" dirty="0" smtClean="0"/>
              <a:t>Garvit--4</a:t>
            </a:r>
            <a:endParaRPr lang="en-US" sz="2800" dirty="0"/>
          </a:p>
        </p:txBody>
      </p:sp>
      <p:pic>
        <p:nvPicPr>
          <p:cNvPr id="8" name="Picture 7" descr="Screen Shot 2013-03-19 at 1.14.26 A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05001"/>
            <a:ext cx="8458200" cy="44957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397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 &amp; Weakness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two common approaches work at P2P level and network routing level in Ad Hoc</a:t>
            </a:r>
          </a:p>
          <a:p>
            <a:endParaRPr lang="en-US" dirty="0" smtClean="0"/>
          </a:p>
          <a:p>
            <a:r>
              <a:rPr lang="en-US" dirty="0" smtClean="0"/>
              <a:t>Emphasis on route discovery not on route maintenance?</a:t>
            </a:r>
          </a:p>
          <a:p>
            <a:endParaRPr lang="en-US" dirty="0" smtClean="0"/>
          </a:p>
          <a:p>
            <a:r>
              <a:rPr lang="en-US" dirty="0" smtClean="0"/>
              <a:t>Does  not talk about which approach it has taken for the cross layer design and how an effective approach can be taken up for designing </a:t>
            </a:r>
            <a:r>
              <a:rPr lang="en-US" smtClean="0"/>
              <a:t>the same.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62800" y="6400801"/>
            <a:ext cx="1676400" cy="432172"/>
          </a:xfrm>
        </p:spPr>
        <p:txBody>
          <a:bodyPr/>
          <a:lstStyle/>
          <a:p>
            <a:r>
              <a:rPr lang="en-US" sz="2800" dirty="0" err="1" smtClean="0"/>
              <a:t>Garvit</a:t>
            </a:r>
            <a:r>
              <a:rPr lang="en-US" sz="2800" dirty="0" smtClean="0"/>
              <a:t>--5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172</Words>
  <Application>Microsoft Office PowerPoint</Application>
  <PresentationFormat>On-screen Show (4:3)</PresentationFormat>
  <Paragraphs>48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BitTorrent enabled Ad Hoc</vt:lpstr>
      <vt:lpstr>Slide 2</vt:lpstr>
      <vt:lpstr>Broadcast Based Approach</vt:lpstr>
      <vt:lpstr>DHT Based Approach</vt:lpstr>
      <vt:lpstr>3.1-broadcast over broadcast 3.2-broadcast&lt;cross-layer&gt; 3.3-DHT over broadcast 3.4-DHT over DHT 3.5-DHT&lt;cross-layer&gt;</vt:lpstr>
      <vt:lpstr>Strength &amp; Weakness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BitTorrent enabled Ad Hoc</dc:title>
  <dc:creator>Garvit</dc:creator>
  <cp:lastModifiedBy>Garvit</cp:lastModifiedBy>
  <cp:revision>2</cp:revision>
  <dcterms:created xsi:type="dcterms:W3CDTF">2013-03-25T13:31:16Z</dcterms:created>
  <dcterms:modified xsi:type="dcterms:W3CDTF">2013-03-25T13:32:58Z</dcterms:modified>
</cp:coreProperties>
</file>