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6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096D-71D1-AE4F-92DF-3094C65ED120}" type="datetimeFigureOut">
              <a:rPr lang="en-US" smtClean="0"/>
              <a:t>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D8E0-EFE8-2F44-866D-0A94A6E5B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096D-71D1-AE4F-92DF-3094C65ED120}" type="datetimeFigureOut">
              <a:rPr lang="en-US" smtClean="0"/>
              <a:t>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D8E0-EFE8-2F44-866D-0A94A6E5B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096D-71D1-AE4F-92DF-3094C65ED120}" type="datetimeFigureOut">
              <a:rPr lang="en-US" smtClean="0"/>
              <a:t>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D8E0-EFE8-2F44-866D-0A94A6E5B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096D-71D1-AE4F-92DF-3094C65ED120}" type="datetimeFigureOut">
              <a:rPr lang="en-US" smtClean="0"/>
              <a:t>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D8E0-EFE8-2F44-866D-0A94A6E5B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096D-71D1-AE4F-92DF-3094C65ED120}" type="datetimeFigureOut">
              <a:rPr lang="en-US" smtClean="0"/>
              <a:t>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D8E0-EFE8-2F44-866D-0A94A6E5B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096D-71D1-AE4F-92DF-3094C65ED120}" type="datetimeFigureOut">
              <a:rPr lang="en-US" smtClean="0"/>
              <a:t>2/21/13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D8E0-EFE8-2F44-866D-0A94A6E5B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096D-71D1-AE4F-92DF-3094C65ED120}" type="datetimeFigureOut">
              <a:rPr lang="en-US" smtClean="0"/>
              <a:t>2/21/13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D8E0-EFE8-2F44-866D-0A94A6E5B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096D-71D1-AE4F-92DF-3094C65ED120}" type="datetimeFigureOut">
              <a:rPr lang="en-US" smtClean="0"/>
              <a:t>2/21/13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D8E0-EFE8-2F44-866D-0A94A6E5B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096D-71D1-AE4F-92DF-3094C65ED120}" type="datetimeFigureOut">
              <a:rPr lang="en-US" smtClean="0"/>
              <a:t>2/21/13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D8E0-EFE8-2F44-866D-0A94A6E5B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096D-71D1-AE4F-92DF-3094C65ED120}" type="datetimeFigureOut">
              <a:rPr lang="en-US" smtClean="0"/>
              <a:t>2/21/13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D8E0-EFE8-2F44-866D-0A94A6E5B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096D-71D1-AE4F-92DF-3094C65ED120}" type="datetimeFigureOut">
              <a:rPr lang="en-US" smtClean="0"/>
              <a:t>2/21/13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D8E0-EFE8-2F44-866D-0A94A6E5B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E096D-71D1-AE4F-92DF-3094C65ED120}" type="datetimeFigureOut">
              <a:rPr lang="en-US" smtClean="0"/>
              <a:t>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8D8E0-EFE8-2F44-866D-0A94A6E5BF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comments on proposal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419432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Motivation: why is it ‘needed’ &amp; how it can be used (even beyond the project)</a:t>
            </a:r>
          </a:p>
          <a:p>
            <a:r>
              <a:rPr lang="en-US" dirty="0" smtClean="0"/>
              <a:t>Include summary of the approach &amp; brief intro before the related work</a:t>
            </a:r>
          </a:p>
          <a:p>
            <a:r>
              <a:rPr lang="en-US" dirty="0" smtClean="0"/>
              <a:t>List the ‘challenges’ (why is this hard &amp; cannot be performed using existing work)</a:t>
            </a:r>
          </a:p>
          <a:p>
            <a:r>
              <a:rPr lang="en-US" dirty="0" smtClean="0"/>
              <a:t>List potential contributions</a:t>
            </a:r>
          </a:p>
          <a:p>
            <a:r>
              <a:rPr lang="en-US" dirty="0" smtClean="0"/>
              <a:t>Justify every step/choice you make (why?)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0207"/>
            <a:ext cx="8486274" cy="622578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Related work: - positioning of the work is V IMP</a:t>
            </a:r>
          </a:p>
          <a:p>
            <a:pPr lvl="1"/>
            <a:r>
              <a:rPr lang="en-US" dirty="0" smtClean="0"/>
              <a:t>What is to be borrowed (potentially)</a:t>
            </a:r>
          </a:p>
          <a:p>
            <a:pPr lvl="1"/>
            <a:r>
              <a:rPr lang="en-US" dirty="0" smtClean="0"/>
              <a:t>What’s new &amp; in what way is it new (qualitatively compared to other works)</a:t>
            </a:r>
          </a:p>
          <a:p>
            <a:pPr lvl="1"/>
            <a:r>
              <a:rPr lang="en-US" dirty="0" smtClean="0"/>
              <a:t>Include proper citations and references throughout  (check conference and journal papers for format)</a:t>
            </a:r>
          </a:p>
          <a:p>
            <a:r>
              <a:rPr lang="en-US" dirty="0" smtClean="0"/>
              <a:t>Body: provide a framework; break down the project into components</a:t>
            </a:r>
          </a:p>
          <a:p>
            <a:r>
              <a:rPr lang="en-US" dirty="0" smtClean="0"/>
              <a:t>What makes you in a position to address the challenges?</a:t>
            </a:r>
          </a:p>
          <a:p>
            <a:pPr lvl="1"/>
            <a:r>
              <a:rPr lang="en-US" dirty="0" smtClean="0"/>
              <a:t>Leverage existing resources to get ‘an edge’ over existing work (e.g., </a:t>
            </a:r>
            <a:r>
              <a:rPr lang="en-US" dirty="0" err="1" smtClean="0"/>
              <a:t>iTrust</a:t>
            </a:r>
            <a:r>
              <a:rPr lang="en-US" dirty="0" smtClean="0"/>
              <a:t> open source code, traces, data-driven analysis and insight, specific knowledge about social behavior, on campus life, etc.)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184</Words>
  <Application>Microsoft Macintosh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General comments on proposal</vt:lpstr>
      <vt:lpstr>Slide 2</vt:lpstr>
    </vt:vector>
  </TitlesOfParts>
  <Company>UF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comments on proposal</dc:title>
  <dc:creator>agroup Helmy</dc:creator>
  <cp:lastModifiedBy>agroup Helmy</cp:lastModifiedBy>
  <cp:revision>2</cp:revision>
  <dcterms:created xsi:type="dcterms:W3CDTF">2013-02-21T18:31:39Z</dcterms:created>
  <dcterms:modified xsi:type="dcterms:W3CDTF">2013-02-21T18:40:01Z</dcterms:modified>
</cp:coreProperties>
</file>