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303" r:id="rId2"/>
    <p:sldId id="316" r:id="rId3"/>
    <p:sldId id="311" r:id="rId4"/>
    <p:sldId id="317" r:id="rId5"/>
    <p:sldId id="314" r:id="rId6"/>
    <p:sldId id="315" r:id="rId7"/>
    <p:sldId id="310" r:id="rId8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462C"/>
    <a:srgbClr val="FF4A21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 autoAdjust="0"/>
    <p:restoredTop sz="94674"/>
  </p:normalViewPr>
  <p:slideViewPr>
    <p:cSldViewPr snapToGrid="0" snapToObjects="1">
      <p:cViewPr>
        <p:scale>
          <a:sx n="134" d="100"/>
          <a:sy n="134" d="100"/>
        </p:scale>
        <p:origin x="187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60B8F3-4DE0-044E-A0D2-83BDE6C7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98770" y="2234918"/>
            <a:ext cx="7858037" cy="177904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8772" y="4127675"/>
            <a:ext cx="7858035" cy="774700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86685" y="1498984"/>
            <a:ext cx="21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DEPARTMENT OR UNIT NAME.</a:t>
            </a:r>
            <a:r>
              <a:rPr lang="en-US" sz="1200" b="0" i="0" baseline="0" dirty="0" smtClean="0">
                <a:solidFill>
                  <a:schemeClr val="bg1"/>
                </a:solidFill>
                <a:latin typeface="Cambria"/>
                <a:cs typeface="Cambria"/>
              </a:rPr>
              <a:t> DELETE FROM MASTER SLIDE IF N/A</a:t>
            </a:r>
            <a:endParaRPr lang="en-US" sz="1200" b="0" i="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98770" y="2860400"/>
            <a:ext cx="7858037" cy="177904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8772" y="4753157"/>
            <a:ext cx="7858035" cy="774700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8000" y="1309444"/>
            <a:ext cx="21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>
                <a:solidFill>
                  <a:schemeClr val="bg1"/>
                </a:solidFill>
                <a:latin typeface="Cambria"/>
                <a:cs typeface="Cambria"/>
              </a:rPr>
              <a:t>DEPARTMENT</a:t>
            </a:r>
            <a:r>
              <a:rPr lang="en-US" sz="1200" b="0" i="0" baseline="0" dirty="0" smtClean="0">
                <a:solidFill>
                  <a:schemeClr val="bg1"/>
                </a:solidFill>
                <a:latin typeface="Cambria"/>
                <a:cs typeface="Cambria"/>
              </a:rPr>
              <a:t> OF</a:t>
            </a:r>
          </a:p>
          <a:p>
            <a:r>
              <a:rPr lang="en-US" sz="1200" b="0" i="0" baseline="0" dirty="0" smtClean="0">
                <a:solidFill>
                  <a:schemeClr val="bg1"/>
                </a:solidFill>
                <a:latin typeface="Cambria"/>
                <a:cs typeface="Cambria"/>
              </a:rPr>
              <a:t>COMPUTER &amp; INFORMATION</a:t>
            </a:r>
          </a:p>
          <a:p>
            <a:r>
              <a:rPr lang="en-US" sz="1200" b="0" i="0" baseline="0" dirty="0" smtClean="0">
                <a:solidFill>
                  <a:schemeClr val="bg1"/>
                </a:solidFill>
                <a:latin typeface="Cambria"/>
                <a:cs typeface="Cambria"/>
              </a:rPr>
              <a:t>SCIENCE &amp; ENGINEERING</a:t>
            </a:r>
            <a:endParaRPr lang="en-US" sz="1200" b="0" i="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0"/>
          </p:nvPr>
        </p:nvSpPr>
        <p:spPr bwMode="auto">
          <a:xfrm>
            <a:off x="327868" y="2307816"/>
            <a:ext cx="7556500" cy="40988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327869" y="2000387"/>
            <a:ext cx="7556499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1"/>
          </p:nvPr>
        </p:nvSpPr>
        <p:spPr bwMode="auto">
          <a:xfrm>
            <a:off x="327868" y="2775087"/>
            <a:ext cx="7556500" cy="36315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869" y="3445123"/>
            <a:ext cx="3657600" cy="3024335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30206" y="3445123"/>
            <a:ext cx="3657600" cy="3024335"/>
          </a:xfrm>
        </p:spPr>
        <p:txBody>
          <a:bodyPr>
            <a:normAutofit/>
          </a:bodyPr>
          <a:lstStyle>
            <a:lvl1pPr>
              <a:defRPr sz="1800" b="0" i="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869" y="3068606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0206" y="3068606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327869" y="2000387"/>
            <a:ext cx="7556499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49223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7868" y="2297101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00420" y="462863"/>
            <a:ext cx="50897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 smtClean="0">
                <a:solidFill>
                  <a:schemeClr val="accent1"/>
                </a:solidFill>
                <a:latin typeface="Cambria"/>
                <a:cs typeface="Cambria"/>
              </a:rPr>
              <a:t>DEPARTMENT </a:t>
            </a:r>
            <a:r>
              <a:rPr lang="en-US" sz="900" b="0" i="0" dirty="0" smtClean="0">
                <a:solidFill>
                  <a:schemeClr val="accent1"/>
                </a:solidFill>
                <a:latin typeface="Cambria"/>
                <a:cs typeface="Cambria"/>
              </a:rPr>
              <a:t>OF COMPUTER &amp; INFORMATION SCIENCE &amp; ENGINEERING</a:t>
            </a:r>
            <a:endParaRPr lang="en-US" sz="900" b="0" i="0" dirty="0">
              <a:solidFill>
                <a:schemeClr val="accent1"/>
              </a:solidFill>
              <a:latin typeface="Cambria"/>
              <a:cs typeface="Cambr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36067"/>
      </p:ext>
    </p:extLst>
  </p:cSld>
  <p:clrMapOvr>
    <a:masterClrMapping/>
  </p:clrMapOvr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6896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Cambria</vt:lpstr>
      <vt:lpstr>MS PGothic</vt:lpstr>
      <vt:lpstr>ＭＳ Ｐゴシック</vt:lpstr>
      <vt:lpstr>Rockwell</vt:lpstr>
      <vt:lpstr>Wingdings</vt:lpstr>
      <vt:lpstr>Arial</vt:lpstr>
      <vt:lpstr>PNE Theme Slide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 College of Engineering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Allison Logan</cp:lastModifiedBy>
  <cp:revision>287</cp:revision>
  <cp:lastPrinted>2014-01-31T19:29:42Z</cp:lastPrinted>
  <dcterms:created xsi:type="dcterms:W3CDTF">2013-09-18T13:46:37Z</dcterms:created>
  <dcterms:modified xsi:type="dcterms:W3CDTF">2017-06-27T15:19:16Z</dcterms:modified>
</cp:coreProperties>
</file>