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303" r:id="rId2"/>
    <p:sldId id="304" r:id="rId3"/>
    <p:sldId id="299" r:id="rId4"/>
    <p:sldId id="300" r:id="rId5"/>
    <p:sldId id="301" r:id="rId6"/>
    <p:sldId id="302" r:id="rId7"/>
    <p:sldId id="305" r:id="rId8"/>
    <p:sldId id="256" r:id="rId9"/>
  </p:sldIdLst>
  <p:sldSz cx="9144000" cy="5143500" type="screen16x9"/>
  <p:notesSz cx="9144000" cy="6858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462C"/>
    <a:srgbClr val="FF4A21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1" autoAdjust="0"/>
    <p:restoredTop sz="85006" autoAdjust="0"/>
  </p:normalViewPr>
  <p:slideViewPr>
    <p:cSldViewPr snapToGrid="0" snapToObjects="1">
      <p:cViewPr>
        <p:scale>
          <a:sx n="150" d="100"/>
          <a:sy n="150" d="100"/>
        </p:scale>
        <p:origin x="248" y="3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AC6E28A-33A3-DB4F-9F93-D3B0C6596826}" type="datetimeFigureOut">
              <a:rPr lang="en-US"/>
              <a:pPr>
                <a:defRPr/>
              </a:pPr>
              <a:t>6/27/17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Rockwel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965ECB-F284-854D-818F-5BC971CC7B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49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Quadon Medium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Quadon Medium"/>
              </a:defRPr>
            </a:lvl1pPr>
          </a:lstStyle>
          <a:p>
            <a:pPr>
              <a:defRPr/>
            </a:pPr>
            <a:fld id="{0F85DB7A-A5FF-C04A-A4AA-98B39292EA77}" type="datetimeFigureOut">
              <a:rPr lang="en-US" smtClean="0"/>
              <a:pPr>
                <a:defRPr/>
              </a:pPr>
              <a:t>6/27/17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Quadon Medium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Quadon Medium"/>
              </a:defRPr>
            </a:lvl1pPr>
          </a:lstStyle>
          <a:p>
            <a:pPr>
              <a:defRPr/>
            </a:pPr>
            <a:fld id="{1A60B8F3-4DE0-044E-A0D2-83BDE6C791D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649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Quadon Medium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1676188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095756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276722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786685" y="1136854"/>
            <a:ext cx="21704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DEPARTMENT OF </a:t>
            </a:r>
          </a:p>
          <a:p>
            <a:r>
              <a:rPr lang="en-US" sz="100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COMPUTER &amp; INFORMATION</a:t>
            </a:r>
          </a:p>
          <a:p>
            <a:r>
              <a:rPr lang="en-US" sz="1000" b="0" i="0" dirty="0" smtClean="0">
                <a:solidFill>
                  <a:schemeClr val="bg1"/>
                </a:solidFill>
                <a:latin typeface="Quadon Medium"/>
                <a:cs typeface="Quadon Medium"/>
              </a:rPr>
              <a:t>SCIENCE &amp; ENGINEERING</a:t>
            </a:r>
            <a:endParaRPr lang="en-US" sz="1000" b="0" i="0" dirty="0">
              <a:solidFill>
                <a:schemeClr val="bg1"/>
              </a:solidFill>
              <a:latin typeface="Quadon Medium"/>
              <a:cs typeface="Quadon Medium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71298" y="2140561"/>
            <a:ext cx="8272702" cy="1334281"/>
          </a:xfrm>
        </p:spPr>
        <p:txBody>
          <a:bodyPr/>
          <a:lstStyle>
            <a:lvl1pPr algn="l">
              <a:lnSpc>
                <a:spcPct val="8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br>
              <a:rPr lang="en-US" dirty="0" smtClean="0"/>
            </a:br>
            <a:r>
              <a:rPr lang="en-US" dirty="0" smtClean="0"/>
              <a:t>With Two Lines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1299" y="3560129"/>
            <a:ext cx="8681355" cy="581025"/>
          </a:xfrm>
        </p:spPr>
        <p:txBody>
          <a:bodyPr rtlCol="0">
            <a:noAutofit/>
          </a:bodyPr>
          <a:lstStyle>
            <a:lvl1pPr marL="0" indent="0" algn="l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4942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153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560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278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821" y="2142597"/>
            <a:ext cx="7763657" cy="2611257"/>
          </a:xfrm>
        </p:spPr>
        <p:txBody>
          <a:bodyPr>
            <a:normAutofit/>
          </a:bodyPr>
          <a:lstStyle>
            <a:lvl1pPr>
              <a:defRPr sz="180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857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821" y="2583842"/>
            <a:ext cx="3657600" cy="2268251"/>
          </a:xfrm>
        </p:spPr>
        <p:txBody>
          <a:bodyPr>
            <a:normAutofit/>
          </a:bodyPr>
          <a:lstStyle>
            <a:lvl1pPr>
              <a:defRPr sz="180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96158" y="2583842"/>
            <a:ext cx="3657600" cy="2268251"/>
          </a:xfrm>
        </p:spPr>
        <p:txBody>
          <a:bodyPr>
            <a:normAutofit/>
          </a:bodyPr>
          <a:lstStyle>
            <a:lvl1pPr>
              <a:defRPr sz="1800" b="0" i="0">
                <a:latin typeface="Quadon Medium"/>
                <a:cs typeface="Quadon Medium"/>
              </a:defRPr>
            </a:lvl1pPr>
            <a:lvl2pPr>
              <a:defRPr sz="1800">
                <a:latin typeface="Quadon Medium"/>
                <a:cs typeface="Quadon Medium"/>
              </a:defRPr>
            </a:lvl2pPr>
            <a:lvl3pPr>
              <a:defRPr sz="1800">
                <a:latin typeface="Quadon Medium"/>
                <a:cs typeface="Quadon Medium"/>
              </a:defRPr>
            </a:lvl3pPr>
            <a:lvl4pPr>
              <a:defRPr sz="1800">
                <a:latin typeface="Quadon Medium"/>
                <a:cs typeface="Quadon Medium"/>
              </a:defRPr>
            </a:lvl4pPr>
            <a:lvl5pPr>
              <a:defRPr sz="1800">
                <a:latin typeface="Quadon Medium"/>
                <a:cs typeface="Quadon Medium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821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96158" y="2301454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Gentona Book"/>
                <a:cs typeface="Gentona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0"/>
          </p:nvPr>
        </p:nvSpPr>
        <p:spPr>
          <a:xfrm>
            <a:off x="293821" y="1500290"/>
            <a:ext cx="7763657" cy="581025"/>
          </a:xfrm>
        </p:spPr>
        <p:txBody>
          <a:bodyPr rtlCol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entona Book"/>
                <a:ea typeface="+mj-ea"/>
                <a:cs typeface="Gentona Book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" y="0"/>
            <a:ext cx="913587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730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89956" y="893853"/>
            <a:ext cx="7556500" cy="83700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89956" y="1722826"/>
            <a:ext cx="7556500" cy="31087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86684" y="347147"/>
            <a:ext cx="52508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0" i="0" dirty="0" smtClean="0">
                <a:solidFill>
                  <a:schemeClr val="accent1"/>
                </a:solidFill>
                <a:latin typeface="Quadon Medium"/>
                <a:cs typeface="Quadon Medium"/>
              </a:rPr>
              <a:t>DEPARTMENT </a:t>
            </a:r>
            <a:r>
              <a:rPr lang="en-US" sz="800" b="0" i="0" dirty="0" smtClean="0">
                <a:solidFill>
                  <a:schemeClr val="accent1"/>
                </a:solidFill>
                <a:latin typeface="Quadon Medium"/>
                <a:cs typeface="Quadon Medium"/>
              </a:rPr>
              <a:t>OF COMPUTER &amp; INFORMATION SCIENCE &amp; ENGINEERING</a:t>
            </a:r>
            <a:endParaRPr lang="en-US" sz="800" b="0" i="0" dirty="0">
              <a:solidFill>
                <a:schemeClr val="accent1"/>
              </a:solidFill>
              <a:latin typeface="Quadon Medium"/>
              <a:cs typeface="Quadon Medium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9" r:id="rId2"/>
    <p:sldLayoutId id="2147484286" r:id="rId3"/>
    <p:sldLayoutId id="2147484285" r:id="rId4"/>
    <p:sldLayoutId id="2147484267" r:id="rId5"/>
    <p:sldLayoutId id="2147484269" r:id="rId6"/>
    <p:sldLayoutId id="2147484270" r:id="rId7"/>
    <p:sldLayoutId id="2147484265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0" kern="1200">
          <a:solidFill>
            <a:schemeClr val="accent1"/>
          </a:solidFill>
          <a:latin typeface="Gentona Book"/>
          <a:ea typeface="MS PGothic" panose="020B0600070205080204" pitchFamily="34" charset="-128"/>
          <a:cs typeface="Gentona Book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Rockwell" charset="0"/>
          <a:ea typeface="MS PGothic" panose="020B0600070205080204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Rockwell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0" fontAlgn="base" hangingPunct="0">
        <a:spcBef>
          <a:spcPts val="20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sz="2000"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1pPr>
      <a:lvl2pPr marL="4572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2pPr>
      <a:lvl3pPr marL="6858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3pPr>
      <a:lvl4pPr marL="914400" indent="-228600" algn="l" rtl="0" eaLnBrk="0" fontAlgn="base" hangingPunct="0"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4pPr>
      <a:lvl5pPr marL="1143000" indent="-228600" algn="l" rtl="0" eaLnBrk="0" fontAlgn="base" hangingPunct="0">
        <a:spcBef>
          <a:spcPts val="600"/>
        </a:spcBef>
        <a:spcAft>
          <a:spcPct val="0"/>
        </a:spcAft>
        <a:buClr>
          <a:schemeClr val="accent3">
            <a:lumMod val="60000"/>
            <a:lumOff val="40000"/>
          </a:schemeClr>
        </a:buClr>
        <a:buSzPct val="75000"/>
        <a:buFont typeface="Wingdings" charset="2"/>
        <a:buChar char="n"/>
        <a:defRPr kern="1200">
          <a:solidFill>
            <a:schemeClr val="accent1"/>
          </a:solidFill>
          <a:latin typeface="Quadon Medium"/>
          <a:ea typeface="MS PGothic" panose="020B0600070205080204" pitchFamily="34" charset="-128"/>
          <a:cs typeface="Quadon Medium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5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8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6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NE Theme Slide Deck">
  <a:themeElements>
    <a:clrScheme name="Custom 7">
      <a:dk1>
        <a:sysClr val="windowText" lastClr="000000"/>
      </a:dk1>
      <a:lt1>
        <a:sysClr val="window" lastClr="FFFFFF"/>
      </a:lt1>
      <a:dk2>
        <a:srgbClr val="000C3E"/>
      </a:dk2>
      <a:lt2>
        <a:srgbClr val="6C9AC3"/>
      </a:lt2>
      <a:accent1>
        <a:srgbClr val="00529B"/>
      </a:accent1>
      <a:accent2>
        <a:srgbClr val="00529B"/>
      </a:accent2>
      <a:accent3>
        <a:srgbClr val="E17F35"/>
      </a:accent3>
      <a:accent4>
        <a:srgbClr val="FF462C"/>
      </a:accent4>
      <a:accent5>
        <a:srgbClr val="FF462C"/>
      </a:accent5>
      <a:accent6>
        <a:srgbClr val="6C9AC3"/>
      </a:accent6>
      <a:hlink>
        <a:srgbClr val="FF462C"/>
      </a:hlink>
      <a:folHlink>
        <a:srgbClr val="FF7F35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6866</TotalTime>
  <Words>0</Words>
  <Application>Microsoft Macintosh PowerPoint</Application>
  <PresentationFormat>On-screen Show (16:9)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Gentona Book</vt:lpstr>
      <vt:lpstr>MS PGothic</vt:lpstr>
      <vt:lpstr>ＭＳ Ｐゴシック</vt:lpstr>
      <vt:lpstr>Quadon Medium</vt:lpstr>
      <vt:lpstr>Rockwell</vt:lpstr>
      <vt:lpstr>Wingdings</vt:lpstr>
      <vt:lpstr>PNE Theme Slide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UF College of Engineering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College Performance Data</dc:title>
  <dc:creator>Cocherell,Teresa D</dc:creator>
  <cp:lastModifiedBy>Allison Logan</cp:lastModifiedBy>
  <cp:revision>278</cp:revision>
  <cp:lastPrinted>2014-01-31T19:29:42Z</cp:lastPrinted>
  <dcterms:created xsi:type="dcterms:W3CDTF">2013-09-18T13:46:37Z</dcterms:created>
  <dcterms:modified xsi:type="dcterms:W3CDTF">2017-06-27T15:35:11Z</dcterms:modified>
</cp:coreProperties>
</file>