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828" r:id="rId8"/>
  </p:sldMasterIdLst>
  <p:notesMasterIdLst>
    <p:notesMasterId r:id="rId42"/>
  </p:notesMasterIdLst>
  <p:sldIdLst>
    <p:sldId id="256" r:id="rId9"/>
    <p:sldId id="292" r:id="rId10"/>
    <p:sldId id="257" r:id="rId11"/>
    <p:sldId id="259" r:id="rId12"/>
    <p:sldId id="262" r:id="rId13"/>
    <p:sldId id="263" r:id="rId14"/>
    <p:sldId id="270" r:id="rId15"/>
    <p:sldId id="269" r:id="rId16"/>
    <p:sldId id="267" r:id="rId17"/>
    <p:sldId id="268" r:id="rId18"/>
    <p:sldId id="266" r:id="rId19"/>
    <p:sldId id="291" r:id="rId20"/>
    <p:sldId id="271" r:id="rId21"/>
    <p:sldId id="272" r:id="rId22"/>
    <p:sldId id="295" r:id="rId23"/>
    <p:sldId id="265" r:id="rId24"/>
    <p:sldId id="273" r:id="rId25"/>
    <p:sldId id="274" r:id="rId26"/>
    <p:sldId id="277" r:id="rId27"/>
    <p:sldId id="275" r:id="rId28"/>
    <p:sldId id="279" r:id="rId29"/>
    <p:sldId id="280" r:id="rId30"/>
    <p:sldId id="281" r:id="rId31"/>
    <p:sldId id="282" r:id="rId32"/>
    <p:sldId id="283" r:id="rId33"/>
    <p:sldId id="285" r:id="rId34"/>
    <p:sldId id="293" r:id="rId35"/>
    <p:sldId id="287" r:id="rId36"/>
    <p:sldId id="288" r:id="rId37"/>
    <p:sldId id="289" r:id="rId38"/>
    <p:sldId id="290" r:id="rId39"/>
    <p:sldId id="258" r:id="rId40"/>
    <p:sldId id="26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8" autoAdjust="0"/>
    <p:restoredTop sz="87008" autoAdjust="0"/>
  </p:normalViewPr>
  <p:slideViewPr>
    <p:cSldViewPr snapToGrid="0">
      <p:cViewPr varScale="1">
        <p:scale>
          <a:sx n="94" d="100"/>
          <a:sy n="94" d="100"/>
        </p:scale>
        <p:origin x="14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DF20B-A649-4952-A347-912BEE3F2FC3}"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7C3A460-490E-41DD-A896-768373C99505}">
      <dgm:prSet phldrT="[Text]"/>
      <dgm:spPr>
        <a:solidFill>
          <a:schemeClr val="accent2"/>
        </a:solidFill>
      </dgm:spPr>
      <dgm:t>
        <a:bodyPr/>
        <a:lstStyle/>
        <a:p>
          <a:r>
            <a:rPr lang="en-US" dirty="0" smtClean="0">
              <a:latin typeface="Rockwell" panose="02060603020205020403" pitchFamily="18" charset="0"/>
            </a:rPr>
            <a:t>Graduate Assistantships</a:t>
          </a:r>
          <a:endParaRPr lang="en-US" dirty="0">
            <a:latin typeface="Rockwell" panose="02060603020205020403" pitchFamily="18" charset="0"/>
          </a:endParaRPr>
        </a:p>
      </dgm:t>
    </dgm:pt>
    <dgm:pt modelId="{CC282EBA-511A-4CC1-84A8-01C2EFF27058}" type="parTrans" cxnId="{AD46D143-A398-4F33-9BA0-E0AAF475B616}">
      <dgm:prSet/>
      <dgm:spPr/>
      <dgm:t>
        <a:bodyPr/>
        <a:lstStyle/>
        <a:p>
          <a:endParaRPr lang="en-US"/>
        </a:p>
      </dgm:t>
    </dgm:pt>
    <dgm:pt modelId="{CE61D90D-3F02-4BCE-BCE9-F115CA3E9050}" type="sibTrans" cxnId="{AD46D143-A398-4F33-9BA0-E0AAF475B616}">
      <dgm:prSet/>
      <dgm:spPr/>
      <dgm:t>
        <a:bodyPr/>
        <a:lstStyle/>
        <a:p>
          <a:endParaRPr lang="en-US"/>
        </a:p>
      </dgm:t>
    </dgm:pt>
    <dgm:pt modelId="{816AAA22-0CD8-477F-B4C3-7F5A8E64B303}">
      <dgm:prSet/>
      <dgm:spPr>
        <a:solidFill>
          <a:schemeClr val="accent1">
            <a:lumMod val="75000"/>
          </a:schemeClr>
        </a:solidFill>
      </dgm:spPr>
      <dgm:t>
        <a:bodyPr/>
        <a:lstStyle/>
        <a:p>
          <a:r>
            <a:rPr lang="en-US" dirty="0" smtClean="0">
              <a:latin typeface="Rockwell" panose="02060603020205020403" pitchFamily="18" charset="0"/>
            </a:rPr>
            <a:t>Academic Research</a:t>
          </a:r>
          <a:endParaRPr lang="en-US" dirty="0">
            <a:latin typeface="Rockwell" panose="02060603020205020403" pitchFamily="18" charset="0"/>
          </a:endParaRPr>
        </a:p>
      </dgm:t>
    </dgm:pt>
    <dgm:pt modelId="{FB769524-346F-4EFF-ADD3-BA35523EF0E4}" type="parTrans" cxnId="{576A18AD-1671-44E7-B1F1-6D14D9D13CCF}">
      <dgm:prSet/>
      <dgm:spPr/>
      <dgm:t>
        <a:bodyPr/>
        <a:lstStyle/>
        <a:p>
          <a:endParaRPr lang="en-US"/>
        </a:p>
      </dgm:t>
    </dgm:pt>
    <dgm:pt modelId="{779981C5-1D31-40B4-BB7B-A0FFABD3A4A2}" type="sibTrans" cxnId="{576A18AD-1671-44E7-B1F1-6D14D9D13CCF}">
      <dgm:prSet/>
      <dgm:spPr/>
      <dgm:t>
        <a:bodyPr/>
        <a:lstStyle/>
        <a:p>
          <a:endParaRPr lang="en-US"/>
        </a:p>
      </dgm:t>
    </dgm:pt>
    <dgm:pt modelId="{29C62C8C-F6C9-435D-8F1A-CC3B6FB0BE5F}">
      <dgm:prSet/>
      <dgm:spPr>
        <a:solidFill>
          <a:schemeClr val="accent1">
            <a:lumMod val="75000"/>
          </a:schemeClr>
        </a:solidFill>
      </dgm:spPr>
      <dgm:t>
        <a:bodyPr/>
        <a:lstStyle/>
        <a:p>
          <a:r>
            <a:rPr lang="en-US" dirty="0" smtClean="0">
              <a:latin typeface="Rockwell" panose="02060603020205020403" pitchFamily="18" charset="0"/>
            </a:rPr>
            <a:t>Internships and Co-ops</a:t>
          </a:r>
          <a:endParaRPr lang="en-US" dirty="0">
            <a:latin typeface="Rockwell" panose="02060603020205020403" pitchFamily="18" charset="0"/>
          </a:endParaRPr>
        </a:p>
      </dgm:t>
    </dgm:pt>
    <dgm:pt modelId="{8F983C29-A339-4B18-8C5C-590E2D94A146}" type="parTrans" cxnId="{05596DE6-5429-4F18-B667-C1BFE16EDE46}">
      <dgm:prSet/>
      <dgm:spPr/>
      <dgm:t>
        <a:bodyPr/>
        <a:lstStyle/>
        <a:p>
          <a:endParaRPr lang="en-US"/>
        </a:p>
      </dgm:t>
    </dgm:pt>
    <dgm:pt modelId="{B20F47A3-6A8A-4E29-B1AE-AF25FC35A075}" type="sibTrans" cxnId="{05596DE6-5429-4F18-B667-C1BFE16EDE46}">
      <dgm:prSet/>
      <dgm:spPr/>
      <dgm:t>
        <a:bodyPr/>
        <a:lstStyle/>
        <a:p>
          <a:endParaRPr lang="en-US"/>
        </a:p>
      </dgm:t>
    </dgm:pt>
    <dgm:pt modelId="{91E70BBC-0744-4053-95DC-CBF492D2A448}">
      <dgm:prSet/>
      <dgm:spPr>
        <a:solidFill>
          <a:schemeClr val="accent1">
            <a:lumMod val="75000"/>
          </a:schemeClr>
        </a:solidFill>
      </dgm:spPr>
      <dgm:t>
        <a:bodyPr/>
        <a:lstStyle/>
        <a:p>
          <a:r>
            <a:rPr lang="en-US" dirty="0" smtClean="0">
              <a:latin typeface="Rockwell" panose="02060603020205020403" pitchFamily="18" charset="0"/>
            </a:rPr>
            <a:t>Published Research </a:t>
          </a:r>
          <a:endParaRPr lang="en-US" dirty="0">
            <a:latin typeface="Rockwell" panose="02060603020205020403" pitchFamily="18" charset="0"/>
          </a:endParaRPr>
        </a:p>
      </dgm:t>
    </dgm:pt>
    <dgm:pt modelId="{D80E8B07-EDE8-4AE6-BD9F-DB7A2D72AA7D}" type="parTrans" cxnId="{A1B231A3-BC1D-44C3-94E2-A3F5996122F6}">
      <dgm:prSet/>
      <dgm:spPr/>
      <dgm:t>
        <a:bodyPr/>
        <a:lstStyle/>
        <a:p>
          <a:endParaRPr lang="en-US"/>
        </a:p>
      </dgm:t>
    </dgm:pt>
    <dgm:pt modelId="{460B87F3-A300-4593-A3DE-454FCB91F702}" type="sibTrans" cxnId="{A1B231A3-BC1D-44C3-94E2-A3F5996122F6}">
      <dgm:prSet/>
      <dgm:spPr/>
      <dgm:t>
        <a:bodyPr/>
        <a:lstStyle/>
        <a:p>
          <a:endParaRPr lang="en-US"/>
        </a:p>
      </dgm:t>
    </dgm:pt>
    <dgm:pt modelId="{88543EB0-7C74-4488-90E6-ECFD9CE89512}">
      <dgm:prSet/>
      <dgm:spPr/>
      <dgm:t>
        <a:bodyPr/>
        <a:lstStyle/>
        <a:p>
          <a:r>
            <a:rPr lang="en-US" dirty="0" smtClean="0">
              <a:latin typeface="Rockwell" panose="02060603020205020403" pitchFamily="18" charset="0"/>
            </a:rPr>
            <a:t>Volunteering</a:t>
          </a:r>
          <a:endParaRPr lang="en-US" dirty="0">
            <a:latin typeface="Rockwell" panose="02060603020205020403" pitchFamily="18" charset="0"/>
          </a:endParaRPr>
        </a:p>
      </dgm:t>
    </dgm:pt>
    <dgm:pt modelId="{8BADC7EA-301A-4F2D-BBA0-D4A811409798}" type="parTrans" cxnId="{11FA2DB4-003D-448F-936E-3F90ED8A1A28}">
      <dgm:prSet/>
      <dgm:spPr/>
      <dgm:t>
        <a:bodyPr/>
        <a:lstStyle/>
        <a:p>
          <a:endParaRPr lang="en-US"/>
        </a:p>
      </dgm:t>
    </dgm:pt>
    <dgm:pt modelId="{9FB299CD-F6A1-49A3-84E1-311A4F223419}" type="sibTrans" cxnId="{11FA2DB4-003D-448F-936E-3F90ED8A1A28}">
      <dgm:prSet/>
      <dgm:spPr/>
      <dgm:t>
        <a:bodyPr/>
        <a:lstStyle/>
        <a:p>
          <a:endParaRPr lang="en-US"/>
        </a:p>
      </dgm:t>
    </dgm:pt>
    <dgm:pt modelId="{A55EB064-6DBC-4298-B511-72004DA5618B}">
      <dgm:prSet/>
      <dgm:spPr>
        <a:solidFill>
          <a:schemeClr val="accent1">
            <a:lumMod val="75000"/>
          </a:schemeClr>
        </a:solidFill>
      </dgm:spPr>
      <dgm:t>
        <a:bodyPr/>
        <a:lstStyle/>
        <a:p>
          <a:r>
            <a:rPr lang="en-US" dirty="0" smtClean="0">
              <a:latin typeface="Rockwell" panose="02060603020205020403" pitchFamily="18" charset="0"/>
            </a:rPr>
            <a:t>Part-Time Work</a:t>
          </a:r>
          <a:endParaRPr lang="en-US" dirty="0">
            <a:latin typeface="Rockwell" panose="02060603020205020403" pitchFamily="18" charset="0"/>
          </a:endParaRPr>
        </a:p>
      </dgm:t>
    </dgm:pt>
    <dgm:pt modelId="{9D0CE08D-FD1B-445E-8344-7230B2939B0F}" type="parTrans" cxnId="{CB17F942-537C-4014-928E-EA1433F5F7AD}">
      <dgm:prSet/>
      <dgm:spPr/>
      <dgm:t>
        <a:bodyPr/>
        <a:lstStyle/>
        <a:p>
          <a:endParaRPr lang="en-US"/>
        </a:p>
      </dgm:t>
    </dgm:pt>
    <dgm:pt modelId="{C96DBF02-FEA6-4933-ABFC-FED1BE529C2A}" type="sibTrans" cxnId="{CB17F942-537C-4014-928E-EA1433F5F7AD}">
      <dgm:prSet/>
      <dgm:spPr/>
      <dgm:t>
        <a:bodyPr/>
        <a:lstStyle/>
        <a:p>
          <a:endParaRPr lang="en-US"/>
        </a:p>
      </dgm:t>
    </dgm:pt>
    <dgm:pt modelId="{651C268A-F5B1-4AA6-B36F-C9B04772F439}">
      <dgm:prSet/>
      <dgm:spPr>
        <a:solidFill>
          <a:schemeClr val="accent2"/>
        </a:solidFill>
      </dgm:spPr>
      <dgm:t>
        <a:bodyPr/>
        <a:lstStyle/>
        <a:p>
          <a:r>
            <a:rPr lang="en-US" dirty="0" smtClean="0">
              <a:latin typeface="Rockwell" panose="02060603020205020403" pitchFamily="18" charset="0"/>
            </a:rPr>
            <a:t>Fellowships</a:t>
          </a:r>
          <a:endParaRPr lang="en-US" dirty="0">
            <a:latin typeface="Rockwell" panose="02060603020205020403" pitchFamily="18" charset="0"/>
          </a:endParaRPr>
        </a:p>
      </dgm:t>
    </dgm:pt>
    <dgm:pt modelId="{B4DD94C0-C494-4802-9658-F18E5F268934}" type="parTrans" cxnId="{AADC3CDE-9A81-458F-BC4A-40BC5C20B314}">
      <dgm:prSet/>
      <dgm:spPr/>
      <dgm:t>
        <a:bodyPr/>
        <a:lstStyle/>
        <a:p>
          <a:endParaRPr lang="en-US"/>
        </a:p>
      </dgm:t>
    </dgm:pt>
    <dgm:pt modelId="{3A86646C-EC88-4BC5-8984-642B5F3290A1}" type="sibTrans" cxnId="{AADC3CDE-9A81-458F-BC4A-40BC5C20B314}">
      <dgm:prSet/>
      <dgm:spPr/>
      <dgm:t>
        <a:bodyPr/>
        <a:lstStyle/>
        <a:p>
          <a:endParaRPr lang="en-US"/>
        </a:p>
      </dgm:t>
    </dgm:pt>
    <dgm:pt modelId="{471DD537-0611-4E7D-8D8A-8470142915B2}">
      <dgm:prSet/>
      <dgm:spPr>
        <a:solidFill>
          <a:schemeClr val="accent1">
            <a:lumMod val="75000"/>
          </a:schemeClr>
        </a:solidFill>
      </dgm:spPr>
      <dgm:t>
        <a:bodyPr/>
        <a:lstStyle/>
        <a:p>
          <a:r>
            <a:rPr lang="en-US" dirty="0" smtClean="0">
              <a:latin typeface="Rockwell" panose="02060603020205020403" pitchFamily="18" charset="0"/>
            </a:rPr>
            <a:t>Professional Organizations</a:t>
          </a:r>
        </a:p>
      </dgm:t>
    </dgm:pt>
    <dgm:pt modelId="{F0499D4A-1B65-489E-84E6-300168602A87}" type="parTrans" cxnId="{03EC7C98-DC65-433B-97BB-C25D1087A1BB}">
      <dgm:prSet/>
      <dgm:spPr/>
      <dgm:t>
        <a:bodyPr/>
        <a:lstStyle/>
        <a:p>
          <a:endParaRPr lang="en-US"/>
        </a:p>
      </dgm:t>
    </dgm:pt>
    <dgm:pt modelId="{D4F131D2-7CB9-4D42-98ED-81C69701ED8F}" type="sibTrans" cxnId="{03EC7C98-DC65-433B-97BB-C25D1087A1BB}">
      <dgm:prSet/>
      <dgm:spPr/>
      <dgm:t>
        <a:bodyPr/>
        <a:lstStyle/>
        <a:p>
          <a:endParaRPr lang="en-US"/>
        </a:p>
      </dgm:t>
    </dgm:pt>
    <dgm:pt modelId="{C70DBB01-93F6-41B6-BAA5-AD56AAEB0AA0}">
      <dgm:prSet/>
      <dgm:spPr>
        <a:solidFill>
          <a:schemeClr val="accent2"/>
        </a:solidFill>
      </dgm:spPr>
      <dgm:t>
        <a:bodyPr/>
        <a:lstStyle/>
        <a:p>
          <a:r>
            <a:rPr lang="en-US" dirty="0" smtClean="0">
              <a:latin typeface="Rockwell" panose="02060603020205020403" pitchFamily="18" charset="0"/>
            </a:rPr>
            <a:t>Graduate Organizations</a:t>
          </a:r>
          <a:endParaRPr lang="en-US" dirty="0">
            <a:latin typeface="Rockwell" panose="02060603020205020403" pitchFamily="18" charset="0"/>
          </a:endParaRPr>
        </a:p>
      </dgm:t>
    </dgm:pt>
    <dgm:pt modelId="{213D9076-12A4-4C84-90BA-4F6CDE29C48C}" type="parTrans" cxnId="{3450CAE4-10D6-41EA-B62A-30ABB272B489}">
      <dgm:prSet/>
      <dgm:spPr/>
      <dgm:t>
        <a:bodyPr/>
        <a:lstStyle/>
        <a:p>
          <a:endParaRPr lang="en-US"/>
        </a:p>
      </dgm:t>
    </dgm:pt>
    <dgm:pt modelId="{A935F664-09BA-4F9B-85BB-5EB55D312004}" type="sibTrans" cxnId="{3450CAE4-10D6-41EA-B62A-30ABB272B489}">
      <dgm:prSet/>
      <dgm:spPr/>
      <dgm:t>
        <a:bodyPr/>
        <a:lstStyle/>
        <a:p>
          <a:endParaRPr lang="en-US"/>
        </a:p>
      </dgm:t>
    </dgm:pt>
    <dgm:pt modelId="{69520194-84EC-48E6-BF25-A9B3FE7CEBA6}">
      <dgm:prSet/>
      <dgm:spPr>
        <a:solidFill>
          <a:schemeClr val="accent1">
            <a:lumMod val="75000"/>
          </a:schemeClr>
        </a:solidFill>
      </dgm:spPr>
      <dgm:t>
        <a:bodyPr/>
        <a:lstStyle/>
        <a:p>
          <a:r>
            <a:rPr lang="en-US" dirty="0" smtClean="0">
              <a:latin typeface="Rockwell" panose="02060603020205020403" pitchFamily="18" charset="0"/>
            </a:rPr>
            <a:t>Job Shadowing</a:t>
          </a:r>
          <a:endParaRPr lang="en-US" dirty="0">
            <a:latin typeface="Rockwell" panose="02060603020205020403" pitchFamily="18" charset="0"/>
          </a:endParaRPr>
        </a:p>
      </dgm:t>
    </dgm:pt>
    <dgm:pt modelId="{65F9DE0E-096D-46F0-BC63-CDB6FC7BB618}" type="parTrans" cxnId="{0C8C065B-8C64-424A-951E-D8A4AFB855A5}">
      <dgm:prSet/>
      <dgm:spPr/>
      <dgm:t>
        <a:bodyPr/>
        <a:lstStyle/>
        <a:p>
          <a:endParaRPr lang="en-US"/>
        </a:p>
      </dgm:t>
    </dgm:pt>
    <dgm:pt modelId="{18094B97-9C14-4678-AE87-19E6266AC559}" type="sibTrans" cxnId="{0C8C065B-8C64-424A-951E-D8A4AFB855A5}">
      <dgm:prSet/>
      <dgm:spPr/>
      <dgm:t>
        <a:bodyPr/>
        <a:lstStyle/>
        <a:p>
          <a:endParaRPr lang="en-US"/>
        </a:p>
      </dgm:t>
    </dgm:pt>
    <dgm:pt modelId="{A2C6BE25-6738-4827-A989-FD0AF12C91EC}">
      <dgm:prSet/>
      <dgm:spPr>
        <a:solidFill>
          <a:schemeClr val="accent2"/>
        </a:solidFill>
      </dgm:spPr>
      <dgm:t>
        <a:bodyPr/>
        <a:lstStyle/>
        <a:p>
          <a:r>
            <a:rPr lang="en-US" dirty="0" smtClean="0">
              <a:latin typeface="Rockwell" panose="02060603020205020403" pitchFamily="18" charset="0"/>
            </a:rPr>
            <a:t>Study/Work Abroad</a:t>
          </a:r>
          <a:endParaRPr lang="en-US" dirty="0">
            <a:latin typeface="Rockwell" panose="02060603020205020403" pitchFamily="18" charset="0"/>
          </a:endParaRPr>
        </a:p>
      </dgm:t>
    </dgm:pt>
    <dgm:pt modelId="{9FD2561F-A7AF-4D7B-89FF-243704F7F85C}" type="sibTrans" cxnId="{CB9BE178-F983-44C8-BB8C-9E54F06C7D1E}">
      <dgm:prSet/>
      <dgm:spPr/>
      <dgm:t>
        <a:bodyPr/>
        <a:lstStyle/>
        <a:p>
          <a:endParaRPr lang="en-US"/>
        </a:p>
      </dgm:t>
    </dgm:pt>
    <dgm:pt modelId="{14F54927-83C7-498B-B08E-C99B5AB308BC}" type="parTrans" cxnId="{CB9BE178-F983-44C8-BB8C-9E54F06C7D1E}">
      <dgm:prSet/>
      <dgm:spPr/>
      <dgm:t>
        <a:bodyPr/>
        <a:lstStyle/>
        <a:p>
          <a:endParaRPr lang="en-US"/>
        </a:p>
      </dgm:t>
    </dgm:pt>
    <dgm:pt modelId="{FD2564CA-FACA-43BC-B2E3-A985D9262DE6}">
      <dgm:prSet/>
      <dgm:spPr>
        <a:solidFill>
          <a:srgbClr val="ED7D31"/>
        </a:solidFill>
      </dgm:spPr>
      <dgm:t>
        <a:bodyPr/>
        <a:lstStyle/>
        <a:p>
          <a:r>
            <a:rPr lang="en-US" dirty="0" smtClean="0">
              <a:latin typeface="Rockwell" panose="02060603020205020403" pitchFamily="18" charset="0"/>
            </a:rPr>
            <a:t>Presentations</a:t>
          </a:r>
          <a:endParaRPr lang="en-US" dirty="0">
            <a:latin typeface="Rockwell" panose="02060603020205020403" pitchFamily="18" charset="0"/>
          </a:endParaRPr>
        </a:p>
      </dgm:t>
    </dgm:pt>
    <dgm:pt modelId="{BF1F0CE8-D7E7-4704-BBAA-DF7AA08A81B6}" type="parTrans" cxnId="{75787801-6168-4338-A1DB-52D258D0CB77}">
      <dgm:prSet/>
      <dgm:spPr/>
      <dgm:t>
        <a:bodyPr/>
        <a:lstStyle/>
        <a:p>
          <a:endParaRPr lang="en-US"/>
        </a:p>
      </dgm:t>
    </dgm:pt>
    <dgm:pt modelId="{DB32D082-49FF-4679-8FEB-BF90AE0C2E1C}" type="sibTrans" cxnId="{75787801-6168-4338-A1DB-52D258D0CB77}">
      <dgm:prSet/>
      <dgm:spPr/>
      <dgm:t>
        <a:bodyPr/>
        <a:lstStyle/>
        <a:p>
          <a:endParaRPr lang="en-US"/>
        </a:p>
      </dgm:t>
    </dgm:pt>
    <dgm:pt modelId="{E1D30B67-11D0-4603-AD6C-4F69E772956F}" type="pres">
      <dgm:prSet presAssocID="{624DF20B-A649-4952-A347-912BEE3F2FC3}" presName="diagram" presStyleCnt="0">
        <dgm:presLayoutVars>
          <dgm:dir/>
          <dgm:resizeHandles val="exact"/>
        </dgm:presLayoutVars>
      </dgm:prSet>
      <dgm:spPr/>
      <dgm:t>
        <a:bodyPr/>
        <a:lstStyle/>
        <a:p>
          <a:endParaRPr lang="en-US"/>
        </a:p>
      </dgm:t>
    </dgm:pt>
    <dgm:pt modelId="{CC1BE998-23FC-427C-A78A-5C8EEF8554E6}" type="pres">
      <dgm:prSet presAssocID="{F7C3A460-490E-41DD-A896-768373C99505}" presName="node" presStyleLbl="node1" presStyleIdx="0" presStyleCnt="12" custLinFactNeighborY="-1622">
        <dgm:presLayoutVars>
          <dgm:bulletEnabled val="1"/>
        </dgm:presLayoutVars>
      </dgm:prSet>
      <dgm:spPr/>
      <dgm:t>
        <a:bodyPr/>
        <a:lstStyle/>
        <a:p>
          <a:endParaRPr lang="en-US"/>
        </a:p>
      </dgm:t>
    </dgm:pt>
    <dgm:pt modelId="{9CA2B13E-4617-43CB-9C98-15A663D1F994}" type="pres">
      <dgm:prSet presAssocID="{CE61D90D-3F02-4BCE-BCE9-F115CA3E9050}" presName="sibTrans" presStyleCnt="0"/>
      <dgm:spPr/>
    </dgm:pt>
    <dgm:pt modelId="{C598A847-1C5A-47D3-9CAA-85727FDDB78F}" type="pres">
      <dgm:prSet presAssocID="{816AAA22-0CD8-477F-B4C3-7F5A8E64B303}" presName="node" presStyleLbl="node1" presStyleIdx="1" presStyleCnt="12">
        <dgm:presLayoutVars>
          <dgm:bulletEnabled val="1"/>
        </dgm:presLayoutVars>
      </dgm:prSet>
      <dgm:spPr/>
      <dgm:t>
        <a:bodyPr/>
        <a:lstStyle/>
        <a:p>
          <a:endParaRPr lang="en-US"/>
        </a:p>
      </dgm:t>
    </dgm:pt>
    <dgm:pt modelId="{B9E2071C-D173-4700-BCD0-BE242B30D518}" type="pres">
      <dgm:prSet presAssocID="{779981C5-1D31-40B4-BB7B-A0FFABD3A4A2}" presName="sibTrans" presStyleCnt="0"/>
      <dgm:spPr/>
    </dgm:pt>
    <dgm:pt modelId="{8C52CA90-351A-49D2-93BC-DC41630D6010}" type="pres">
      <dgm:prSet presAssocID="{A2C6BE25-6738-4827-A989-FD0AF12C91EC}" presName="node" presStyleLbl="node1" presStyleIdx="2" presStyleCnt="12" custLinFactY="100000" custLinFactNeighborX="15" custLinFactNeighborY="133200">
        <dgm:presLayoutVars>
          <dgm:bulletEnabled val="1"/>
        </dgm:presLayoutVars>
      </dgm:prSet>
      <dgm:spPr/>
      <dgm:t>
        <a:bodyPr/>
        <a:lstStyle/>
        <a:p>
          <a:endParaRPr lang="en-US"/>
        </a:p>
      </dgm:t>
    </dgm:pt>
    <dgm:pt modelId="{BD180AF5-C7CC-4710-B211-C70DA24098C3}" type="pres">
      <dgm:prSet presAssocID="{9FD2561F-A7AF-4D7B-89FF-243704F7F85C}" presName="sibTrans" presStyleCnt="0"/>
      <dgm:spPr/>
    </dgm:pt>
    <dgm:pt modelId="{3F0092C8-4E93-4C7A-BEF8-A60B72B1EE0D}" type="pres">
      <dgm:prSet presAssocID="{29C62C8C-F6C9-435D-8F1A-CC3B6FB0BE5F}" presName="node" presStyleLbl="node1" presStyleIdx="3" presStyleCnt="12">
        <dgm:presLayoutVars>
          <dgm:bulletEnabled val="1"/>
        </dgm:presLayoutVars>
      </dgm:prSet>
      <dgm:spPr/>
      <dgm:t>
        <a:bodyPr/>
        <a:lstStyle/>
        <a:p>
          <a:endParaRPr lang="en-US"/>
        </a:p>
      </dgm:t>
    </dgm:pt>
    <dgm:pt modelId="{0BFBCAEB-D7A8-4384-9360-C71C0DA2240D}" type="pres">
      <dgm:prSet presAssocID="{B20F47A3-6A8A-4E29-B1AE-AF25FC35A075}" presName="sibTrans" presStyleCnt="0"/>
      <dgm:spPr/>
    </dgm:pt>
    <dgm:pt modelId="{122397BC-3EFB-4FBA-BED4-49A7C5CDA4AB}" type="pres">
      <dgm:prSet presAssocID="{91E70BBC-0744-4053-95DC-CBF492D2A448}" presName="node" presStyleLbl="node1" presStyleIdx="4" presStyleCnt="12" custLinFactNeighborX="361" custLinFactNeighborY="3244">
        <dgm:presLayoutVars>
          <dgm:bulletEnabled val="1"/>
        </dgm:presLayoutVars>
      </dgm:prSet>
      <dgm:spPr/>
      <dgm:t>
        <a:bodyPr/>
        <a:lstStyle/>
        <a:p>
          <a:endParaRPr lang="en-US"/>
        </a:p>
      </dgm:t>
    </dgm:pt>
    <dgm:pt modelId="{1B554589-EB3B-45EE-92F4-07A36F61BA85}" type="pres">
      <dgm:prSet presAssocID="{460B87F3-A300-4593-A3DE-454FCB91F702}" presName="sibTrans" presStyleCnt="0"/>
      <dgm:spPr/>
    </dgm:pt>
    <dgm:pt modelId="{77223182-4BAD-41D4-8C2C-1AD92C29FCA9}" type="pres">
      <dgm:prSet presAssocID="{88543EB0-7C74-4488-90E6-ECFD9CE89512}" presName="node" presStyleLbl="node1" presStyleIdx="5" presStyleCnt="12" custLinFactX="-10126" custLinFactY="16710" custLinFactNeighborX="-100000" custLinFactNeighborY="100000">
        <dgm:presLayoutVars>
          <dgm:bulletEnabled val="1"/>
        </dgm:presLayoutVars>
      </dgm:prSet>
      <dgm:spPr/>
      <dgm:t>
        <a:bodyPr/>
        <a:lstStyle/>
        <a:p>
          <a:endParaRPr lang="en-US"/>
        </a:p>
      </dgm:t>
    </dgm:pt>
    <dgm:pt modelId="{98E609BC-87F5-4ACB-8316-AD5FE93D9633}" type="pres">
      <dgm:prSet presAssocID="{9FB299CD-F6A1-49A3-84E1-311A4F223419}" presName="sibTrans" presStyleCnt="0"/>
      <dgm:spPr/>
    </dgm:pt>
    <dgm:pt modelId="{46E5F921-7DD7-4495-B0BE-60975867FA0E}" type="pres">
      <dgm:prSet presAssocID="{A55EB064-6DBC-4298-B511-72004DA5618B}" presName="node" presStyleLbl="node1" presStyleIdx="6" presStyleCnt="12" custLinFactX="-11232" custLinFactY="17723" custLinFactNeighborX="-100000" custLinFactNeighborY="100000">
        <dgm:presLayoutVars>
          <dgm:bulletEnabled val="1"/>
        </dgm:presLayoutVars>
      </dgm:prSet>
      <dgm:spPr/>
      <dgm:t>
        <a:bodyPr/>
        <a:lstStyle/>
        <a:p>
          <a:endParaRPr lang="en-US"/>
        </a:p>
      </dgm:t>
    </dgm:pt>
    <dgm:pt modelId="{07982140-17F4-4D37-9AE8-D888E6545FC9}" type="pres">
      <dgm:prSet presAssocID="{C96DBF02-FEA6-4933-ABFC-FED1BE529C2A}" presName="sibTrans" presStyleCnt="0"/>
      <dgm:spPr/>
    </dgm:pt>
    <dgm:pt modelId="{708F8EE5-A32F-42F2-A81D-580E63B1DC4E}" type="pres">
      <dgm:prSet presAssocID="{651C268A-F5B1-4AA6-B36F-C9B04772F439}" presName="node" presStyleLbl="node1" presStyleIdx="7" presStyleCnt="12" custLinFactX="-9503" custLinFactY="-16600" custLinFactNeighborX="-100000" custLinFactNeighborY="-100000">
        <dgm:presLayoutVars>
          <dgm:bulletEnabled val="1"/>
        </dgm:presLayoutVars>
      </dgm:prSet>
      <dgm:spPr/>
      <dgm:t>
        <a:bodyPr/>
        <a:lstStyle/>
        <a:p>
          <a:endParaRPr lang="en-US"/>
        </a:p>
      </dgm:t>
    </dgm:pt>
    <dgm:pt modelId="{18CAA584-4424-437C-B041-C950EEF038EF}" type="pres">
      <dgm:prSet presAssocID="{3A86646C-EC88-4BC5-8984-642B5F3290A1}" presName="sibTrans" presStyleCnt="0"/>
      <dgm:spPr/>
    </dgm:pt>
    <dgm:pt modelId="{E61B7281-9190-43B2-B76E-0B16FA14825B}" type="pres">
      <dgm:prSet presAssocID="{471DD537-0611-4E7D-8D8A-8470142915B2}" presName="node" presStyleLbl="node1" presStyleIdx="8" presStyleCnt="12" custLinFactX="100000" custLinFactY="-16963" custLinFactNeighborX="119239" custLinFactNeighborY="-100000">
        <dgm:presLayoutVars>
          <dgm:bulletEnabled val="1"/>
        </dgm:presLayoutVars>
      </dgm:prSet>
      <dgm:spPr/>
      <dgm:t>
        <a:bodyPr/>
        <a:lstStyle/>
        <a:p>
          <a:endParaRPr lang="en-US"/>
        </a:p>
      </dgm:t>
    </dgm:pt>
    <dgm:pt modelId="{8524419F-709C-482D-BA85-8EFB0F2034C8}" type="pres">
      <dgm:prSet presAssocID="{D4F131D2-7CB9-4D42-98ED-81C69701ED8F}" presName="sibTrans" presStyleCnt="0"/>
      <dgm:spPr/>
    </dgm:pt>
    <dgm:pt modelId="{34EA8FE7-F70A-47B4-AB46-DF75DB68CD17}" type="pres">
      <dgm:prSet presAssocID="{C70DBB01-93F6-41B6-BAA5-AD56AAEB0AA0}" presName="node" presStyleLbl="node1" presStyleIdx="9" presStyleCnt="12" custLinFactY="-14572" custLinFactNeighborX="-15" custLinFactNeighborY="-100000">
        <dgm:presLayoutVars>
          <dgm:bulletEnabled val="1"/>
        </dgm:presLayoutVars>
      </dgm:prSet>
      <dgm:spPr/>
      <dgm:t>
        <a:bodyPr/>
        <a:lstStyle/>
        <a:p>
          <a:endParaRPr lang="en-US"/>
        </a:p>
      </dgm:t>
    </dgm:pt>
    <dgm:pt modelId="{569FA870-918A-4927-B053-40B5C1840CD2}" type="pres">
      <dgm:prSet presAssocID="{A935F664-09BA-4F9B-85BB-5EB55D312004}" presName="sibTrans" presStyleCnt="0"/>
      <dgm:spPr/>
    </dgm:pt>
    <dgm:pt modelId="{CA25E1D0-A95A-44D8-8A86-EE9F481EFF06}" type="pres">
      <dgm:prSet presAssocID="{69520194-84EC-48E6-BF25-A9B3FE7CEBA6}" presName="node" presStyleLbl="node1" presStyleIdx="10" presStyleCnt="12" custLinFactX="9517" custLinFactNeighborX="100000" custLinFactNeighborY="-1013">
        <dgm:presLayoutVars>
          <dgm:bulletEnabled val="1"/>
        </dgm:presLayoutVars>
      </dgm:prSet>
      <dgm:spPr/>
      <dgm:t>
        <a:bodyPr/>
        <a:lstStyle/>
        <a:p>
          <a:endParaRPr lang="en-US"/>
        </a:p>
      </dgm:t>
    </dgm:pt>
    <dgm:pt modelId="{DF4F5372-A751-4C77-A3F7-5B2CD033FB6E}" type="pres">
      <dgm:prSet presAssocID="{18094B97-9C14-4678-AE87-19E6266AC559}" presName="sibTrans" presStyleCnt="0"/>
      <dgm:spPr/>
    </dgm:pt>
    <dgm:pt modelId="{F124AACB-0162-4919-AA75-87AF93A2746A}" type="pres">
      <dgm:prSet presAssocID="{FD2564CA-FACA-43BC-B2E3-A985D9262DE6}" presName="node" presStyleLbl="node1" presStyleIdx="11" presStyleCnt="12" custLinFactY="-18627" custLinFactNeighborX="-1825" custLinFactNeighborY="-100000">
        <dgm:presLayoutVars>
          <dgm:bulletEnabled val="1"/>
        </dgm:presLayoutVars>
      </dgm:prSet>
      <dgm:spPr/>
      <dgm:t>
        <a:bodyPr/>
        <a:lstStyle/>
        <a:p>
          <a:endParaRPr lang="en-US"/>
        </a:p>
      </dgm:t>
    </dgm:pt>
  </dgm:ptLst>
  <dgm:cxnLst>
    <dgm:cxn modelId="{A1B231A3-BC1D-44C3-94E2-A3F5996122F6}" srcId="{624DF20B-A649-4952-A347-912BEE3F2FC3}" destId="{91E70BBC-0744-4053-95DC-CBF492D2A448}" srcOrd="4" destOrd="0" parTransId="{D80E8B07-EDE8-4AE6-BD9F-DB7A2D72AA7D}" sibTransId="{460B87F3-A300-4593-A3DE-454FCB91F702}"/>
    <dgm:cxn modelId="{72FEE0B2-42FC-4F0B-BBF4-0ADF36F2F981}" type="presOf" srcId="{A55EB064-6DBC-4298-B511-72004DA5618B}" destId="{46E5F921-7DD7-4495-B0BE-60975867FA0E}" srcOrd="0" destOrd="0" presId="urn:microsoft.com/office/officeart/2005/8/layout/default"/>
    <dgm:cxn modelId="{05596DE6-5429-4F18-B667-C1BFE16EDE46}" srcId="{624DF20B-A649-4952-A347-912BEE3F2FC3}" destId="{29C62C8C-F6C9-435D-8F1A-CC3B6FB0BE5F}" srcOrd="3" destOrd="0" parTransId="{8F983C29-A339-4B18-8C5C-590E2D94A146}" sibTransId="{B20F47A3-6A8A-4E29-B1AE-AF25FC35A075}"/>
    <dgm:cxn modelId="{8D3DD138-C1D5-472B-8545-A1640F1C3021}" type="presOf" srcId="{651C268A-F5B1-4AA6-B36F-C9B04772F439}" destId="{708F8EE5-A32F-42F2-A81D-580E63B1DC4E}" srcOrd="0" destOrd="0" presId="urn:microsoft.com/office/officeart/2005/8/layout/default"/>
    <dgm:cxn modelId="{4600922A-3CEE-4CF6-B75D-7781E0AB4962}" type="presOf" srcId="{F7C3A460-490E-41DD-A896-768373C99505}" destId="{CC1BE998-23FC-427C-A78A-5C8EEF8554E6}" srcOrd="0" destOrd="0" presId="urn:microsoft.com/office/officeart/2005/8/layout/default"/>
    <dgm:cxn modelId="{BC388DCB-1358-4385-BC4F-EBB870B72A1C}" type="presOf" srcId="{91E70BBC-0744-4053-95DC-CBF492D2A448}" destId="{122397BC-3EFB-4FBA-BED4-49A7C5CDA4AB}" srcOrd="0" destOrd="0" presId="urn:microsoft.com/office/officeart/2005/8/layout/default"/>
    <dgm:cxn modelId="{11FA2DB4-003D-448F-936E-3F90ED8A1A28}" srcId="{624DF20B-A649-4952-A347-912BEE3F2FC3}" destId="{88543EB0-7C74-4488-90E6-ECFD9CE89512}" srcOrd="5" destOrd="0" parTransId="{8BADC7EA-301A-4F2D-BBA0-D4A811409798}" sibTransId="{9FB299CD-F6A1-49A3-84E1-311A4F223419}"/>
    <dgm:cxn modelId="{75787801-6168-4338-A1DB-52D258D0CB77}" srcId="{624DF20B-A649-4952-A347-912BEE3F2FC3}" destId="{FD2564CA-FACA-43BC-B2E3-A985D9262DE6}" srcOrd="11" destOrd="0" parTransId="{BF1F0CE8-D7E7-4704-BBAA-DF7AA08A81B6}" sibTransId="{DB32D082-49FF-4679-8FEB-BF90AE0C2E1C}"/>
    <dgm:cxn modelId="{CB9BE178-F983-44C8-BB8C-9E54F06C7D1E}" srcId="{624DF20B-A649-4952-A347-912BEE3F2FC3}" destId="{A2C6BE25-6738-4827-A989-FD0AF12C91EC}" srcOrd="2" destOrd="0" parTransId="{14F54927-83C7-498B-B08E-C99B5AB308BC}" sibTransId="{9FD2561F-A7AF-4D7B-89FF-243704F7F85C}"/>
    <dgm:cxn modelId="{25B75DDC-0F2D-4B4F-8517-235E0310A46E}" type="presOf" srcId="{29C62C8C-F6C9-435D-8F1A-CC3B6FB0BE5F}" destId="{3F0092C8-4E93-4C7A-BEF8-A60B72B1EE0D}" srcOrd="0" destOrd="0" presId="urn:microsoft.com/office/officeart/2005/8/layout/default"/>
    <dgm:cxn modelId="{F733DC9E-D1C5-4872-ABF7-80D6124C3927}" type="presOf" srcId="{C70DBB01-93F6-41B6-BAA5-AD56AAEB0AA0}" destId="{34EA8FE7-F70A-47B4-AB46-DF75DB68CD17}" srcOrd="0" destOrd="0" presId="urn:microsoft.com/office/officeart/2005/8/layout/default"/>
    <dgm:cxn modelId="{3450CAE4-10D6-41EA-B62A-30ABB272B489}" srcId="{624DF20B-A649-4952-A347-912BEE3F2FC3}" destId="{C70DBB01-93F6-41B6-BAA5-AD56AAEB0AA0}" srcOrd="9" destOrd="0" parTransId="{213D9076-12A4-4C84-90BA-4F6CDE29C48C}" sibTransId="{A935F664-09BA-4F9B-85BB-5EB55D312004}"/>
    <dgm:cxn modelId="{7D058FB2-253B-4F26-B48B-372FEF2913E3}" type="presOf" srcId="{69520194-84EC-48E6-BF25-A9B3FE7CEBA6}" destId="{CA25E1D0-A95A-44D8-8A86-EE9F481EFF06}" srcOrd="0" destOrd="0" presId="urn:microsoft.com/office/officeart/2005/8/layout/default"/>
    <dgm:cxn modelId="{576A18AD-1671-44E7-B1F1-6D14D9D13CCF}" srcId="{624DF20B-A649-4952-A347-912BEE3F2FC3}" destId="{816AAA22-0CD8-477F-B4C3-7F5A8E64B303}" srcOrd="1" destOrd="0" parTransId="{FB769524-346F-4EFF-ADD3-BA35523EF0E4}" sibTransId="{779981C5-1D31-40B4-BB7B-A0FFABD3A4A2}"/>
    <dgm:cxn modelId="{CB17F942-537C-4014-928E-EA1433F5F7AD}" srcId="{624DF20B-A649-4952-A347-912BEE3F2FC3}" destId="{A55EB064-6DBC-4298-B511-72004DA5618B}" srcOrd="6" destOrd="0" parTransId="{9D0CE08D-FD1B-445E-8344-7230B2939B0F}" sibTransId="{C96DBF02-FEA6-4933-ABFC-FED1BE529C2A}"/>
    <dgm:cxn modelId="{753F43C6-56BA-4E4F-A5BC-B1F9AC1874C0}" type="presOf" srcId="{A2C6BE25-6738-4827-A989-FD0AF12C91EC}" destId="{8C52CA90-351A-49D2-93BC-DC41630D6010}" srcOrd="0" destOrd="0" presId="urn:microsoft.com/office/officeart/2005/8/layout/default"/>
    <dgm:cxn modelId="{AADC3CDE-9A81-458F-BC4A-40BC5C20B314}" srcId="{624DF20B-A649-4952-A347-912BEE3F2FC3}" destId="{651C268A-F5B1-4AA6-B36F-C9B04772F439}" srcOrd="7" destOrd="0" parTransId="{B4DD94C0-C494-4802-9658-F18E5F268934}" sibTransId="{3A86646C-EC88-4BC5-8984-642B5F3290A1}"/>
    <dgm:cxn modelId="{0C8C065B-8C64-424A-951E-D8A4AFB855A5}" srcId="{624DF20B-A649-4952-A347-912BEE3F2FC3}" destId="{69520194-84EC-48E6-BF25-A9B3FE7CEBA6}" srcOrd="10" destOrd="0" parTransId="{65F9DE0E-096D-46F0-BC63-CDB6FC7BB618}" sibTransId="{18094B97-9C14-4678-AE87-19E6266AC559}"/>
    <dgm:cxn modelId="{03EC7C98-DC65-433B-97BB-C25D1087A1BB}" srcId="{624DF20B-A649-4952-A347-912BEE3F2FC3}" destId="{471DD537-0611-4E7D-8D8A-8470142915B2}" srcOrd="8" destOrd="0" parTransId="{F0499D4A-1B65-489E-84E6-300168602A87}" sibTransId="{D4F131D2-7CB9-4D42-98ED-81C69701ED8F}"/>
    <dgm:cxn modelId="{EA556039-22AF-453F-A7B8-5A052161DA44}" type="presOf" srcId="{624DF20B-A649-4952-A347-912BEE3F2FC3}" destId="{E1D30B67-11D0-4603-AD6C-4F69E772956F}" srcOrd="0" destOrd="0" presId="urn:microsoft.com/office/officeart/2005/8/layout/default"/>
    <dgm:cxn modelId="{4D884488-1103-4180-9059-A67947A96BD0}" type="presOf" srcId="{FD2564CA-FACA-43BC-B2E3-A985D9262DE6}" destId="{F124AACB-0162-4919-AA75-87AF93A2746A}" srcOrd="0" destOrd="0" presId="urn:microsoft.com/office/officeart/2005/8/layout/default"/>
    <dgm:cxn modelId="{AD46D143-A398-4F33-9BA0-E0AAF475B616}" srcId="{624DF20B-A649-4952-A347-912BEE3F2FC3}" destId="{F7C3A460-490E-41DD-A896-768373C99505}" srcOrd="0" destOrd="0" parTransId="{CC282EBA-511A-4CC1-84A8-01C2EFF27058}" sibTransId="{CE61D90D-3F02-4BCE-BCE9-F115CA3E9050}"/>
    <dgm:cxn modelId="{A830D261-B2EF-4AD1-A287-4312543C78CE}" type="presOf" srcId="{816AAA22-0CD8-477F-B4C3-7F5A8E64B303}" destId="{C598A847-1C5A-47D3-9CAA-85727FDDB78F}" srcOrd="0" destOrd="0" presId="urn:microsoft.com/office/officeart/2005/8/layout/default"/>
    <dgm:cxn modelId="{021D4B27-DEDA-4C9E-974C-ABA684F4DE3A}" type="presOf" srcId="{471DD537-0611-4E7D-8D8A-8470142915B2}" destId="{E61B7281-9190-43B2-B76E-0B16FA14825B}" srcOrd="0" destOrd="0" presId="urn:microsoft.com/office/officeart/2005/8/layout/default"/>
    <dgm:cxn modelId="{2E0F1615-B36D-4390-A180-13CF2CBEC02B}" type="presOf" srcId="{88543EB0-7C74-4488-90E6-ECFD9CE89512}" destId="{77223182-4BAD-41D4-8C2C-1AD92C29FCA9}" srcOrd="0" destOrd="0" presId="urn:microsoft.com/office/officeart/2005/8/layout/default"/>
    <dgm:cxn modelId="{2747AEE2-AA03-41A5-BDC3-44B9C95434AF}" type="presParOf" srcId="{E1D30B67-11D0-4603-AD6C-4F69E772956F}" destId="{CC1BE998-23FC-427C-A78A-5C8EEF8554E6}" srcOrd="0" destOrd="0" presId="urn:microsoft.com/office/officeart/2005/8/layout/default"/>
    <dgm:cxn modelId="{787F8CB4-6C25-4188-93E8-35E81B00C254}" type="presParOf" srcId="{E1D30B67-11D0-4603-AD6C-4F69E772956F}" destId="{9CA2B13E-4617-43CB-9C98-15A663D1F994}" srcOrd="1" destOrd="0" presId="urn:microsoft.com/office/officeart/2005/8/layout/default"/>
    <dgm:cxn modelId="{87575E2B-9AA1-45ED-BF91-533FDB2D7680}" type="presParOf" srcId="{E1D30B67-11D0-4603-AD6C-4F69E772956F}" destId="{C598A847-1C5A-47D3-9CAA-85727FDDB78F}" srcOrd="2" destOrd="0" presId="urn:microsoft.com/office/officeart/2005/8/layout/default"/>
    <dgm:cxn modelId="{4F1462A9-91DD-4D81-A1CA-978DEC5174C3}" type="presParOf" srcId="{E1D30B67-11D0-4603-AD6C-4F69E772956F}" destId="{B9E2071C-D173-4700-BCD0-BE242B30D518}" srcOrd="3" destOrd="0" presId="urn:microsoft.com/office/officeart/2005/8/layout/default"/>
    <dgm:cxn modelId="{CD4B6501-191C-4DDE-B67A-B15669672DCE}" type="presParOf" srcId="{E1D30B67-11D0-4603-AD6C-4F69E772956F}" destId="{8C52CA90-351A-49D2-93BC-DC41630D6010}" srcOrd="4" destOrd="0" presId="urn:microsoft.com/office/officeart/2005/8/layout/default"/>
    <dgm:cxn modelId="{6E51A8BB-1726-4EFC-BDFB-CA088F1A9914}" type="presParOf" srcId="{E1D30B67-11D0-4603-AD6C-4F69E772956F}" destId="{BD180AF5-C7CC-4710-B211-C70DA24098C3}" srcOrd="5" destOrd="0" presId="urn:microsoft.com/office/officeart/2005/8/layout/default"/>
    <dgm:cxn modelId="{CE2831D5-982D-46BB-8846-1F200037287F}" type="presParOf" srcId="{E1D30B67-11D0-4603-AD6C-4F69E772956F}" destId="{3F0092C8-4E93-4C7A-BEF8-A60B72B1EE0D}" srcOrd="6" destOrd="0" presId="urn:microsoft.com/office/officeart/2005/8/layout/default"/>
    <dgm:cxn modelId="{B55BBB55-D64F-47B3-977B-923B1CDA2C72}" type="presParOf" srcId="{E1D30B67-11D0-4603-AD6C-4F69E772956F}" destId="{0BFBCAEB-D7A8-4384-9360-C71C0DA2240D}" srcOrd="7" destOrd="0" presId="urn:microsoft.com/office/officeart/2005/8/layout/default"/>
    <dgm:cxn modelId="{D790DE57-E692-4AA2-B148-EAF2AF2F1186}" type="presParOf" srcId="{E1D30B67-11D0-4603-AD6C-4F69E772956F}" destId="{122397BC-3EFB-4FBA-BED4-49A7C5CDA4AB}" srcOrd="8" destOrd="0" presId="urn:microsoft.com/office/officeart/2005/8/layout/default"/>
    <dgm:cxn modelId="{6B12C935-D8AC-4A4C-9187-F9C1214397FF}" type="presParOf" srcId="{E1D30B67-11D0-4603-AD6C-4F69E772956F}" destId="{1B554589-EB3B-45EE-92F4-07A36F61BA85}" srcOrd="9" destOrd="0" presId="urn:microsoft.com/office/officeart/2005/8/layout/default"/>
    <dgm:cxn modelId="{25773DE3-9AF2-4923-97B0-D924EC8D5161}" type="presParOf" srcId="{E1D30B67-11D0-4603-AD6C-4F69E772956F}" destId="{77223182-4BAD-41D4-8C2C-1AD92C29FCA9}" srcOrd="10" destOrd="0" presId="urn:microsoft.com/office/officeart/2005/8/layout/default"/>
    <dgm:cxn modelId="{EA119CB3-E42A-41A6-9968-C6E3EE5128D0}" type="presParOf" srcId="{E1D30B67-11D0-4603-AD6C-4F69E772956F}" destId="{98E609BC-87F5-4ACB-8316-AD5FE93D9633}" srcOrd="11" destOrd="0" presId="urn:microsoft.com/office/officeart/2005/8/layout/default"/>
    <dgm:cxn modelId="{704C20C3-0DB5-44E5-BE92-8E5C3754B52C}" type="presParOf" srcId="{E1D30B67-11D0-4603-AD6C-4F69E772956F}" destId="{46E5F921-7DD7-4495-B0BE-60975867FA0E}" srcOrd="12" destOrd="0" presId="urn:microsoft.com/office/officeart/2005/8/layout/default"/>
    <dgm:cxn modelId="{CF13B655-F195-4718-89D8-6C7E52819CB0}" type="presParOf" srcId="{E1D30B67-11D0-4603-AD6C-4F69E772956F}" destId="{07982140-17F4-4D37-9AE8-D888E6545FC9}" srcOrd="13" destOrd="0" presId="urn:microsoft.com/office/officeart/2005/8/layout/default"/>
    <dgm:cxn modelId="{FDBD4970-E27E-4265-B64C-B3E5CB374550}" type="presParOf" srcId="{E1D30B67-11D0-4603-AD6C-4F69E772956F}" destId="{708F8EE5-A32F-42F2-A81D-580E63B1DC4E}" srcOrd="14" destOrd="0" presId="urn:microsoft.com/office/officeart/2005/8/layout/default"/>
    <dgm:cxn modelId="{0D7EE4ED-9651-41EE-8FC2-85DCE9A50A90}" type="presParOf" srcId="{E1D30B67-11D0-4603-AD6C-4F69E772956F}" destId="{18CAA584-4424-437C-B041-C950EEF038EF}" srcOrd="15" destOrd="0" presId="urn:microsoft.com/office/officeart/2005/8/layout/default"/>
    <dgm:cxn modelId="{ABAB905D-2980-4AEC-80FC-183F368669DA}" type="presParOf" srcId="{E1D30B67-11D0-4603-AD6C-4F69E772956F}" destId="{E61B7281-9190-43B2-B76E-0B16FA14825B}" srcOrd="16" destOrd="0" presId="urn:microsoft.com/office/officeart/2005/8/layout/default"/>
    <dgm:cxn modelId="{8683EED3-D8C0-4ADF-8C98-55EE66C5A21D}" type="presParOf" srcId="{E1D30B67-11D0-4603-AD6C-4F69E772956F}" destId="{8524419F-709C-482D-BA85-8EFB0F2034C8}" srcOrd="17" destOrd="0" presId="urn:microsoft.com/office/officeart/2005/8/layout/default"/>
    <dgm:cxn modelId="{3D328F0B-0F1F-4289-8663-1952BDE5F575}" type="presParOf" srcId="{E1D30B67-11D0-4603-AD6C-4F69E772956F}" destId="{34EA8FE7-F70A-47B4-AB46-DF75DB68CD17}" srcOrd="18" destOrd="0" presId="urn:microsoft.com/office/officeart/2005/8/layout/default"/>
    <dgm:cxn modelId="{5531BB36-BCFB-4C9B-A2DD-BF148E0168E9}" type="presParOf" srcId="{E1D30B67-11D0-4603-AD6C-4F69E772956F}" destId="{569FA870-918A-4927-B053-40B5C1840CD2}" srcOrd="19" destOrd="0" presId="urn:microsoft.com/office/officeart/2005/8/layout/default"/>
    <dgm:cxn modelId="{86B4613B-69B2-4916-9024-7156F62E1292}" type="presParOf" srcId="{E1D30B67-11D0-4603-AD6C-4F69E772956F}" destId="{CA25E1D0-A95A-44D8-8A86-EE9F481EFF06}" srcOrd="20" destOrd="0" presId="urn:microsoft.com/office/officeart/2005/8/layout/default"/>
    <dgm:cxn modelId="{1C80DB9F-0C2D-4CDC-A636-5F95DBACCA8A}" type="presParOf" srcId="{E1D30B67-11D0-4603-AD6C-4F69E772956F}" destId="{DF4F5372-A751-4C77-A3F7-5B2CD033FB6E}" srcOrd="21" destOrd="0" presId="urn:microsoft.com/office/officeart/2005/8/layout/default"/>
    <dgm:cxn modelId="{EBB8DAAF-D365-413F-ADCF-97B306A4C2A1}" type="presParOf" srcId="{E1D30B67-11D0-4603-AD6C-4F69E772956F}" destId="{F124AACB-0162-4919-AA75-87AF93A2746A}"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A19108-81EE-4DCF-9E20-9A4774BE0797}"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034864F3-CF13-424D-BAB1-1F65683FB7A4}">
      <dgm:prSet phldrT="[Text]"/>
      <dgm:spPr>
        <a:solidFill>
          <a:schemeClr val="accent1">
            <a:lumMod val="75000"/>
          </a:schemeClr>
        </a:solidFill>
      </dgm:spPr>
      <dgm:t>
        <a:bodyPr/>
        <a:lstStyle/>
        <a:p>
          <a:r>
            <a:rPr lang="en-US" dirty="0" smtClean="0">
              <a:latin typeface="Verdana" panose="020B0604030504040204" pitchFamily="34" charset="0"/>
              <a:ea typeface="Verdana" panose="020B0604030504040204" pitchFamily="34" charset="0"/>
              <a:cs typeface="Verdana" panose="020B0604030504040204" pitchFamily="34" charset="0"/>
            </a:rPr>
            <a:t>How To Survive Your First 30 Days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C1841FEC-4F9D-45C2-83D3-C0D4AD3E0ACC}" type="parTrans" cxnId="{A1EE7381-5230-4F54-862B-203B5C0E8F7C}">
      <dgm:prSet/>
      <dgm:spPr/>
      <dgm:t>
        <a:bodyPr/>
        <a:lstStyle/>
        <a:p>
          <a:endParaRPr lang="en-US"/>
        </a:p>
      </dgm:t>
    </dgm:pt>
    <dgm:pt modelId="{F35009B8-9C7A-49EB-833A-B7B25442D62B}" type="sibTrans" cxnId="{A1EE7381-5230-4F54-862B-203B5C0E8F7C}">
      <dgm:prSet/>
      <dgm:spPr/>
      <dgm:t>
        <a:bodyPr/>
        <a:lstStyle/>
        <a:p>
          <a:endParaRPr lang="en-US"/>
        </a:p>
      </dgm:t>
    </dgm:pt>
    <dgm:pt modelId="{B6E0212D-A82A-4B6B-A287-D66D17774066}">
      <dgm:prSet phldrT="[Text]"/>
      <dgm:spPr>
        <a:solidFill>
          <a:schemeClr val="accent1">
            <a:lumMod val="75000"/>
          </a:schemeClr>
        </a:solidFill>
      </dgm:spPr>
      <dgm:t>
        <a:bodyPr/>
        <a:lstStyle/>
        <a:p>
          <a:r>
            <a:rPr lang="en-US" dirty="0" smtClean="0">
              <a:latin typeface="Verdana" panose="020B0604030504040204" pitchFamily="34" charset="0"/>
              <a:ea typeface="Verdana" panose="020B0604030504040204" pitchFamily="34" charset="0"/>
              <a:cs typeface="Verdana" panose="020B0604030504040204" pitchFamily="34" charset="0"/>
            </a:rPr>
            <a:t>The Art Of Negotiation  </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32F70141-B822-41DA-94A1-41D8DB8FE626}" type="parTrans" cxnId="{DF3C00E7-7FE2-4640-BC3D-BC2D3F46AD07}">
      <dgm:prSet/>
      <dgm:spPr/>
      <dgm:t>
        <a:bodyPr/>
        <a:lstStyle/>
        <a:p>
          <a:endParaRPr lang="en-US"/>
        </a:p>
      </dgm:t>
    </dgm:pt>
    <dgm:pt modelId="{94AA35A7-C1D6-4F9C-B4B2-B13D2A0F51A1}" type="sibTrans" cxnId="{DF3C00E7-7FE2-4640-BC3D-BC2D3F46AD07}">
      <dgm:prSet/>
      <dgm:spPr/>
      <dgm:t>
        <a:bodyPr/>
        <a:lstStyle/>
        <a:p>
          <a:endParaRPr lang="en-US"/>
        </a:p>
      </dgm:t>
    </dgm:pt>
    <dgm:pt modelId="{220844BB-533C-4784-8D35-17B913B3F017}">
      <dgm:prSet phldrT="[Text]"/>
      <dgm:spPr>
        <a:solidFill>
          <a:schemeClr val="accent1">
            <a:lumMod val="75000"/>
          </a:schemeClr>
        </a:solidFill>
      </dgm:spPr>
      <dgm:t>
        <a:bodyPr/>
        <a:lstStyle/>
        <a:p>
          <a:r>
            <a:rPr lang="en-US" dirty="0" smtClean="0">
              <a:latin typeface="Verdana" panose="020B0604030504040204" pitchFamily="34" charset="0"/>
              <a:ea typeface="Verdana" panose="020B0604030504040204" pitchFamily="34" charset="0"/>
              <a:cs typeface="Verdana" panose="020B0604030504040204" pitchFamily="34" charset="0"/>
            </a:rPr>
            <a:t>Show Me The Money! </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6265477-51C2-468F-A17A-AF51825F1468}" type="parTrans" cxnId="{74FA44A2-61AD-46DF-AE93-4F576A5A253F}">
      <dgm:prSet/>
      <dgm:spPr/>
      <dgm:t>
        <a:bodyPr/>
        <a:lstStyle/>
        <a:p>
          <a:endParaRPr lang="en-US"/>
        </a:p>
      </dgm:t>
    </dgm:pt>
    <dgm:pt modelId="{5EBB6658-5E36-473C-A400-FF5858F7CAB5}" type="sibTrans" cxnId="{74FA44A2-61AD-46DF-AE93-4F576A5A253F}">
      <dgm:prSet/>
      <dgm:spPr/>
      <dgm:t>
        <a:bodyPr/>
        <a:lstStyle/>
        <a:p>
          <a:endParaRPr lang="en-US"/>
        </a:p>
      </dgm:t>
    </dgm:pt>
    <dgm:pt modelId="{E5DE572D-DB30-4CBE-9420-CBC19E8FDA12}">
      <dgm:prSet phldrT="[Text]"/>
      <dgm:spPr>
        <a:solidFill>
          <a:schemeClr val="accent1">
            <a:lumMod val="75000"/>
          </a:schemeClr>
        </a:solidFill>
      </dgm:spPr>
      <dgm:t>
        <a:bodyPr/>
        <a:lstStyle/>
        <a:p>
          <a:r>
            <a:rPr lang="en-US" dirty="0" smtClean="0">
              <a:latin typeface="Verdana" panose="020B0604030504040204" pitchFamily="34" charset="0"/>
              <a:ea typeface="Verdana" panose="020B0604030504040204" pitchFamily="34" charset="0"/>
              <a:cs typeface="Verdana" panose="020B0604030504040204" pitchFamily="34" charset="0"/>
            </a:rPr>
            <a:t>Figuring Out What’s Next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2070395-82A6-4B42-A462-52B7EED7463E}" type="parTrans" cxnId="{D0507638-AD19-45A1-95F2-D8DE35E72887}">
      <dgm:prSet/>
      <dgm:spPr/>
      <dgm:t>
        <a:bodyPr/>
        <a:lstStyle/>
        <a:p>
          <a:endParaRPr lang="en-US"/>
        </a:p>
      </dgm:t>
    </dgm:pt>
    <dgm:pt modelId="{197EA07E-EA25-439E-94D5-F211CFF90311}" type="sibTrans" cxnId="{D0507638-AD19-45A1-95F2-D8DE35E72887}">
      <dgm:prSet/>
      <dgm:spPr/>
      <dgm:t>
        <a:bodyPr/>
        <a:lstStyle/>
        <a:p>
          <a:endParaRPr lang="en-US"/>
        </a:p>
      </dgm:t>
    </dgm:pt>
    <dgm:pt modelId="{D664D0D2-564E-4999-8A05-7FCCC1A47B0E}">
      <dgm:prSet phldrT="[Text]"/>
      <dgm:spPr>
        <a:solidFill>
          <a:schemeClr val="accent1">
            <a:lumMod val="75000"/>
          </a:schemeClr>
        </a:solidFill>
      </dgm:spPr>
      <dgm:t>
        <a:bodyPr/>
        <a:lstStyle/>
        <a:p>
          <a:r>
            <a:rPr lang="en-US" dirty="0" smtClean="0">
              <a:latin typeface="Verdana" panose="020B0604030504040204" pitchFamily="34" charset="0"/>
              <a:ea typeface="Verdana" panose="020B0604030504040204" pitchFamily="34" charset="0"/>
              <a:cs typeface="Verdana" panose="020B0604030504040204" pitchFamily="34" charset="0"/>
            </a:rPr>
            <a:t>Oh The Places You’ll Go!  </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6724321A-6A18-48CF-AD12-0F3D6CDE642F}" type="parTrans" cxnId="{0F1C533A-2140-446F-9D61-7879CF63ADF4}">
      <dgm:prSet/>
      <dgm:spPr/>
      <dgm:t>
        <a:bodyPr/>
        <a:lstStyle/>
        <a:p>
          <a:endParaRPr lang="en-US"/>
        </a:p>
      </dgm:t>
    </dgm:pt>
    <dgm:pt modelId="{AAC9A5F9-7E6E-4198-B328-A7A454BE62B9}" type="sibTrans" cxnId="{0F1C533A-2140-446F-9D61-7879CF63ADF4}">
      <dgm:prSet/>
      <dgm:spPr/>
      <dgm:t>
        <a:bodyPr/>
        <a:lstStyle/>
        <a:p>
          <a:endParaRPr lang="en-US"/>
        </a:p>
      </dgm:t>
    </dgm:pt>
    <dgm:pt modelId="{1617E30D-DBD9-4635-BEB4-8B22BE8F9FD2}" type="pres">
      <dgm:prSet presAssocID="{21A19108-81EE-4DCF-9E20-9A4774BE0797}" presName="diagram" presStyleCnt="0">
        <dgm:presLayoutVars>
          <dgm:dir/>
          <dgm:resizeHandles val="exact"/>
        </dgm:presLayoutVars>
      </dgm:prSet>
      <dgm:spPr/>
      <dgm:t>
        <a:bodyPr/>
        <a:lstStyle/>
        <a:p>
          <a:endParaRPr lang="en-US"/>
        </a:p>
      </dgm:t>
    </dgm:pt>
    <dgm:pt modelId="{938782EB-416A-412E-B632-12E98C441CB4}" type="pres">
      <dgm:prSet presAssocID="{034864F3-CF13-424D-BAB1-1F65683FB7A4}" presName="node" presStyleLbl="node1" presStyleIdx="0" presStyleCnt="5">
        <dgm:presLayoutVars>
          <dgm:bulletEnabled val="1"/>
        </dgm:presLayoutVars>
      </dgm:prSet>
      <dgm:spPr/>
      <dgm:t>
        <a:bodyPr/>
        <a:lstStyle/>
        <a:p>
          <a:endParaRPr lang="en-US"/>
        </a:p>
      </dgm:t>
    </dgm:pt>
    <dgm:pt modelId="{DA6EFAB8-0C0E-4912-B31A-C975A29B58BF}" type="pres">
      <dgm:prSet presAssocID="{F35009B8-9C7A-49EB-833A-B7B25442D62B}" presName="sibTrans" presStyleCnt="0"/>
      <dgm:spPr/>
      <dgm:t>
        <a:bodyPr/>
        <a:lstStyle/>
        <a:p>
          <a:endParaRPr lang="en-US"/>
        </a:p>
      </dgm:t>
    </dgm:pt>
    <dgm:pt modelId="{452175C6-A517-4538-9774-64B793AAD757}" type="pres">
      <dgm:prSet presAssocID="{E5DE572D-DB30-4CBE-9420-CBC19E8FDA12}" presName="node" presStyleLbl="node1" presStyleIdx="1" presStyleCnt="5">
        <dgm:presLayoutVars>
          <dgm:bulletEnabled val="1"/>
        </dgm:presLayoutVars>
      </dgm:prSet>
      <dgm:spPr/>
      <dgm:t>
        <a:bodyPr/>
        <a:lstStyle/>
        <a:p>
          <a:endParaRPr lang="en-US"/>
        </a:p>
      </dgm:t>
    </dgm:pt>
    <dgm:pt modelId="{41A3BA56-0607-465D-8AB7-9B86A4B1F782}" type="pres">
      <dgm:prSet presAssocID="{197EA07E-EA25-439E-94D5-F211CFF90311}" presName="sibTrans" presStyleCnt="0"/>
      <dgm:spPr/>
      <dgm:t>
        <a:bodyPr/>
        <a:lstStyle/>
        <a:p>
          <a:endParaRPr lang="en-US"/>
        </a:p>
      </dgm:t>
    </dgm:pt>
    <dgm:pt modelId="{E852C478-8DC1-4237-9B93-37F31C22AAA6}" type="pres">
      <dgm:prSet presAssocID="{B6E0212D-A82A-4B6B-A287-D66D17774066}" presName="node" presStyleLbl="node1" presStyleIdx="2" presStyleCnt="5">
        <dgm:presLayoutVars>
          <dgm:bulletEnabled val="1"/>
        </dgm:presLayoutVars>
      </dgm:prSet>
      <dgm:spPr/>
      <dgm:t>
        <a:bodyPr/>
        <a:lstStyle/>
        <a:p>
          <a:endParaRPr lang="en-US"/>
        </a:p>
      </dgm:t>
    </dgm:pt>
    <dgm:pt modelId="{033A60BE-8D7C-46A7-997E-03EB79312D25}" type="pres">
      <dgm:prSet presAssocID="{94AA35A7-C1D6-4F9C-B4B2-B13D2A0F51A1}" presName="sibTrans" presStyleCnt="0"/>
      <dgm:spPr/>
      <dgm:t>
        <a:bodyPr/>
        <a:lstStyle/>
        <a:p>
          <a:endParaRPr lang="en-US"/>
        </a:p>
      </dgm:t>
    </dgm:pt>
    <dgm:pt modelId="{B65B3FF4-EC68-46EB-AC19-DCE2204D73F4}" type="pres">
      <dgm:prSet presAssocID="{220844BB-533C-4784-8D35-17B913B3F017}" presName="node" presStyleLbl="node1" presStyleIdx="3" presStyleCnt="5">
        <dgm:presLayoutVars>
          <dgm:bulletEnabled val="1"/>
        </dgm:presLayoutVars>
      </dgm:prSet>
      <dgm:spPr/>
      <dgm:t>
        <a:bodyPr/>
        <a:lstStyle/>
        <a:p>
          <a:endParaRPr lang="en-US"/>
        </a:p>
      </dgm:t>
    </dgm:pt>
    <dgm:pt modelId="{30E963F7-96C6-4FF9-8819-2EF841F828E0}" type="pres">
      <dgm:prSet presAssocID="{5EBB6658-5E36-473C-A400-FF5858F7CAB5}" presName="sibTrans" presStyleCnt="0"/>
      <dgm:spPr/>
      <dgm:t>
        <a:bodyPr/>
        <a:lstStyle/>
        <a:p>
          <a:endParaRPr lang="en-US"/>
        </a:p>
      </dgm:t>
    </dgm:pt>
    <dgm:pt modelId="{A6A8F5EC-FA85-4D02-86FD-6D6B18DE12D4}" type="pres">
      <dgm:prSet presAssocID="{D664D0D2-564E-4999-8A05-7FCCC1A47B0E}" presName="node" presStyleLbl="node1" presStyleIdx="4" presStyleCnt="5">
        <dgm:presLayoutVars>
          <dgm:bulletEnabled val="1"/>
        </dgm:presLayoutVars>
      </dgm:prSet>
      <dgm:spPr/>
      <dgm:t>
        <a:bodyPr/>
        <a:lstStyle/>
        <a:p>
          <a:endParaRPr lang="en-US"/>
        </a:p>
      </dgm:t>
    </dgm:pt>
  </dgm:ptLst>
  <dgm:cxnLst>
    <dgm:cxn modelId="{DE17ECB4-25DD-40F2-8FD6-0E855D67C2C1}" type="presOf" srcId="{E5DE572D-DB30-4CBE-9420-CBC19E8FDA12}" destId="{452175C6-A517-4538-9774-64B793AAD757}" srcOrd="0" destOrd="0" presId="urn:microsoft.com/office/officeart/2005/8/layout/default"/>
    <dgm:cxn modelId="{74FA44A2-61AD-46DF-AE93-4F576A5A253F}" srcId="{21A19108-81EE-4DCF-9E20-9A4774BE0797}" destId="{220844BB-533C-4784-8D35-17B913B3F017}" srcOrd="3" destOrd="0" parTransId="{E6265477-51C2-468F-A17A-AF51825F1468}" sibTransId="{5EBB6658-5E36-473C-A400-FF5858F7CAB5}"/>
    <dgm:cxn modelId="{0F1C533A-2140-446F-9D61-7879CF63ADF4}" srcId="{21A19108-81EE-4DCF-9E20-9A4774BE0797}" destId="{D664D0D2-564E-4999-8A05-7FCCC1A47B0E}" srcOrd="4" destOrd="0" parTransId="{6724321A-6A18-48CF-AD12-0F3D6CDE642F}" sibTransId="{AAC9A5F9-7E6E-4198-B328-A7A454BE62B9}"/>
    <dgm:cxn modelId="{184983DC-4A23-4FA5-900D-29B337A764A7}" type="presOf" srcId="{B6E0212D-A82A-4B6B-A287-D66D17774066}" destId="{E852C478-8DC1-4237-9B93-37F31C22AAA6}" srcOrd="0" destOrd="0" presId="urn:microsoft.com/office/officeart/2005/8/layout/default"/>
    <dgm:cxn modelId="{DF3C00E7-7FE2-4640-BC3D-BC2D3F46AD07}" srcId="{21A19108-81EE-4DCF-9E20-9A4774BE0797}" destId="{B6E0212D-A82A-4B6B-A287-D66D17774066}" srcOrd="2" destOrd="0" parTransId="{32F70141-B822-41DA-94A1-41D8DB8FE626}" sibTransId="{94AA35A7-C1D6-4F9C-B4B2-B13D2A0F51A1}"/>
    <dgm:cxn modelId="{E61BEFA9-0EF3-4A16-9D16-97940D0BC2D8}" type="presOf" srcId="{D664D0D2-564E-4999-8A05-7FCCC1A47B0E}" destId="{A6A8F5EC-FA85-4D02-86FD-6D6B18DE12D4}" srcOrd="0" destOrd="0" presId="urn:microsoft.com/office/officeart/2005/8/layout/default"/>
    <dgm:cxn modelId="{D0507638-AD19-45A1-95F2-D8DE35E72887}" srcId="{21A19108-81EE-4DCF-9E20-9A4774BE0797}" destId="{E5DE572D-DB30-4CBE-9420-CBC19E8FDA12}" srcOrd="1" destOrd="0" parTransId="{42070395-82A6-4B42-A462-52B7EED7463E}" sibTransId="{197EA07E-EA25-439E-94D5-F211CFF90311}"/>
    <dgm:cxn modelId="{0FBF84A1-F6A1-48DB-959B-9154A7F4B10A}" type="presOf" srcId="{220844BB-533C-4784-8D35-17B913B3F017}" destId="{B65B3FF4-EC68-46EB-AC19-DCE2204D73F4}" srcOrd="0" destOrd="0" presId="urn:microsoft.com/office/officeart/2005/8/layout/default"/>
    <dgm:cxn modelId="{8F93A3DD-935A-40AA-9716-375823E28CCC}" type="presOf" srcId="{034864F3-CF13-424D-BAB1-1F65683FB7A4}" destId="{938782EB-416A-412E-B632-12E98C441CB4}" srcOrd="0" destOrd="0" presId="urn:microsoft.com/office/officeart/2005/8/layout/default"/>
    <dgm:cxn modelId="{631839ED-35BD-4A22-ABA0-144FBB1BFA09}" type="presOf" srcId="{21A19108-81EE-4DCF-9E20-9A4774BE0797}" destId="{1617E30D-DBD9-4635-BEB4-8B22BE8F9FD2}" srcOrd="0" destOrd="0" presId="urn:microsoft.com/office/officeart/2005/8/layout/default"/>
    <dgm:cxn modelId="{A1EE7381-5230-4F54-862B-203B5C0E8F7C}" srcId="{21A19108-81EE-4DCF-9E20-9A4774BE0797}" destId="{034864F3-CF13-424D-BAB1-1F65683FB7A4}" srcOrd="0" destOrd="0" parTransId="{C1841FEC-4F9D-45C2-83D3-C0D4AD3E0ACC}" sibTransId="{F35009B8-9C7A-49EB-833A-B7B25442D62B}"/>
    <dgm:cxn modelId="{0D264EDC-FBD0-45F3-9234-53C189C36BAF}" type="presParOf" srcId="{1617E30D-DBD9-4635-BEB4-8B22BE8F9FD2}" destId="{938782EB-416A-412E-B632-12E98C441CB4}" srcOrd="0" destOrd="0" presId="urn:microsoft.com/office/officeart/2005/8/layout/default"/>
    <dgm:cxn modelId="{9B3FA89A-9DD3-494F-93B6-31927820B78F}" type="presParOf" srcId="{1617E30D-DBD9-4635-BEB4-8B22BE8F9FD2}" destId="{DA6EFAB8-0C0E-4912-B31A-C975A29B58BF}" srcOrd="1" destOrd="0" presId="urn:microsoft.com/office/officeart/2005/8/layout/default"/>
    <dgm:cxn modelId="{FD936C53-F965-4D98-88D9-8C812BBB0D94}" type="presParOf" srcId="{1617E30D-DBD9-4635-BEB4-8B22BE8F9FD2}" destId="{452175C6-A517-4538-9774-64B793AAD757}" srcOrd="2" destOrd="0" presId="urn:microsoft.com/office/officeart/2005/8/layout/default"/>
    <dgm:cxn modelId="{B775557C-9CDE-460E-B47D-F76E5E36CB3B}" type="presParOf" srcId="{1617E30D-DBD9-4635-BEB4-8B22BE8F9FD2}" destId="{41A3BA56-0607-465D-8AB7-9B86A4B1F782}" srcOrd="3" destOrd="0" presId="urn:microsoft.com/office/officeart/2005/8/layout/default"/>
    <dgm:cxn modelId="{E8EC8271-357F-4A5A-8F68-82BAD4C80651}" type="presParOf" srcId="{1617E30D-DBD9-4635-BEB4-8B22BE8F9FD2}" destId="{E852C478-8DC1-4237-9B93-37F31C22AAA6}" srcOrd="4" destOrd="0" presId="urn:microsoft.com/office/officeart/2005/8/layout/default"/>
    <dgm:cxn modelId="{7F0D9616-66E4-44E4-AB7D-520672ED2B6D}" type="presParOf" srcId="{1617E30D-DBD9-4635-BEB4-8B22BE8F9FD2}" destId="{033A60BE-8D7C-46A7-997E-03EB79312D25}" srcOrd="5" destOrd="0" presId="urn:microsoft.com/office/officeart/2005/8/layout/default"/>
    <dgm:cxn modelId="{6F7C9FB0-E672-4805-B4C2-40401124C1E9}" type="presParOf" srcId="{1617E30D-DBD9-4635-BEB4-8B22BE8F9FD2}" destId="{B65B3FF4-EC68-46EB-AC19-DCE2204D73F4}" srcOrd="6" destOrd="0" presId="urn:microsoft.com/office/officeart/2005/8/layout/default"/>
    <dgm:cxn modelId="{7F670C9F-7C9B-498D-8C88-2062757DEB40}" type="presParOf" srcId="{1617E30D-DBD9-4635-BEB4-8B22BE8F9FD2}" destId="{30E963F7-96C6-4FF9-8819-2EF841F828E0}" srcOrd="7" destOrd="0" presId="urn:microsoft.com/office/officeart/2005/8/layout/default"/>
    <dgm:cxn modelId="{6C823E76-CD93-465C-A8CD-A6894A52E99D}" type="presParOf" srcId="{1617E30D-DBD9-4635-BEB4-8B22BE8F9FD2}" destId="{A6A8F5EC-FA85-4D02-86FD-6D6B18DE12D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E0860DCD-DFC7-4CC0-8948-8D9E873AA1F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48E8434-53AD-4DD9-89D8-6A3FC5E7F823}">
      <dgm:prSet/>
      <dgm:spPr/>
      <dgm:t>
        <a:bodyPr/>
        <a:lstStyle/>
        <a:p>
          <a:pPr rtl="0"/>
          <a:r>
            <a:rPr lang="en-US" b="1" smtClean="0">
              <a:latin typeface="Verdana" panose="020B0604030504040204" pitchFamily="34" charset="0"/>
              <a:ea typeface="Verdana" panose="020B0604030504040204" pitchFamily="34" charset="0"/>
              <a:cs typeface="Verdana" panose="020B0604030504040204" pitchFamily="34" charset="0"/>
            </a:rPr>
            <a:t>Employer Information Sessions</a:t>
          </a:r>
          <a:endParaRPr lang="en-US">
            <a:latin typeface="Verdana" panose="020B0604030504040204" pitchFamily="34" charset="0"/>
            <a:ea typeface="Verdana" panose="020B0604030504040204" pitchFamily="34" charset="0"/>
            <a:cs typeface="Verdana" panose="020B0604030504040204" pitchFamily="34" charset="0"/>
          </a:endParaRPr>
        </a:p>
      </dgm:t>
    </dgm:pt>
    <dgm:pt modelId="{6774D5A5-30AB-4CD4-BFA8-E2B1444E902A}" type="parTrans" cxnId="{34C662B4-C6D6-44E1-A95B-C3D14A4B4998}">
      <dgm:prSet/>
      <dgm:spPr/>
      <dgm:t>
        <a:bodyPr/>
        <a:lstStyle/>
        <a:p>
          <a:endParaRPr lang="en-US"/>
        </a:p>
      </dgm:t>
    </dgm:pt>
    <dgm:pt modelId="{F4B89919-5768-4EB8-887F-F89FA6E57C4C}" type="sibTrans" cxnId="{34C662B4-C6D6-44E1-A95B-C3D14A4B4998}">
      <dgm:prSet/>
      <dgm:spPr/>
      <dgm:t>
        <a:bodyPr/>
        <a:lstStyle/>
        <a:p>
          <a:endParaRPr lang="en-US"/>
        </a:p>
      </dgm:t>
    </dgm:pt>
    <dgm:pt modelId="{5EA09B97-E8E1-4A93-B742-DAF14D37F86A}">
      <dgm:prSet/>
      <dgm:spPr/>
      <dgm:t>
        <a:bodyPr/>
        <a:lstStyle/>
        <a:p>
          <a:pPr rtl="0"/>
          <a:r>
            <a:rPr lang="en-US" dirty="0" smtClean="0">
              <a:latin typeface="Verdana" panose="020B0604030504040204" pitchFamily="34" charset="0"/>
              <a:ea typeface="Verdana" panose="020B0604030504040204" pitchFamily="34" charset="0"/>
              <a:cs typeface="Verdana" panose="020B0604030504040204" pitchFamily="34" charset="0"/>
            </a:rPr>
            <a:t>Employers visit campus during the semester</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8A7F850-078C-4CCE-BC4D-58FD4DE409ED}" type="parTrans" cxnId="{A6120452-7A57-4655-9059-8092F3CF3932}">
      <dgm:prSet/>
      <dgm:spPr/>
      <dgm:t>
        <a:bodyPr/>
        <a:lstStyle/>
        <a:p>
          <a:endParaRPr lang="en-US"/>
        </a:p>
      </dgm:t>
    </dgm:pt>
    <dgm:pt modelId="{1C97B880-0FE3-4CDF-AD7A-DCA1427A2A4E}" type="sibTrans" cxnId="{A6120452-7A57-4655-9059-8092F3CF3932}">
      <dgm:prSet/>
      <dgm:spPr/>
      <dgm:t>
        <a:bodyPr/>
        <a:lstStyle/>
        <a:p>
          <a:endParaRPr lang="en-US"/>
        </a:p>
      </dgm:t>
    </dgm:pt>
    <dgm:pt modelId="{2067393F-EAF2-47C6-8B41-7EB1B8AF60A2}">
      <dgm:prSet/>
      <dgm:spPr/>
      <dgm:t>
        <a:bodyPr/>
        <a:lstStyle/>
        <a:p>
          <a:pPr rtl="0"/>
          <a:r>
            <a:rPr lang="en-US" dirty="0" smtClean="0">
              <a:latin typeface="Verdana" panose="020B0604030504040204" pitchFamily="34" charset="0"/>
              <a:ea typeface="Verdana" panose="020B0604030504040204" pitchFamily="34" charset="0"/>
              <a:cs typeface="Verdana" panose="020B0604030504040204" pitchFamily="34" charset="0"/>
            </a:rPr>
            <a:t>Learn about the employer, company culture, and network for open opportunities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C08ACF3-3C3C-47F6-ADDA-9BDD509A989D}" type="parTrans" cxnId="{BB5D4FFE-7E38-4BF9-B825-FA6E4DC48538}">
      <dgm:prSet/>
      <dgm:spPr/>
      <dgm:t>
        <a:bodyPr/>
        <a:lstStyle/>
        <a:p>
          <a:endParaRPr lang="en-US"/>
        </a:p>
      </dgm:t>
    </dgm:pt>
    <dgm:pt modelId="{B2A73F1C-0CC2-4E22-88A4-45CAAF6DDD18}" type="sibTrans" cxnId="{BB5D4FFE-7E38-4BF9-B825-FA6E4DC48538}">
      <dgm:prSet/>
      <dgm:spPr/>
      <dgm:t>
        <a:bodyPr/>
        <a:lstStyle/>
        <a:p>
          <a:endParaRPr lang="en-US"/>
        </a:p>
      </dgm:t>
    </dgm:pt>
    <dgm:pt modelId="{D0AE3C9B-5A2E-4E2A-9F57-F667661A9178}">
      <dgm:prSet/>
      <dgm:spPr/>
      <dgm:t>
        <a:bodyPr/>
        <a:lstStyle/>
        <a:p>
          <a:pPr rtl="0"/>
          <a:r>
            <a:rPr lang="en-US" smtClean="0">
              <a:latin typeface="Verdana" panose="020B0604030504040204" pitchFamily="34" charset="0"/>
              <a:ea typeface="Verdana" panose="020B0604030504040204" pitchFamily="34" charset="0"/>
              <a:cs typeface="Verdana" panose="020B0604030504040204" pitchFamily="34" charset="0"/>
            </a:rPr>
            <a:t>Network with representatives, share your resume, and begin building a relationship</a:t>
          </a:r>
          <a:endParaRPr lang="en-US">
            <a:latin typeface="Verdana" panose="020B0604030504040204" pitchFamily="34" charset="0"/>
            <a:ea typeface="Verdana" panose="020B0604030504040204" pitchFamily="34" charset="0"/>
            <a:cs typeface="Verdana" panose="020B0604030504040204" pitchFamily="34" charset="0"/>
          </a:endParaRPr>
        </a:p>
      </dgm:t>
    </dgm:pt>
    <dgm:pt modelId="{3337C949-3152-47EC-8908-882390AAEF73}" type="parTrans" cxnId="{20C82D31-2453-4D20-83C6-308B6E565B98}">
      <dgm:prSet/>
      <dgm:spPr/>
      <dgm:t>
        <a:bodyPr/>
        <a:lstStyle/>
        <a:p>
          <a:endParaRPr lang="en-US"/>
        </a:p>
      </dgm:t>
    </dgm:pt>
    <dgm:pt modelId="{12BCAC8D-5B6E-423C-ABBA-2C07532DF347}" type="sibTrans" cxnId="{20C82D31-2453-4D20-83C6-308B6E565B98}">
      <dgm:prSet/>
      <dgm:spPr/>
      <dgm:t>
        <a:bodyPr/>
        <a:lstStyle/>
        <a:p>
          <a:endParaRPr lang="en-US"/>
        </a:p>
      </dgm:t>
    </dgm:pt>
    <dgm:pt modelId="{D3DDBC07-0D1C-46ED-B1FD-5637E607BB9E}">
      <dgm:prSet/>
      <dgm:spPr/>
      <dgm:t>
        <a:bodyPr/>
        <a:lstStyle/>
        <a:p>
          <a:pPr rtl="0"/>
          <a:r>
            <a:rPr lang="en-US" b="1" dirty="0" smtClean="0">
              <a:latin typeface="Verdana" panose="020B0604030504040204" pitchFamily="34" charset="0"/>
              <a:ea typeface="Verdana" panose="020B0604030504040204" pitchFamily="34" charset="0"/>
              <a:cs typeface="Verdana" panose="020B0604030504040204" pitchFamily="34" charset="0"/>
            </a:rPr>
            <a:t>On Campus Interviews</a:t>
          </a:r>
          <a:endParaRPr lang="en-US" b="1" dirty="0">
            <a:latin typeface="Verdana" panose="020B0604030504040204" pitchFamily="34" charset="0"/>
            <a:ea typeface="Verdana" panose="020B0604030504040204" pitchFamily="34" charset="0"/>
            <a:cs typeface="Verdana" panose="020B0604030504040204" pitchFamily="34" charset="0"/>
          </a:endParaRPr>
        </a:p>
      </dgm:t>
    </dgm:pt>
    <dgm:pt modelId="{319407E8-3B65-4411-B1FC-41BE86B3451F}" type="parTrans" cxnId="{FEE41068-E94A-48FD-AEC7-4E029327F6C1}">
      <dgm:prSet/>
      <dgm:spPr/>
      <dgm:t>
        <a:bodyPr/>
        <a:lstStyle/>
        <a:p>
          <a:endParaRPr lang="en-US"/>
        </a:p>
      </dgm:t>
    </dgm:pt>
    <dgm:pt modelId="{0DF289E3-A2EA-4A23-ACEE-B2EB71BA8E20}" type="sibTrans" cxnId="{FEE41068-E94A-48FD-AEC7-4E029327F6C1}">
      <dgm:prSet/>
      <dgm:spPr/>
      <dgm:t>
        <a:bodyPr/>
        <a:lstStyle/>
        <a:p>
          <a:endParaRPr lang="en-US"/>
        </a:p>
      </dgm:t>
    </dgm:pt>
    <dgm:pt modelId="{BD04EB41-74DE-4A0C-9A72-351BE4CD510F}">
      <dgm:prSet/>
      <dgm:spPr/>
      <dgm:t>
        <a:bodyPr/>
        <a:lstStyle/>
        <a:p>
          <a:pPr rtl="0"/>
          <a:r>
            <a:rPr lang="en-US" dirty="0" smtClean="0">
              <a:latin typeface="Verdana" panose="020B0604030504040204" pitchFamily="34" charset="0"/>
              <a:ea typeface="Verdana" panose="020B0604030504040204" pitchFamily="34" charset="0"/>
              <a:cs typeface="Verdana" panose="020B0604030504040204" pitchFamily="34" charset="0"/>
            </a:rPr>
            <a:t>Make a connection at Career Showcase or at an Info Session to be invited to interview! </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7BD4941-FC88-4A2A-98AF-D77E270D0C86}" type="parTrans" cxnId="{769D0569-1353-483B-B773-37E37CAA90CF}">
      <dgm:prSet/>
      <dgm:spPr/>
      <dgm:t>
        <a:bodyPr/>
        <a:lstStyle/>
        <a:p>
          <a:endParaRPr lang="en-US"/>
        </a:p>
      </dgm:t>
    </dgm:pt>
    <dgm:pt modelId="{DA95CA74-2155-4D74-896B-C21BC0E68867}" type="sibTrans" cxnId="{769D0569-1353-483B-B773-37E37CAA90CF}">
      <dgm:prSet/>
      <dgm:spPr/>
      <dgm:t>
        <a:bodyPr/>
        <a:lstStyle/>
        <a:p>
          <a:endParaRPr lang="en-US"/>
        </a:p>
      </dgm:t>
    </dgm:pt>
    <dgm:pt modelId="{04FE15FF-9339-41D0-AFB1-800A9710AB2F}">
      <dgm:prSet/>
      <dgm:spPr/>
      <dgm:t>
        <a:bodyPr/>
        <a:lstStyle/>
        <a:p>
          <a:pPr rtl="0"/>
          <a:r>
            <a:rPr lang="en-US" smtClean="0">
              <a:latin typeface="Verdana" panose="020B0604030504040204" pitchFamily="34" charset="0"/>
              <a:ea typeface="Verdana" panose="020B0604030504040204" pitchFamily="34" charset="0"/>
              <a:cs typeface="Verdana" panose="020B0604030504040204" pitchFamily="34" charset="0"/>
            </a:rPr>
            <a:t>View employers doing on campus interviews on Gator CareerLink</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0DE32EB-BB76-4D1F-BBE2-F76F36BA965E}" type="parTrans" cxnId="{327F0557-F825-4541-9FF6-3D6C51D5F2B1}">
      <dgm:prSet/>
      <dgm:spPr/>
      <dgm:t>
        <a:bodyPr/>
        <a:lstStyle/>
        <a:p>
          <a:endParaRPr lang="en-US"/>
        </a:p>
      </dgm:t>
    </dgm:pt>
    <dgm:pt modelId="{CFA42E8E-EE57-40F3-8737-C910014D26FB}" type="sibTrans" cxnId="{327F0557-F825-4541-9FF6-3D6C51D5F2B1}">
      <dgm:prSet/>
      <dgm:spPr/>
      <dgm:t>
        <a:bodyPr/>
        <a:lstStyle/>
        <a:p>
          <a:endParaRPr lang="en-US"/>
        </a:p>
      </dgm:t>
    </dgm:pt>
    <dgm:pt modelId="{5B3C7396-1DC7-4B94-9D65-9A6DD8C14B72}" type="pres">
      <dgm:prSet presAssocID="{E0860DCD-DFC7-4CC0-8948-8D9E873AA1FB}" presName="Name0" presStyleCnt="0">
        <dgm:presLayoutVars>
          <dgm:dir/>
          <dgm:animLvl val="lvl"/>
          <dgm:resizeHandles val="exact"/>
        </dgm:presLayoutVars>
      </dgm:prSet>
      <dgm:spPr/>
      <dgm:t>
        <a:bodyPr/>
        <a:lstStyle/>
        <a:p>
          <a:endParaRPr lang="en-US"/>
        </a:p>
      </dgm:t>
    </dgm:pt>
    <dgm:pt modelId="{776A45F8-8BEE-4151-ACDB-C636ED7FC9FC}" type="pres">
      <dgm:prSet presAssocID="{F48E8434-53AD-4DD9-89D8-6A3FC5E7F823}" presName="linNode" presStyleCnt="0"/>
      <dgm:spPr/>
    </dgm:pt>
    <dgm:pt modelId="{117DBE50-9768-464A-B0DE-305CA9B3B797}" type="pres">
      <dgm:prSet presAssocID="{F48E8434-53AD-4DD9-89D8-6A3FC5E7F823}" presName="parentText" presStyleLbl="node1" presStyleIdx="0" presStyleCnt="2">
        <dgm:presLayoutVars>
          <dgm:chMax val="1"/>
          <dgm:bulletEnabled val="1"/>
        </dgm:presLayoutVars>
      </dgm:prSet>
      <dgm:spPr/>
      <dgm:t>
        <a:bodyPr/>
        <a:lstStyle/>
        <a:p>
          <a:endParaRPr lang="en-US"/>
        </a:p>
      </dgm:t>
    </dgm:pt>
    <dgm:pt modelId="{445F6D86-5354-4DE8-A928-AB866837156A}" type="pres">
      <dgm:prSet presAssocID="{F48E8434-53AD-4DD9-89D8-6A3FC5E7F823}" presName="descendantText" presStyleLbl="alignAccFollowNode1" presStyleIdx="0" presStyleCnt="2">
        <dgm:presLayoutVars>
          <dgm:bulletEnabled val="1"/>
        </dgm:presLayoutVars>
      </dgm:prSet>
      <dgm:spPr/>
      <dgm:t>
        <a:bodyPr/>
        <a:lstStyle/>
        <a:p>
          <a:endParaRPr lang="en-US"/>
        </a:p>
      </dgm:t>
    </dgm:pt>
    <dgm:pt modelId="{41F90229-7C94-4C5E-9809-3FD88E1620EC}" type="pres">
      <dgm:prSet presAssocID="{F4B89919-5768-4EB8-887F-F89FA6E57C4C}" presName="sp" presStyleCnt="0"/>
      <dgm:spPr/>
    </dgm:pt>
    <dgm:pt modelId="{FCD7068A-9351-4E8B-A4B4-044818BB5B8D}" type="pres">
      <dgm:prSet presAssocID="{D3DDBC07-0D1C-46ED-B1FD-5637E607BB9E}" presName="linNode" presStyleCnt="0"/>
      <dgm:spPr/>
    </dgm:pt>
    <dgm:pt modelId="{9FEB50A2-7D2C-435D-8950-D1289CBDA0AA}" type="pres">
      <dgm:prSet presAssocID="{D3DDBC07-0D1C-46ED-B1FD-5637E607BB9E}" presName="parentText" presStyleLbl="node1" presStyleIdx="1" presStyleCnt="2">
        <dgm:presLayoutVars>
          <dgm:chMax val="1"/>
          <dgm:bulletEnabled val="1"/>
        </dgm:presLayoutVars>
      </dgm:prSet>
      <dgm:spPr/>
      <dgm:t>
        <a:bodyPr/>
        <a:lstStyle/>
        <a:p>
          <a:endParaRPr lang="en-US"/>
        </a:p>
      </dgm:t>
    </dgm:pt>
    <dgm:pt modelId="{1CF6B0C7-4310-4FD0-989C-0531998F1DA5}" type="pres">
      <dgm:prSet presAssocID="{D3DDBC07-0D1C-46ED-B1FD-5637E607BB9E}" presName="descendantText" presStyleLbl="alignAccFollowNode1" presStyleIdx="1" presStyleCnt="2">
        <dgm:presLayoutVars>
          <dgm:bulletEnabled val="1"/>
        </dgm:presLayoutVars>
      </dgm:prSet>
      <dgm:spPr/>
      <dgm:t>
        <a:bodyPr/>
        <a:lstStyle/>
        <a:p>
          <a:endParaRPr lang="en-US"/>
        </a:p>
      </dgm:t>
    </dgm:pt>
  </dgm:ptLst>
  <dgm:cxnLst>
    <dgm:cxn modelId="{C54DF529-9AE3-4C9C-B860-BA9F44A7C697}" type="presOf" srcId="{BD04EB41-74DE-4A0C-9A72-351BE4CD510F}" destId="{1CF6B0C7-4310-4FD0-989C-0531998F1DA5}" srcOrd="0" destOrd="0" presId="urn:microsoft.com/office/officeart/2005/8/layout/vList5"/>
    <dgm:cxn modelId="{BB5D4FFE-7E38-4BF9-B825-FA6E4DC48538}" srcId="{F48E8434-53AD-4DD9-89D8-6A3FC5E7F823}" destId="{2067393F-EAF2-47C6-8B41-7EB1B8AF60A2}" srcOrd="1" destOrd="0" parTransId="{4C08ACF3-3C3C-47F6-ADDA-9BDD509A989D}" sibTransId="{B2A73F1C-0CC2-4E22-88A4-45CAAF6DDD18}"/>
    <dgm:cxn modelId="{3E8BCEE5-E35D-44F4-9864-246FE43A8ED4}" type="presOf" srcId="{D3DDBC07-0D1C-46ED-B1FD-5637E607BB9E}" destId="{9FEB50A2-7D2C-435D-8950-D1289CBDA0AA}" srcOrd="0" destOrd="0" presId="urn:microsoft.com/office/officeart/2005/8/layout/vList5"/>
    <dgm:cxn modelId="{4E35A00C-5E1A-48D1-ACD0-5DDA722ECFD6}" type="presOf" srcId="{2067393F-EAF2-47C6-8B41-7EB1B8AF60A2}" destId="{445F6D86-5354-4DE8-A928-AB866837156A}" srcOrd="0" destOrd="1" presId="urn:microsoft.com/office/officeart/2005/8/layout/vList5"/>
    <dgm:cxn modelId="{327F0557-F825-4541-9FF6-3D6C51D5F2B1}" srcId="{D3DDBC07-0D1C-46ED-B1FD-5637E607BB9E}" destId="{04FE15FF-9339-41D0-AFB1-800A9710AB2F}" srcOrd="1" destOrd="0" parTransId="{E0DE32EB-BB76-4D1F-BBE2-F76F36BA965E}" sibTransId="{CFA42E8E-EE57-40F3-8737-C910014D26FB}"/>
    <dgm:cxn modelId="{34C662B4-C6D6-44E1-A95B-C3D14A4B4998}" srcId="{E0860DCD-DFC7-4CC0-8948-8D9E873AA1FB}" destId="{F48E8434-53AD-4DD9-89D8-6A3FC5E7F823}" srcOrd="0" destOrd="0" parTransId="{6774D5A5-30AB-4CD4-BFA8-E2B1444E902A}" sibTransId="{F4B89919-5768-4EB8-887F-F89FA6E57C4C}"/>
    <dgm:cxn modelId="{AD2777C4-E81E-44D2-98AD-15BFA1FA3B70}" type="presOf" srcId="{D0AE3C9B-5A2E-4E2A-9F57-F667661A9178}" destId="{445F6D86-5354-4DE8-A928-AB866837156A}" srcOrd="0" destOrd="2" presId="urn:microsoft.com/office/officeart/2005/8/layout/vList5"/>
    <dgm:cxn modelId="{1AC8085A-52BC-461E-A383-561287713680}" type="presOf" srcId="{F48E8434-53AD-4DD9-89D8-6A3FC5E7F823}" destId="{117DBE50-9768-464A-B0DE-305CA9B3B797}" srcOrd="0" destOrd="0" presId="urn:microsoft.com/office/officeart/2005/8/layout/vList5"/>
    <dgm:cxn modelId="{A6120452-7A57-4655-9059-8092F3CF3932}" srcId="{F48E8434-53AD-4DD9-89D8-6A3FC5E7F823}" destId="{5EA09B97-E8E1-4A93-B742-DAF14D37F86A}" srcOrd="0" destOrd="0" parTransId="{E8A7F850-078C-4CCE-BC4D-58FD4DE409ED}" sibTransId="{1C97B880-0FE3-4CDF-AD7A-DCA1427A2A4E}"/>
    <dgm:cxn modelId="{FEE41068-E94A-48FD-AEC7-4E029327F6C1}" srcId="{E0860DCD-DFC7-4CC0-8948-8D9E873AA1FB}" destId="{D3DDBC07-0D1C-46ED-B1FD-5637E607BB9E}" srcOrd="1" destOrd="0" parTransId="{319407E8-3B65-4411-B1FC-41BE86B3451F}" sibTransId="{0DF289E3-A2EA-4A23-ACEE-B2EB71BA8E20}"/>
    <dgm:cxn modelId="{20C82D31-2453-4D20-83C6-308B6E565B98}" srcId="{F48E8434-53AD-4DD9-89D8-6A3FC5E7F823}" destId="{D0AE3C9B-5A2E-4E2A-9F57-F667661A9178}" srcOrd="2" destOrd="0" parTransId="{3337C949-3152-47EC-8908-882390AAEF73}" sibTransId="{12BCAC8D-5B6E-423C-ABBA-2C07532DF347}"/>
    <dgm:cxn modelId="{88370405-FF5A-4123-99A6-A5276CE34085}" type="presOf" srcId="{04FE15FF-9339-41D0-AFB1-800A9710AB2F}" destId="{1CF6B0C7-4310-4FD0-989C-0531998F1DA5}" srcOrd="0" destOrd="1" presId="urn:microsoft.com/office/officeart/2005/8/layout/vList5"/>
    <dgm:cxn modelId="{1A321223-4304-4981-8426-1C959DECF5F2}" type="presOf" srcId="{5EA09B97-E8E1-4A93-B742-DAF14D37F86A}" destId="{445F6D86-5354-4DE8-A928-AB866837156A}" srcOrd="0" destOrd="0" presId="urn:microsoft.com/office/officeart/2005/8/layout/vList5"/>
    <dgm:cxn modelId="{75B5FF9D-B86B-41E0-ADFF-A04FCDACB8A4}" type="presOf" srcId="{E0860DCD-DFC7-4CC0-8948-8D9E873AA1FB}" destId="{5B3C7396-1DC7-4B94-9D65-9A6DD8C14B72}" srcOrd="0" destOrd="0" presId="urn:microsoft.com/office/officeart/2005/8/layout/vList5"/>
    <dgm:cxn modelId="{769D0569-1353-483B-B773-37E37CAA90CF}" srcId="{D3DDBC07-0D1C-46ED-B1FD-5637E607BB9E}" destId="{BD04EB41-74DE-4A0C-9A72-351BE4CD510F}" srcOrd="0" destOrd="0" parTransId="{B7BD4941-FC88-4A2A-98AF-D77E270D0C86}" sibTransId="{DA95CA74-2155-4D74-896B-C21BC0E68867}"/>
    <dgm:cxn modelId="{E0F1555F-0ECC-406E-BC7C-346F395903BF}" type="presParOf" srcId="{5B3C7396-1DC7-4B94-9D65-9A6DD8C14B72}" destId="{776A45F8-8BEE-4151-ACDB-C636ED7FC9FC}" srcOrd="0" destOrd="0" presId="urn:microsoft.com/office/officeart/2005/8/layout/vList5"/>
    <dgm:cxn modelId="{A7021AF4-999E-4E88-9D6A-A69852C43BFE}" type="presParOf" srcId="{776A45F8-8BEE-4151-ACDB-C636ED7FC9FC}" destId="{117DBE50-9768-464A-B0DE-305CA9B3B797}" srcOrd="0" destOrd="0" presId="urn:microsoft.com/office/officeart/2005/8/layout/vList5"/>
    <dgm:cxn modelId="{49A741CF-1722-48A2-860A-AB605E99BC26}" type="presParOf" srcId="{776A45F8-8BEE-4151-ACDB-C636ED7FC9FC}" destId="{445F6D86-5354-4DE8-A928-AB866837156A}" srcOrd="1" destOrd="0" presId="urn:microsoft.com/office/officeart/2005/8/layout/vList5"/>
    <dgm:cxn modelId="{EB2A3241-E224-4DC4-9FDF-9464129C50A9}" type="presParOf" srcId="{5B3C7396-1DC7-4B94-9D65-9A6DD8C14B72}" destId="{41F90229-7C94-4C5E-9809-3FD88E1620EC}" srcOrd="1" destOrd="0" presId="urn:microsoft.com/office/officeart/2005/8/layout/vList5"/>
    <dgm:cxn modelId="{463EB7EC-E7C6-4670-B2BC-B428B25E3E36}" type="presParOf" srcId="{5B3C7396-1DC7-4B94-9D65-9A6DD8C14B72}" destId="{FCD7068A-9351-4E8B-A4B4-044818BB5B8D}" srcOrd="2" destOrd="0" presId="urn:microsoft.com/office/officeart/2005/8/layout/vList5"/>
    <dgm:cxn modelId="{3429DBDF-300A-40E9-AEF8-EFDEA2E8E64F}" type="presParOf" srcId="{FCD7068A-9351-4E8B-A4B4-044818BB5B8D}" destId="{9FEB50A2-7D2C-435D-8950-D1289CBDA0AA}" srcOrd="0" destOrd="0" presId="urn:microsoft.com/office/officeart/2005/8/layout/vList5"/>
    <dgm:cxn modelId="{E01E1BB5-B1AF-41EA-8D31-90F019C92FB8}" type="presParOf" srcId="{FCD7068A-9351-4E8B-A4B4-044818BB5B8D}" destId="{1CF6B0C7-4310-4FD0-989C-0531998F1D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4392D3-A1F4-473D-9F2B-A5FCD0CA5B5F}" type="doc">
      <dgm:prSet loTypeId="urn:microsoft.com/office/officeart/2005/8/layout/hList7" loCatId="picture" qsTypeId="urn:microsoft.com/office/officeart/2005/8/quickstyle/simple2" qsCatId="simple" csTypeId="urn:microsoft.com/office/officeart/2005/8/colors/accent5_2" csCatId="accent5" phldr="1"/>
      <dgm:spPr/>
      <dgm:t>
        <a:bodyPr/>
        <a:lstStyle/>
        <a:p>
          <a:endParaRPr lang="en-US"/>
        </a:p>
      </dgm:t>
    </dgm:pt>
    <dgm:pt modelId="{B1CFECC8-E436-47BF-841D-D9D943540A69}">
      <dgm:prSet phldrT="[Text]" custT="1"/>
      <dgm:spPr/>
      <dgm:t>
        <a:bodyPr/>
        <a:lstStyle/>
        <a:p>
          <a:r>
            <a:rPr lang="en-US" sz="1600" b="0" dirty="0" smtClean="0">
              <a:latin typeface="Rockwell" panose="02060603020205020403" pitchFamily="18" charset="0"/>
              <a:ea typeface="Batang" panose="02030600000101010101" pitchFamily="18" charset="-127"/>
            </a:rPr>
            <a:t>Communication  Skills</a:t>
          </a:r>
          <a:endParaRPr lang="en-US" sz="1600" b="0" dirty="0">
            <a:latin typeface="Rockwell" panose="02060603020205020403" pitchFamily="18" charset="0"/>
            <a:ea typeface="Batang" panose="02030600000101010101" pitchFamily="18" charset="-127"/>
          </a:endParaRPr>
        </a:p>
      </dgm:t>
    </dgm:pt>
    <dgm:pt modelId="{8FF72903-A63D-4CD4-9157-041463A37EC9}" type="parTrans" cxnId="{90087351-14D4-4AE5-8884-F65020216EA7}">
      <dgm:prSet/>
      <dgm:spPr/>
      <dgm:t>
        <a:bodyPr/>
        <a:lstStyle/>
        <a:p>
          <a:endParaRPr lang="en-US"/>
        </a:p>
      </dgm:t>
    </dgm:pt>
    <dgm:pt modelId="{CC552B6F-C084-4DE3-90C0-AE01AFD850D3}" type="sibTrans" cxnId="{90087351-14D4-4AE5-8884-F65020216EA7}">
      <dgm:prSet/>
      <dgm:spPr/>
      <dgm:t>
        <a:bodyPr/>
        <a:lstStyle/>
        <a:p>
          <a:endParaRPr lang="en-US"/>
        </a:p>
      </dgm:t>
    </dgm:pt>
    <dgm:pt modelId="{265C6D32-E8A0-4628-B381-C1EEEA669833}">
      <dgm:prSet phldrT="[Text]" custT="1"/>
      <dgm:spPr/>
      <dgm:t>
        <a:bodyPr/>
        <a:lstStyle/>
        <a:p>
          <a:r>
            <a:rPr lang="en-US" sz="2000" b="0" dirty="0" smtClean="0">
              <a:latin typeface="Rockwell" panose="02060603020205020403" pitchFamily="18" charset="0"/>
              <a:ea typeface="Batang" panose="02030600000101010101" pitchFamily="18" charset="-127"/>
            </a:rPr>
            <a:t>Critical Thinking </a:t>
          </a:r>
          <a:endParaRPr lang="en-US" sz="2000" b="0" dirty="0">
            <a:latin typeface="Rockwell" panose="02060603020205020403" pitchFamily="18" charset="0"/>
            <a:ea typeface="Batang" panose="02030600000101010101" pitchFamily="18" charset="-127"/>
          </a:endParaRPr>
        </a:p>
      </dgm:t>
    </dgm:pt>
    <dgm:pt modelId="{4CB82609-04DD-443E-B310-A1A176CB7AA4}" type="parTrans" cxnId="{5477C6DE-714B-4696-B404-22B0A8159B78}">
      <dgm:prSet/>
      <dgm:spPr/>
      <dgm:t>
        <a:bodyPr/>
        <a:lstStyle/>
        <a:p>
          <a:endParaRPr lang="en-US"/>
        </a:p>
      </dgm:t>
    </dgm:pt>
    <dgm:pt modelId="{0EA5F8E0-5E9B-485C-A233-CFB806059238}" type="sibTrans" cxnId="{5477C6DE-714B-4696-B404-22B0A8159B78}">
      <dgm:prSet/>
      <dgm:spPr/>
      <dgm:t>
        <a:bodyPr/>
        <a:lstStyle/>
        <a:p>
          <a:endParaRPr lang="en-US"/>
        </a:p>
      </dgm:t>
    </dgm:pt>
    <dgm:pt modelId="{E062E562-3C81-4293-A249-C50E048AB558}">
      <dgm:prSet phldrT="[Text]" custT="1"/>
      <dgm:spPr/>
      <dgm:t>
        <a:bodyPr/>
        <a:lstStyle/>
        <a:p>
          <a:r>
            <a:rPr lang="en-US" sz="2000" b="0" dirty="0" smtClean="0">
              <a:latin typeface="Rockwell" panose="02060603020205020403" pitchFamily="18" charset="0"/>
              <a:ea typeface="Batang" panose="02030600000101010101" pitchFamily="18" charset="-127"/>
            </a:rPr>
            <a:t>Teamwork</a:t>
          </a:r>
          <a:endParaRPr lang="en-US" sz="2000" b="0" dirty="0">
            <a:latin typeface="Rockwell" panose="02060603020205020403" pitchFamily="18" charset="0"/>
            <a:ea typeface="Batang" panose="02030600000101010101" pitchFamily="18" charset="-127"/>
          </a:endParaRPr>
        </a:p>
      </dgm:t>
    </dgm:pt>
    <dgm:pt modelId="{2178E44E-B167-4789-87A9-810795999312}" type="parTrans" cxnId="{CE2A79F1-103F-402A-AA8A-2CE6F48F6838}">
      <dgm:prSet/>
      <dgm:spPr/>
      <dgm:t>
        <a:bodyPr/>
        <a:lstStyle/>
        <a:p>
          <a:endParaRPr lang="en-US"/>
        </a:p>
      </dgm:t>
    </dgm:pt>
    <dgm:pt modelId="{870E17FE-F447-4FE6-B117-37564C4EE4C7}" type="sibTrans" cxnId="{CE2A79F1-103F-402A-AA8A-2CE6F48F6838}">
      <dgm:prSet/>
      <dgm:spPr/>
      <dgm:t>
        <a:bodyPr/>
        <a:lstStyle/>
        <a:p>
          <a:endParaRPr lang="en-US"/>
        </a:p>
      </dgm:t>
    </dgm:pt>
    <dgm:pt modelId="{B79182BF-7851-4113-93E3-4BF35D300FE7}">
      <dgm:prSet phldrT="[Text]" custT="1"/>
      <dgm:spPr/>
      <dgm:t>
        <a:bodyPr/>
        <a:lstStyle/>
        <a:p>
          <a:r>
            <a:rPr lang="en-US" sz="2000" b="0" dirty="0" smtClean="0">
              <a:latin typeface="Rockwell" panose="02060603020205020403" pitchFamily="18" charset="0"/>
              <a:ea typeface="Batang" panose="02030600000101010101" pitchFamily="18" charset="-127"/>
            </a:rPr>
            <a:t>Sense of Self</a:t>
          </a:r>
          <a:endParaRPr lang="en-US" sz="2000" b="0" dirty="0">
            <a:latin typeface="Rockwell" panose="02060603020205020403" pitchFamily="18" charset="0"/>
            <a:ea typeface="Batang" panose="02030600000101010101" pitchFamily="18" charset="-127"/>
          </a:endParaRPr>
        </a:p>
      </dgm:t>
    </dgm:pt>
    <dgm:pt modelId="{1468FA7E-D186-46E1-BFCC-3F63E9705B2B}" type="parTrans" cxnId="{2E67975E-91FF-416C-A8D9-C78FB105A0DF}">
      <dgm:prSet/>
      <dgm:spPr/>
      <dgm:t>
        <a:bodyPr/>
        <a:lstStyle/>
        <a:p>
          <a:endParaRPr lang="en-US"/>
        </a:p>
      </dgm:t>
    </dgm:pt>
    <dgm:pt modelId="{9E1AD05A-1E5E-4D2E-9E7E-943838C073B3}" type="sibTrans" cxnId="{2E67975E-91FF-416C-A8D9-C78FB105A0DF}">
      <dgm:prSet/>
      <dgm:spPr/>
      <dgm:t>
        <a:bodyPr/>
        <a:lstStyle/>
        <a:p>
          <a:endParaRPr lang="en-US"/>
        </a:p>
      </dgm:t>
    </dgm:pt>
    <dgm:pt modelId="{24E5CCB7-B929-4622-AD92-0B5EA32EF18C}">
      <dgm:prSet phldrT="[Text]" custT="1"/>
      <dgm:spPr/>
      <dgm:t>
        <a:bodyPr/>
        <a:lstStyle/>
        <a:p>
          <a:r>
            <a:rPr lang="en-US" sz="1600" b="0" dirty="0" smtClean="0">
              <a:latin typeface="Rockwell" panose="02060603020205020403" pitchFamily="18" charset="0"/>
              <a:ea typeface="Batang" panose="02030600000101010101" pitchFamily="18" charset="-127"/>
            </a:rPr>
            <a:t>Social Responsibility </a:t>
          </a:r>
          <a:endParaRPr lang="en-US" sz="1600" b="0" dirty="0">
            <a:latin typeface="Rockwell" panose="02060603020205020403" pitchFamily="18" charset="0"/>
            <a:ea typeface="Batang" panose="02030600000101010101" pitchFamily="18" charset="-127"/>
          </a:endParaRPr>
        </a:p>
      </dgm:t>
    </dgm:pt>
    <dgm:pt modelId="{DCD0A375-DB20-4012-8436-AA7FF30CB0F6}" type="parTrans" cxnId="{11CFF0B9-1FE5-4D4E-91C9-EEF815BD5C71}">
      <dgm:prSet/>
      <dgm:spPr/>
      <dgm:t>
        <a:bodyPr/>
        <a:lstStyle/>
        <a:p>
          <a:endParaRPr lang="en-US"/>
        </a:p>
      </dgm:t>
    </dgm:pt>
    <dgm:pt modelId="{781850B2-F17F-4CC0-A358-5B2BB8728575}" type="sibTrans" cxnId="{11CFF0B9-1FE5-4D4E-91C9-EEF815BD5C71}">
      <dgm:prSet/>
      <dgm:spPr/>
      <dgm:t>
        <a:bodyPr/>
        <a:lstStyle/>
        <a:p>
          <a:endParaRPr lang="en-US"/>
        </a:p>
      </dgm:t>
    </dgm:pt>
    <dgm:pt modelId="{EA641995-9E63-4ACD-B92E-A84FE6E1A89D}" type="pres">
      <dgm:prSet presAssocID="{9D4392D3-A1F4-473D-9F2B-A5FCD0CA5B5F}" presName="Name0" presStyleCnt="0">
        <dgm:presLayoutVars>
          <dgm:dir/>
          <dgm:resizeHandles val="exact"/>
        </dgm:presLayoutVars>
      </dgm:prSet>
      <dgm:spPr/>
      <dgm:t>
        <a:bodyPr/>
        <a:lstStyle/>
        <a:p>
          <a:endParaRPr lang="en-US"/>
        </a:p>
      </dgm:t>
    </dgm:pt>
    <dgm:pt modelId="{93CCE641-11D1-4576-B336-65D40820319C}" type="pres">
      <dgm:prSet presAssocID="{9D4392D3-A1F4-473D-9F2B-A5FCD0CA5B5F}" presName="fgShape" presStyleLbl="fgShp" presStyleIdx="0" presStyleCnt="1"/>
      <dgm:spPr/>
    </dgm:pt>
    <dgm:pt modelId="{7A2BB611-894B-4D75-842E-2DDE25BB9ADB}" type="pres">
      <dgm:prSet presAssocID="{9D4392D3-A1F4-473D-9F2B-A5FCD0CA5B5F}" presName="linComp" presStyleCnt="0"/>
      <dgm:spPr/>
    </dgm:pt>
    <dgm:pt modelId="{DE9DBC13-2C6C-44BD-BFC0-B8938C5B2C01}" type="pres">
      <dgm:prSet presAssocID="{B1CFECC8-E436-47BF-841D-D9D943540A69}" presName="compNode" presStyleCnt="0"/>
      <dgm:spPr/>
    </dgm:pt>
    <dgm:pt modelId="{F11043D7-101F-4803-8C11-DD436FCF65DD}" type="pres">
      <dgm:prSet presAssocID="{B1CFECC8-E436-47BF-841D-D9D943540A69}" presName="bkgdShape" presStyleLbl="node1" presStyleIdx="0" presStyleCnt="5"/>
      <dgm:spPr/>
      <dgm:t>
        <a:bodyPr/>
        <a:lstStyle/>
        <a:p>
          <a:endParaRPr lang="en-US"/>
        </a:p>
      </dgm:t>
    </dgm:pt>
    <dgm:pt modelId="{D1D62659-81FF-4D2D-8A8A-998C69608465}" type="pres">
      <dgm:prSet presAssocID="{B1CFECC8-E436-47BF-841D-D9D943540A69}" presName="nodeTx" presStyleLbl="node1" presStyleIdx="0" presStyleCnt="5">
        <dgm:presLayoutVars>
          <dgm:bulletEnabled val="1"/>
        </dgm:presLayoutVars>
      </dgm:prSet>
      <dgm:spPr/>
      <dgm:t>
        <a:bodyPr/>
        <a:lstStyle/>
        <a:p>
          <a:endParaRPr lang="en-US"/>
        </a:p>
      </dgm:t>
    </dgm:pt>
    <dgm:pt modelId="{E1F2090E-C831-40C3-B32B-BB54C4A16E09}" type="pres">
      <dgm:prSet presAssocID="{B1CFECC8-E436-47BF-841D-D9D943540A69}" presName="invisiNode" presStyleLbl="node1" presStyleIdx="0" presStyleCnt="5"/>
      <dgm:spPr/>
    </dgm:pt>
    <dgm:pt modelId="{B37F924E-7A8C-4BE7-B766-8C9B1B38B754}" type="pres">
      <dgm:prSet presAssocID="{B1CFECC8-E436-47BF-841D-D9D943540A69}"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C71B1F1-2BB4-486A-82AB-00CAC4C47923}" type="pres">
      <dgm:prSet presAssocID="{CC552B6F-C084-4DE3-90C0-AE01AFD850D3}" presName="sibTrans" presStyleLbl="sibTrans2D1" presStyleIdx="0" presStyleCnt="0"/>
      <dgm:spPr/>
      <dgm:t>
        <a:bodyPr/>
        <a:lstStyle/>
        <a:p>
          <a:endParaRPr lang="en-US"/>
        </a:p>
      </dgm:t>
    </dgm:pt>
    <dgm:pt modelId="{A9787128-B5CC-4D43-8CCA-28AAFBDDF2AA}" type="pres">
      <dgm:prSet presAssocID="{265C6D32-E8A0-4628-B381-C1EEEA669833}" presName="compNode" presStyleCnt="0"/>
      <dgm:spPr/>
    </dgm:pt>
    <dgm:pt modelId="{E1779C94-1963-4B1E-9A16-157D35F01B6A}" type="pres">
      <dgm:prSet presAssocID="{265C6D32-E8A0-4628-B381-C1EEEA669833}" presName="bkgdShape" presStyleLbl="node1" presStyleIdx="1" presStyleCnt="5"/>
      <dgm:spPr/>
      <dgm:t>
        <a:bodyPr/>
        <a:lstStyle/>
        <a:p>
          <a:endParaRPr lang="en-US"/>
        </a:p>
      </dgm:t>
    </dgm:pt>
    <dgm:pt modelId="{FC608892-0885-4F88-AA04-59C204FE645E}" type="pres">
      <dgm:prSet presAssocID="{265C6D32-E8A0-4628-B381-C1EEEA669833}" presName="nodeTx" presStyleLbl="node1" presStyleIdx="1" presStyleCnt="5">
        <dgm:presLayoutVars>
          <dgm:bulletEnabled val="1"/>
        </dgm:presLayoutVars>
      </dgm:prSet>
      <dgm:spPr/>
      <dgm:t>
        <a:bodyPr/>
        <a:lstStyle/>
        <a:p>
          <a:endParaRPr lang="en-US"/>
        </a:p>
      </dgm:t>
    </dgm:pt>
    <dgm:pt modelId="{F11B743F-8CFF-4082-B456-09504BE6CD72}" type="pres">
      <dgm:prSet presAssocID="{265C6D32-E8A0-4628-B381-C1EEEA669833}" presName="invisiNode" presStyleLbl="node1" presStyleIdx="1" presStyleCnt="5"/>
      <dgm:spPr/>
    </dgm:pt>
    <dgm:pt modelId="{D9B27B23-4CB4-45C4-9946-1A483F4A67FD}" type="pres">
      <dgm:prSet presAssocID="{265C6D32-E8A0-4628-B381-C1EEEA669833}"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7A31ECA-F8AE-47BA-A003-A4971EBCFC1B}" type="pres">
      <dgm:prSet presAssocID="{0EA5F8E0-5E9B-485C-A233-CFB806059238}" presName="sibTrans" presStyleLbl="sibTrans2D1" presStyleIdx="0" presStyleCnt="0"/>
      <dgm:spPr/>
      <dgm:t>
        <a:bodyPr/>
        <a:lstStyle/>
        <a:p>
          <a:endParaRPr lang="en-US"/>
        </a:p>
      </dgm:t>
    </dgm:pt>
    <dgm:pt modelId="{6269A101-9965-4A89-9808-88FC3D77CDDB}" type="pres">
      <dgm:prSet presAssocID="{E062E562-3C81-4293-A249-C50E048AB558}" presName="compNode" presStyleCnt="0"/>
      <dgm:spPr/>
    </dgm:pt>
    <dgm:pt modelId="{3FD1345B-9CA4-439D-87BF-EF3C50C3ADC4}" type="pres">
      <dgm:prSet presAssocID="{E062E562-3C81-4293-A249-C50E048AB558}" presName="bkgdShape" presStyleLbl="node1" presStyleIdx="2" presStyleCnt="5"/>
      <dgm:spPr/>
      <dgm:t>
        <a:bodyPr/>
        <a:lstStyle/>
        <a:p>
          <a:endParaRPr lang="en-US"/>
        </a:p>
      </dgm:t>
    </dgm:pt>
    <dgm:pt modelId="{33E5FB24-37AC-41CA-AB4A-7F613874FF5B}" type="pres">
      <dgm:prSet presAssocID="{E062E562-3C81-4293-A249-C50E048AB558}" presName="nodeTx" presStyleLbl="node1" presStyleIdx="2" presStyleCnt="5">
        <dgm:presLayoutVars>
          <dgm:bulletEnabled val="1"/>
        </dgm:presLayoutVars>
      </dgm:prSet>
      <dgm:spPr/>
      <dgm:t>
        <a:bodyPr/>
        <a:lstStyle/>
        <a:p>
          <a:endParaRPr lang="en-US"/>
        </a:p>
      </dgm:t>
    </dgm:pt>
    <dgm:pt modelId="{B8505A76-D42C-4F91-A87D-922101987C41}" type="pres">
      <dgm:prSet presAssocID="{E062E562-3C81-4293-A249-C50E048AB558}" presName="invisiNode" presStyleLbl="node1" presStyleIdx="2" presStyleCnt="5"/>
      <dgm:spPr/>
    </dgm:pt>
    <dgm:pt modelId="{B8ED5B68-0583-4920-9472-431FCB716E44}" type="pres">
      <dgm:prSet presAssocID="{E062E562-3C81-4293-A249-C50E048AB558}"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E7DA4F8B-FE21-4072-BA80-58CF3B1E4FD3}" type="pres">
      <dgm:prSet presAssocID="{870E17FE-F447-4FE6-B117-37564C4EE4C7}" presName="sibTrans" presStyleLbl="sibTrans2D1" presStyleIdx="0" presStyleCnt="0"/>
      <dgm:spPr/>
      <dgm:t>
        <a:bodyPr/>
        <a:lstStyle/>
        <a:p>
          <a:endParaRPr lang="en-US"/>
        </a:p>
      </dgm:t>
    </dgm:pt>
    <dgm:pt modelId="{6BD1B3A3-9207-4177-B0DC-4748F5DE1810}" type="pres">
      <dgm:prSet presAssocID="{B79182BF-7851-4113-93E3-4BF35D300FE7}" presName="compNode" presStyleCnt="0"/>
      <dgm:spPr/>
    </dgm:pt>
    <dgm:pt modelId="{6F07ABD6-A129-41D9-9876-A442DF48AEC0}" type="pres">
      <dgm:prSet presAssocID="{B79182BF-7851-4113-93E3-4BF35D300FE7}" presName="bkgdShape" presStyleLbl="node1" presStyleIdx="3" presStyleCnt="5"/>
      <dgm:spPr/>
      <dgm:t>
        <a:bodyPr/>
        <a:lstStyle/>
        <a:p>
          <a:endParaRPr lang="en-US"/>
        </a:p>
      </dgm:t>
    </dgm:pt>
    <dgm:pt modelId="{FC61968A-5B99-4305-8B38-5817B78C84A2}" type="pres">
      <dgm:prSet presAssocID="{B79182BF-7851-4113-93E3-4BF35D300FE7}" presName="nodeTx" presStyleLbl="node1" presStyleIdx="3" presStyleCnt="5">
        <dgm:presLayoutVars>
          <dgm:bulletEnabled val="1"/>
        </dgm:presLayoutVars>
      </dgm:prSet>
      <dgm:spPr/>
      <dgm:t>
        <a:bodyPr/>
        <a:lstStyle/>
        <a:p>
          <a:endParaRPr lang="en-US"/>
        </a:p>
      </dgm:t>
    </dgm:pt>
    <dgm:pt modelId="{7BA06994-0E8F-4EF8-AD36-2D2C74C7E4D3}" type="pres">
      <dgm:prSet presAssocID="{B79182BF-7851-4113-93E3-4BF35D300FE7}" presName="invisiNode" presStyleLbl="node1" presStyleIdx="3" presStyleCnt="5"/>
      <dgm:spPr/>
    </dgm:pt>
    <dgm:pt modelId="{6235189B-42D0-4CA6-8FA1-87E6F98071F5}" type="pres">
      <dgm:prSet presAssocID="{B79182BF-7851-4113-93E3-4BF35D300FE7}"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5254D8A9-D6E4-4537-97C4-1580FFFDCAF0}" type="pres">
      <dgm:prSet presAssocID="{9E1AD05A-1E5E-4D2E-9E7E-943838C073B3}" presName="sibTrans" presStyleLbl="sibTrans2D1" presStyleIdx="0" presStyleCnt="0"/>
      <dgm:spPr/>
      <dgm:t>
        <a:bodyPr/>
        <a:lstStyle/>
        <a:p>
          <a:endParaRPr lang="en-US"/>
        </a:p>
      </dgm:t>
    </dgm:pt>
    <dgm:pt modelId="{FF34DBE6-D86E-487E-94E3-D2DFF4106410}" type="pres">
      <dgm:prSet presAssocID="{24E5CCB7-B929-4622-AD92-0B5EA32EF18C}" presName="compNode" presStyleCnt="0"/>
      <dgm:spPr/>
    </dgm:pt>
    <dgm:pt modelId="{6630370C-F54D-43F3-AA70-A311F9AC53A4}" type="pres">
      <dgm:prSet presAssocID="{24E5CCB7-B929-4622-AD92-0B5EA32EF18C}" presName="bkgdShape" presStyleLbl="node1" presStyleIdx="4" presStyleCnt="5"/>
      <dgm:spPr/>
      <dgm:t>
        <a:bodyPr/>
        <a:lstStyle/>
        <a:p>
          <a:endParaRPr lang="en-US"/>
        </a:p>
      </dgm:t>
    </dgm:pt>
    <dgm:pt modelId="{5D606791-040F-44B2-B726-E6898D967D11}" type="pres">
      <dgm:prSet presAssocID="{24E5CCB7-B929-4622-AD92-0B5EA32EF18C}" presName="nodeTx" presStyleLbl="node1" presStyleIdx="4" presStyleCnt="5">
        <dgm:presLayoutVars>
          <dgm:bulletEnabled val="1"/>
        </dgm:presLayoutVars>
      </dgm:prSet>
      <dgm:spPr/>
      <dgm:t>
        <a:bodyPr/>
        <a:lstStyle/>
        <a:p>
          <a:endParaRPr lang="en-US"/>
        </a:p>
      </dgm:t>
    </dgm:pt>
    <dgm:pt modelId="{CFB8F04F-00D3-4AE9-A2CB-5E4D7BF3A0BB}" type="pres">
      <dgm:prSet presAssocID="{24E5CCB7-B929-4622-AD92-0B5EA32EF18C}" presName="invisiNode" presStyleLbl="node1" presStyleIdx="4" presStyleCnt="5"/>
      <dgm:spPr/>
    </dgm:pt>
    <dgm:pt modelId="{4CE8EA2E-D29F-4E70-A183-789E25189725}" type="pres">
      <dgm:prSet presAssocID="{24E5CCB7-B929-4622-AD92-0B5EA32EF18C}"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AAE6FC80-AE3D-40BC-B3AE-8EE58E2C27AB}" type="presOf" srcId="{B79182BF-7851-4113-93E3-4BF35D300FE7}" destId="{6F07ABD6-A129-41D9-9876-A442DF48AEC0}" srcOrd="0" destOrd="0" presId="urn:microsoft.com/office/officeart/2005/8/layout/hList7"/>
    <dgm:cxn modelId="{C65F9D5F-A24A-44CF-87A6-BA3C3BCDFDA3}" type="presOf" srcId="{E062E562-3C81-4293-A249-C50E048AB558}" destId="{33E5FB24-37AC-41CA-AB4A-7F613874FF5B}" srcOrd="1" destOrd="0" presId="urn:microsoft.com/office/officeart/2005/8/layout/hList7"/>
    <dgm:cxn modelId="{C8E6062D-F44C-411F-B49B-B77EF209EE95}" type="presOf" srcId="{265C6D32-E8A0-4628-B381-C1EEEA669833}" destId="{FC608892-0885-4F88-AA04-59C204FE645E}" srcOrd="1" destOrd="0" presId="urn:microsoft.com/office/officeart/2005/8/layout/hList7"/>
    <dgm:cxn modelId="{617E699E-177B-471F-8CD1-79351D889886}" type="presOf" srcId="{24E5CCB7-B929-4622-AD92-0B5EA32EF18C}" destId="{5D606791-040F-44B2-B726-E6898D967D11}" srcOrd="1" destOrd="0" presId="urn:microsoft.com/office/officeart/2005/8/layout/hList7"/>
    <dgm:cxn modelId="{7724BF02-35C5-4C25-AB9B-F379AFBF27D5}" type="presOf" srcId="{9D4392D3-A1F4-473D-9F2B-A5FCD0CA5B5F}" destId="{EA641995-9E63-4ACD-B92E-A84FE6E1A89D}" srcOrd="0" destOrd="0" presId="urn:microsoft.com/office/officeart/2005/8/layout/hList7"/>
    <dgm:cxn modelId="{FD328B6D-AEA3-45E4-9DDD-777CD9747D7B}" type="presOf" srcId="{E062E562-3C81-4293-A249-C50E048AB558}" destId="{3FD1345B-9CA4-439D-87BF-EF3C50C3ADC4}" srcOrd="0" destOrd="0" presId="urn:microsoft.com/office/officeart/2005/8/layout/hList7"/>
    <dgm:cxn modelId="{887AF4B0-403B-4A0F-8962-95F70C7DF4C7}" type="presOf" srcId="{B79182BF-7851-4113-93E3-4BF35D300FE7}" destId="{FC61968A-5B99-4305-8B38-5817B78C84A2}" srcOrd="1" destOrd="0" presId="urn:microsoft.com/office/officeart/2005/8/layout/hList7"/>
    <dgm:cxn modelId="{7A920ABA-3BA2-4950-931A-8DF9837913BD}" type="presOf" srcId="{B1CFECC8-E436-47BF-841D-D9D943540A69}" destId="{F11043D7-101F-4803-8C11-DD436FCF65DD}" srcOrd="0" destOrd="0" presId="urn:microsoft.com/office/officeart/2005/8/layout/hList7"/>
    <dgm:cxn modelId="{29F92EBD-DE0E-4D3F-81E5-A1269158AAA4}" type="presOf" srcId="{0EA5F8E0-5E9B-485C-A233-CFB806059238}" destId="{F7A31ECA-F8AE-47BA-A003-A4971EBCFC1B}" srcOrd="0" destOrd="0" presId="urn:microsoft.com/office/officeart/2005/8/layout/hList7"/>
    <dgm:cxn modelId="{11CFF0B9-1FE5-4D4E-91C9-EEF815BD5C71}" srcId="{9D4392D3-A1F4-473D-9F2B-A5FCD0CA5B5F}" destId="{24E5CCB7-B929-4622-AD92-0B5EA32EF18C}" srcOrd="4" destOrd="0" parTransId="{DCD0A375-DB20-4012-8436-AA7FF30CB0F6}" sibTransId="{781850B2-F17F-4CC0-A358-5B2BB8728575}"/>
    <dgm:cxn modelId="{A958949C-D165-4E3E-A731-69FB3797993F}" type="presOf" srcId="{B1CFECC8-E436-47BF-841D-D9D943540A69}" destId="{D1D62659-81FF-4D2D-8A8A-998C69608465}" srcOrd="1" destOrd="0" presId="urn:microsoft.com/office/officeart/2005/8/layout/hList7"/>
    <dgm:cxn modelId="{483A3790-ABB9-4B9C-8B87-CB1D00B8DDCF}" type="presOf" srcId="{265C6D32-E8A0-4628-B381-C1EEEA669833}" destId="{E1779C94-1963-4B1E-9A16-157D35F01B6A}" srcOrd="0" destOrd="0" presId="urn:microsoft.com/office/officeart/2005/8/layout/hList7"/>
    <dgm:cxn modelId="{5477C6DE-714B-4696-B404-22B0A8159B78}" srcId="{9D4392D3-A1F4-473D-9F2B-A5FCD0CA5B5F}" destId="{265C6D32-E8A0-4628-B381-C1EEEA669833}" srcOrd="1" destOrd="0" parTransId="{4CB82609-04DD-443E-B310-A1A176CB7AA4}" sibTransId="{0EA5F8E0-5E9B-485C-A233-CFB806059238}"/>
    <dgm:cxn modelId="{2E67975E-91FF-416C-A8D9-C78FB105A0DF}" srcId="{9D4392D3-A1F4-473D-9F2B-A5FCD0CA5B5F}" destId="{B79182BF-7851-4113-93E3-4BF35D300FE7}" srcOrd="3" destOrd="0" parTransId="{1468FA7E-D186-46E1-BFCC-3F63E9705B2B}" sibTransId="{9E1AD05A-1E5E-4D2E-9E7E-943838C073B3}"/>
    <dgm:cxn modelId="{CE2A79F1-103F-402A-AA8A-2CE6F48F6838}" srcId="{9D4392D3-A1F4-473D-9F2B-A5FCD0CA5B5F}" destId="{E062E562-3C81-4293-A249-C50E048AB558}" srcOrd="2" destOrd="0" parTransId="{2178E44E-B167-4789-87A9-810795999312}" sibTransId="{870E17FE-F447-4FE6-B117-37564C4EE4C7}"/>
    <dgm:cxn modelId="{90087351-14D4-4AE5-8884-F65020216EA7}" srcId="{9D4392D3-A1F4-473D-9F2B-A5FCD0CA5B5F}" destId="{B1CFECC8-E436-47BF-841D-D9D943540A69}" srcOrd="0" destOrd="0" parTransId="{8FF72903-A63D-4CD4-9157-041463A37EC9}" sibTransId="{CC552B6F-C084-4DE3-90C0-AE01AFD850D3}"/>
    <dgm:cxn modelId="{593C2B22-397E-4985-BB64-B05F172320F9}" type="presOf" srcId="{CC552B6F-C084-4DE3-90C0-AE01AFD850D3}" destId="{2C71B1F1-2BB4-486A-82AB-00CAC4C47923}" srcOrd="0" destOrd="0" presId="urn:microsoft.com/office/officeart/2005/8/layout/hList7"/>
    <dgm:cxn modelId="{921A3D67-71EF-4180-A42A-62AB9D3E0C3F}" type="presOf" srcId="{24E5CCB7-B929-4622-AD92-0B5EA32EF18C}" destId="{6630370C-F54D-43F3-AA70-A311F9AC53A4}" srcOrd="0" destOrd="0" presId="urn:microsoft.com/office/officeart/2005/8/layout/hList7"/>
    <dgm:cxn modelId="{D2DE5C51-90EC-4452-A999-20A530517556}" type="presOf" srcId="{9E1AD05A-1E5E-4D2E-9E7E-943838C073B3}" destId="{5254D8A9-D6E4-4537-97C4-1580FFFDCAF0}" srcOrd="0" destOrd="0" presId="urn:microsoft.com/office/officeart/2005/8/layout/hList7"/>
    <dgm:cxn modelId="{8EC1ACB8-CAF0-44CF-A981-8B106DE35604}" type="presOf" srcId="{870E17FE-F447-4FE6-B117-37564C4EE4C7}" destId="{E7DA4F8B-FE21-4072-BA80-58CF3B1E4FD3}" srcOrd="0" destOrd="0" presId="urn:microsoft.com/office/officeart/2005/8/layout/hList7"/>
    <dgm:cxn modelId="{F60459D5-1A63-4F79-927B-DCEB541A416A}" type="presParOf" srcId="{EA641995-9E63-4ACD-B92E-A84FE6E1A89D}" destId="{93CCE641-11D1-4576-B336-65D40820319C}" srcOrd="0" destOrd="0" presId="urn:microsoft.com/office/officeart/2005/8/layout/hList7"/>
    <dgm:cxn modelId="{1E39EE8E-C160-461C-93CF-76940B21D462}" type="presParOf" srcId="{EA641995-9E63-4ACD-B92E-A84FE6E1A89D}" destId="{7A2BB611-894B-4D75-842E-2DDE25BB9ADB}" srcOrd="1" destOrd="0" presId="urn:microsoft.com/office/officeart/2005/8/layout/hList7"/>
    <dgm:cxn modelId="{79E98AA2-474B-4409-AEEB-6E1A76C13570}" type="presParOf" srcId="{7A2BB611-894B-4D75-842E-2DDE25BB9ADB}" destId="{DE9DBC13-2C6C-44BD-BFC0-B8938C5B2C01}" srcOrd="0" destOrd="0" presId="urn:microsoft.com/office/officeart/2005/8/layout/hList7"/>
    <dgm:cxn modelId="{9ED4445B-7799-49C6-AC7F-657524CB1662}" type="presParOf" srcId="{DE9DBC13-2C6C-44BD-BFC0-B8938C5B2C01}" destId="{F11043D7-101F-4803-8C11-DD436FCF65DD}" srcOrd="0" destOrd="0" presId="urn:microsoft.com/office/officeart/2005/8/layout/hList7"/>
    <dgm:cxn modelId="{19F69E88-8075-470A-8C07-32780ACF5409}" type="presParOf" srcId="{DE9DBC13-2C6C-44BD-BFC0-B8938C5B2C01}" destId="{D1D62659-81FF-4D2D-8A8A-998C69608465}" srcOrd="1" destOrd="0" presId="urn:microsoft.com/office/officeart/2005/8/layout/hList7"/>
    <dgm:cxn modelId="{5013E27F-FBD0-479E-8BAF-9C8B6C6B2D5E}" type="presParOf" srcId="{DE9DBC13-2C6C-44BD-BFC0-B8938C5B2C01}" destId="{E1F2090E-C831-40C3-B32B-BB54C4A16E09}" srcOrd="2" destOrd="0" presId="urn:microsoft.com/office/officeart/2005/8/layout/hList7"/>
    <dgm:cxn modelId="{189D4273-EBE2-4A8F-9EA8-578E44594CEB}" type="presParOf" srcId="{DE9DBC13-2C6C-44BD-BFC0-B8938C5B2C01}" destId="{B37F924E-7A8C-4BE7-B766-8C9B1B38B754}" srcOrd="3" destOrd="0" presId="urn:microsoft.com/office/officeart/2005/8/layout/hList7"/>
    <dgm:cxn modelId="{1F7EA51B-9D46-499E-9FF7-D2B3D011345B}" type="presParOf" srcId="{7A2BB611-894B-4D75-842E-2DDE25BB9ADB}" destId="{2C71B1F1-2BB4-486A-82AB-00CAC4C47923}" srcOrd="1" destOrd="0" presId="urn:microsoft.com/office/officeart/2005/8/layout/hList7"/>
    <dgm:cxn modelId="{5AE7A4D9-3E27-4514-880E-BDBD874CD396}" type="presParOf" srcId="{7A2BB611-894B-4D75-842E-2DDE25BB9ADB}" destId="{A9787128-B5CC-4D43-8CCA-28AAFBDDF2AA}" srcOrd="2" destOrd="0" presId="urn:microsoft.com/office/officeart/2005/8/layout/hList7"/>
    <dgm:cxn modelId="{04892B1B-04A8-46DC-94AB-25F0DB06F7B2}" type="presParOf" srcId="{A9787128-B5CC-4D43-8CCA-28AAFBDDF2AA}" destId="{E1779C94-1963-4B1E-9A16-157D35F01B6A}" srcOrd="0" destOrd="0" presId="urn:microsoft.com/office/officeart/2005/8/layout/hList7"/>
    <dgm:cxn modelId="{5DEDC979-E0C8-4E33-AE86-E698635C8F24}" type="presParOf" srcId="{A9787128-B5CC-4D43-8CCA-28AAFBDDF2AA}" destId="{FC608892-0885-4F88-AA04-59C204FE645E}" srcOrd="1" destOrd="0" presId="urn:microsoft.com/office/officeart/2005/8/layout/hList7"/>
    <dgm:cxn modelId="{78A11238-3F40-49CA-8EEA-D01B2A637EA3}" type="presParOf" srcId="{A9787128-B5CC-4D43-8CCA-28AAFBDDF2AA}" destId="{F11B743F-8CFF-4082-B456-09504BE6CD72}" srcOrd="2" destOrd="0" presId="urn:microsoft.com/office/officeart/2005/8/layout/hList7"/>
    <dgm:cxn modelId="{DDB77834-7103-41C4-A0D0-AF2497103E48}" type="presParOf" srcId="{A9787128-B5CC-4D43-8CCA-28AAFBDDF2AA}" destId="{D9B27B23-4CB4-45C4-9946-1A483F4A67FD}" srcOrd="3" destOrd="0" presId="urn:microsoft.com/office/officeart/2005/8/layout/hList7"/>
    <dgm:cxn modelId="{5DCE0673-8B06-45D9-BD60-97747BADC4B6}" type="presParOf" srcId="{7A2BB611-894B-4D75-842E-2DDE25BB9ADB}" destId="{F7A31ECA-F8AE-47BA-A003-A4971EBCFC1B}" srcOrd="3" destOrd="0" presId="urn:microsoft.com/office/officeart/2005/8/layout/hList7"/>
    <dgm:cxn modelId="{E64D797B-6AD2-4EE3-A251-E967EF09D0EE}" type="presParOf" srcId="{7A2BB611-894B-4D75-842E-2DDE25BB9ADB}" destId="{6269A101-9965-4A89-9808-88FC3D77CDDB}" srcOrd="4" destOrd="0" presId="urn:microsoft.com/office/officeart/2005/8/layout/hList7"/>
    <dgm:cxn modelId="{0FAAE48E-59B3-4AA6-8927-00F9DB2D72E3}" type="presParOf" srcId="{6269A101-9965-4A89-9808-88FC3D77CDDB}" destId="{3FD1345B-9CA4-439D-87BF-EF3C50C3ADC4}" srcOrd="0" destOrd="0" presId="urn:microsoft.com/office/officeart/2005/8/layout/hList7"/>
    <dgm:cxn modelId="{818C7B7E-F880-403E-91B0-8231F8C3DDCF}" type="presParOf" srcId="{6269A101-9965-4A89-9808-88FC3D77CDDB}" destId="{33E5FB24-37AC-41CA-AB4A-7F613874FF5B}" srcOrd="1" destOrd="0" presId="urn:microsoft.com/office/officeart/2005/8/layout/hList7"/>
    <dgm:cxn modelId="{825AB8A0-9230-48B3-9CEC-0C1AB081B336}" type="presParOf" srcId="{6269A101-9965-4A89-9808-88FC3D77CDDB}" destId="{B8505A76-D42C-4F91-A87D-922101987C41}" srcOrd="2" destOrd="0" presId="urn:microsoft.com/office/officeart/2005/8/layout/hList7"/>
    <dgm:cxn modelId="{9BFA4834-7064-4AFF-94B7-D7704E36FFC3}" type="presParOf" srcId="{6269A101-9965-4A89-9808-88FC3D77CDDB}" destId="{B8ED5B68-0583-4920-9472-431FCB716E44}" srcOrd="3" destOrd="0" presId="urn:microsoft.com/office/officeart/2005/8/layout/hList7"/>
    <dgm:cxn modelId="{2E07DB72-E8AF-4D40-AC22-863EF29B52F8}" type="presParOf" srcId="{7A2BB611-894B-4D75-842E-2DDE25BB9ADB}" destId="{E7DA4F8B-FE21-4072-BA80-58CF3B1E4FD3}" srcOrd="5" destOrd="0" presId="urn:microsoft.com/office/officeart/2005/8/layout/hList7"/>
    <dgm:cxn modelId="{BBD6A4D0-E86B-478A-B1C5-CB560F8E9CD7}" type="presParOf" srcId="{7A2BB611-894B-4D75-842E-2DDE25BB9ADB}" destId="{6BD1B3A3-9207-4177-B0DC-4748F5DE1810}" srcOrd="6" destOrd="0" presId="urn:microsoft.com/office/officeart/2005/8/layout/hList7"/>
    <dgm:cxn modelId="{F1790FA1-3ADB-498C-AB03-0AA0E84D5A1A}" type="presParOf" srcId="{6BD1B3A3-9207-4177-B0DC-4748F5DE1810}" destId="{6F07ABD6-A129-41D9-9876-A442DF48AEC0}" srcOrd="0" destOrd="0" presId="urn:microsoft.com/office/officeart/2005/8/layout/hList7"/>
    <dgm:cxn modelId="{16C22C9C-FFF1-42CC-9591-2D3B3CA200D5}" type="presParOf" srcId="{6BD1B3A3-9207-4177-B0DC-4748F5DE1810}" destId="{FC61968A-5B99-4305-8B38-5817B78C84A2}" srcOrd="1" destOrd="0" presId="urn:microsoft.com/office/officeart/2005/8/layout/hList7"/>
    <dgm:cxn modelId="{956E6656-3426-40D7-8985-4273BEF3A961}" type="presParOf" srcId="{6BD1B3A3-9207-4177-B0DC-4748F5DE1810}" destId="{7BA06994-0E8F-4EF8-AD36-2D2C74C7E4D3}" srcOrd="2" destOrd="0" presId="urn:microsoft.com/office/officeart/2005/8/layout/hList7"/>
    <dgm:cxn modelId="{0017ADAD-15AF-4986-B136-DE886AC37B3E}" type="presParOf" srcId="{6BD1B3A3-9207-4177-B0DC-4748F5DE1810}" destId="{6235189B-42D0-4CA6-8FA1-87E6F98071F5}" srcOrd="3" destOrd="0" presId="urn:microsoft.com/office/officeart/2005/8/layout/hList7"/>
    <dgm:cxn modelId="{5530E149-0AEE-496C-82A4-94C406335CC7}" type="presParOf" srcId="{7A2BB611-894B-4D75-842E-2DDE25BB9ADB}" destId="{5254D8A9-D6E4-4537-97C4-1580FFFDCAF0}" srcOrd="7" destOrd="0" presId="urn:microsoft.com/office/officeart/2005/8/layout/hList7"/>
    <dgm:cxn modelId="{B5E7F69F-AFA6-4912-B34A-A9E5A460EAB1}" type="presParOf" srcId="{7A2BB611-894B-4D75-842E-2DDE25BB9ADB}" destId="{FF34DBE6-D86E-487E-94E3-D2DFF4106410}" srcOrd="8" destOrd="0" presId="urn:microsoft.com/office/officeart/2005/8/layout/hList7"/>
    <dgm:cxn modelId="{F8E7A71F-E0E8-40A5-A8F7-B342B0914D37}" type="presParOf" srcId="{FF34DBE6-D86E-487E-94E3-D2DFF4106410}" destId="{6630370C-F54D-43F3-AA70-A311F9AC53A4}" srcOrd="0" destOrd="0" presId="urn:microsoft.com/office/officeart/2005/8/layout/hList7"/>
    <dgm:cxn modelId="{10E02DDB-FF36-4BF5-A1B3-6C3FD40326F9}" type="presParOf" srcId="{FF34DBE6-D86E-487E-94E3-D2DFF4106410}" destId="{5D606791-040F-44B2-B726-E6898D967D11}" srcOrd="1" destOrd="0" presId="urn:microsoft.com/office/officeart/2005/8/layout/hList7"/>
    <dgm:cxn modelId="{168CD1AD-AB31-4838-A87B-406AEBFFE4A2}" type="presParOf" srcId="{FF34DBE6-D86E-487E-94E3-D2DFF4106410}" destId="{CFB8F04F-00D3-4AE9-A2CB-5E4D7BF3A0BB}" srcOrd="2" destOrd="0" presId="urn:microsoft.com/office/officeart/2005/8/layout/hList7"/>
    <dgm:cxn modelId="{2D50E73B-E559-430E-A2C0-C8007E399B5A}" type="presParOf" srcId="{FF34DBE6-D86E-487E-94E3-D2DFF4106410}" destId="{4CE8EA2E-D29F-4E70-A183-789E2518972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B5A677-A9E0-4728-8AE9-5485F00D15F7}" type="doc">
      <dgm:prSet loTypeId="urn:microsoft.com/office/officeart/2005/8/layout/radial5" loCatId="cycle" qsTypeId="urn:microsoft.com/office/officeart/2005/8/quickstyle/simple2" qsCatId="simple" csTypeId="urn:microsoft.com/office/officeart/2005/8/colors/colorful1" csCatId="colorful" phldr="1"/>
      <dgm:spPr/>
      <dgm:t>
        <a:bodyPr/>
        <a:lstStyle/>
        <a:p>
          <a:endParaRPr lang="en-US"/>
        </a:p>
      </dgm:t>
    </dgm:pt>
    <dgm:pt modelId="{5CF7ACF0-C4BD-4F70-9E16-A5FB917FF947}">
      <dgm:prSet phldrT="[Text]" custT="1"/>
      <dgm:spPr>
        <a:solidFill>
          <a:schemeClr val="accent2"/>
        </a:solidFill>
      </dgm:spPr>
      <dgm:t>
        <a:bodyPr/>
        <a:lstStyle/>
        <a:p>
          <a:r>
            <a:rPr lang="en-US" sz="2200" dirty="0" smtClean="0">
              <a:latin typeface="Rockwell" panose="02060603020205020403" pitchFamily="18" charset="0"/>
            </a:rPr>
            <a:t>Career Readiness </a:t>
          </a:r>
          <a:endParaRPr lang="en-US" sz="2200" dirty="0">
            <a:latin typeface="Rockwell" panose="02060603020205020403" pitchFamily="18" charset="0"/>
          </a:endParaRPr>
        </a:p>
      </dgm:t>
    </dgm:pt>
    <dgm:pt modelId="{DB3F11AA-3544-4198-9592-33FDA58AB270}" type="parTrans" cxnId="{716C9254-5B28-42F9-87BF-198300D01A8E}">
      <dgm:prSet/>
      <dgm:spPr/>
      <dgm:t>
        <a:bodyPr/>
        <a:lstStyle/>
        <a:p>
          <a:endParaRPr lang="en-US"/>
        </a:p>
      </dgm:t>
    </dgm:pt>
    <dgm:pt modelId="{A180A8C8-1532-4A35-AE4B-80DA66A6FF21}" type="sibTrans" cxnId="{716C9254-5B28-42F9-87BF-198300D01A8E}">
      <dgm:prSet/>
      <dgm:spPr/>
      <dgm:t>
        <a:bodyPr/>
        <a:lstStyle/>
        <a:p>
          <a:endParaRPr lang="en-US"/>
        </a:p>
      </dgm:t>
    </dgm:pt>
    <dgm:pt modelId="{AC7D5D1A-F5C2-4C50-B99F-A7F8AC671753}">
      <dgm:prSet phldrT="[Text]"/>
      <dgm:spPr>
        <a:solidFill>
          <a:schemeClr val="accent1">
            <a:lumMod val="50000"/>
          </a:schemeClr>
        </a:solidFill>
      </dgm:spPr>
      <dgm:t>
        <a:bodyPr/>
        <a:lstStyle/>
        <a:p>
          <a:r>
            <a:rPr lang="en-US" dirty="0" smtClean="0">
              <a:latin typeface="Rockwell" panose="02060603020205020403" pitchFamily="18" charset="0"/>
            </a:rPr>
            <a:t>Connecting YOU and Employers</a:t>
          </a:r>
          <a:endParaRPr lang="en-US" dirty="0">
            <a:latin typeface="Rockwell" panose="02060603020205020403" pitchFamily="18" charset="0"/>
          </a:endParaRPr>
        </a:p>
      </dgm:t>
    </dgm:pt>
    <dgm:pt modelId="{C112C956-33CB-46D5-A367-BAD7EFA87A8A}" type="parTrans" cxnId="{12437B3D-A81A-4324-B4E2-AEAF12B34B52}">
      <dgm:prSet/>
      <dgm:spPr>
        <a:solidFill>
          <a:schemeClr val="accent1">
            <a:lumMod val="50000"/>
          </a:schemeClr>
        </a:solidFill>
      </dgm:spPr>
      <dgm:t>
        <a:bodyPr/>
        <a:lstStyle/>
        <a:p>
          <a:endParaRPr lang="en-US" dirty="0"/>
        </a:p>
      </dgm:t>
    </dgm:pt>
    <dgm:pt modelId="{22D2BF33-A682-4728-9129-235A84091051}" type="sibTrans" cxnId="{12437B3D-A81A-4324-B4E2-AEAF12B34B52}">
      <dgm:prSet/>
      <dgm:spPr/>
      <dgm:t>
        <a:bodyPr/>
        <a:lstStyle/>
        <a:p>
          <a:endParaRPr lang="en-US"/>
        </a:p>
      </dgm:t>
    </dgm:pt>
    <dgm:pt modelId="{2453395C-7079-4E94-A3B2-622CF597233D}">
      <dgm:prSet phldrT="[Text]"/>
      <dgm:spPr>
        <a:solidFill>
          <a:schemeClr val="accent1">
            <a:lumMod val="50000"/>
          </a:schemeClr>
        </a:solidFill>
      </dgm:spPr>
      <dgm:t>
        <a:bodyPr/>
        <a:lstStyle/>
        <a:p>
          <a:r>
            <a:rPr lang="en-US" dirty="0" smtClean="0">
              <a:latin typeface="Rockwell" panose="02060603020205020403" pitchFamily="18" charset="0"/>
            </a:rPr>
            <a:t>Gator </a:t>
          </a:r>
          <a:r>
            <a:rPr lang="en-US" dirty="0" err="1" smtClean="0">
              <a:latin typeface="Rockwell" panose="02060603020205020403" pitchFamily="18" charset="0"/>
            </a:rPr>
            <a:t>CareerLink</a:t>
          </a:r>
          <a:endParaRPr lang="en-US" dirty="0">
            <a:latin typeface="Rockwell" panose="02060603020205020403" pitchFamily="18" charset="0"/>
          </a:endParaRPr>
        </a:p>
      </dgm:t>
    </dgm:pt>
    <dgm:pt modelId="{F432F0A4-83DD-4A74-99C8-8CCEE487CA0E}" type="parTrans" cxnId="{20C4C8D2-0CB1-45E1-B448-9F1AA816068C}">
      <dgm:prSet/>
      <dgm:spPr>
        <a:solidFill>
          <a:schemeClr val="accent1">
            <a:lumMod val="50000"/>
          </a:schemeClr>
        </a:solidFill>
      </dgm:spPr>
      <dgm:t>
        <a:bodyPr/>
        <a:lstStyle/>
        <a:p>
          <a:endParaRPr lang="en-US" dirty="0"/>
        </a:p>
      </dgm:t>
    </dgm:pt>
    <dgm:pt modelId="{2F6CAD78-9DC9-4438-920F-0259D755FF4B}" type="sibTrans" cxnId="{20C4C8D2-0CB1-45E1-B448-9F1AA816068C}">
      <dgm:prSet/>
      <dgm:spPr/>
      <dgm:t>
        <a:bodyPr/>
        <a:lstStyle/>
        <a:p>
          <a:endParaRPr lang="en-US"/>
        </a:p>
      </dgm:t>
    </dgm:pt>
    <dgm:pt modelId="{35D5F656-5095-4BE4-9815-A005BECAEA4B}">
      <dgm:prSet phldrT="[Text]"/>
      <dgm:spPr>
        <a:solidFill>
          <a:schemeClr val="accent1">
            <a:lumMod val="50000"/>
          </a:schemeClr>
        </a:solidFill>
      </dgm:spPr>
      <dgm:t>
        <a:bodyPr/>
        <a:lstStyle/>
        <a:p>
          <a:r>
            <a:rPr lang="en-US" b="0" dirty="0" smtClean="0">
              <a:latin typeface="Rockwell" panose="02060603020205020403" pitchFamily="18" charset="0"/>
            </a:rPr>
            <a:t>Job Search Workshops</a:t>
          </a:r>
          <a:endParaRPr lang="en-US" b="0" dirty="0">
            <a:latin typeface="Rockwell" panose="02060603020205020403" pitchFamily="18" charset="0"/>
          </a:endParaRPr>
        </a:p>
      </dgm:t>
    </dgm:pt>
    <dgm:pt modelId="{E2DFCBDB-0E70-4A82-831D-800B2195BA4B}" type="parTrans" cxnId="{D5995337-8EF6-4076-AB6B-8FE039784272}">
      <dgm:prSet/>
      <dgm:spPr>
        <a:solidFill>
          <a:schemeClr val="accent1">
            <a:lumMod val="50000"/>
          </a:schemeClr>
        </a:solidFill>
      </dgm:spPr>
      <dgm:t>
        <a:bodyPr/>
        <a:lstStyle/>
        <a:p>
          <a:endParaRPr lang="en-US" dirty="0"/>
        </a:p>
      </dgm:t>
    </dgm:pt>
    <dgm:pt modelId="{8A783A87-39C1-451A-B13C-3E288B2AD6EC}" type="sibTrans" cxnId="{D5995337-8EF6-4076-AB6B-8FE039784272}">
      <dgm:prSet/>
      <dgm:spPr/>
      <dgm:t>
        <a:bodyPr/>
        <a:lstStyle/>
        <a:p>
          <a:endParaRPr lang="en-US"/>
        </a:p>
      </dgm:t>
    </dgm:pt>
    <dgm:pt modelId="{FA05EA93-FD5C-4692-A565-869D9BC611D3}">
      <dgm:prSet phldrT="[Text]"/>
      <dgm:spPr>
        <a:solidFill>
          <a:schemeClr val="accent1">
            <a:lumMod val="50000"/>
          </a:schemeClr>
        </a:solidFill>
      </dgm:spPr>
      <dgm:t>
        <a:bodyPr/>
        <a:lstStyle/>
        <a:p>
          <a:r>
            <a:rPr lang="en-US" dirty="0" smtClean="0">
              <a:latin typeface="Rockwell" panose="02060603020205020403" pitchFamily="18" charset="0"/>
            </a:rPr>
            <a:t>Professional Development Workshops  </a:t>
          </a:r>
          <a:endParaRPr lang="en-US" dirty="0">
            <a:latin typeface="Rockwell" panose="02060603020205020403" pitchFamily="18" charset="0"/>
          </a:endParaRPr>
        </a:p>
      </dgm:t>
    </dgm:pt>
    <dgm:pt modelId="{C2CEAECF-0CCA-4FC0-BF97-960A65508ED3}" type="parTrans" cxnId="{A42858EE-4A03-4957-A095-E0360F8E872B}">
      <dgm:prSet/>
      <dgm:spPr>
        <a:solidFill>
          <a:schemeClr val="accent1">
            <a:lumMod val="50000"/>
          </a:schemeClr>
        </a:solidFill>
      </dgm:spPr>
      <dgm:t>
        <a:bodyPr/>
        <a:lstStyle/>
        <a:p>
          <a:endParaRPr lang="en-US" dirty="0"/>
        </a:p>
      </dgm:t>
    </dgm:pt>
    <dgm:pt modelId="{07C7BD5D-19B1-4A1E-90DC-6F329A963C6E}" type="sibTrans" cxnId="{A42858EE-4A03-4957-A095-E0360F8E872B}">
      <dgm:prSet/>
      <dgm:spPr/>
      <dgm:t>
        <a:bodyPr/>
        <a:lstStyle/>
        <a:p>
          <a:endParaRPr lang="en-US"/>
        </a:p>
      </dgm:t>
    </dgm:pt>
    <dgm:pt modelId="{A2296D34-0CAC-4048-AD21-07F765525FFB}" type="pres">
      <dgm:prSet presAssocID="{23B5A677-A9E0-4728-8AE9-5485F00D15F7}" presName="Name0" presStyleCnt="0">
        <dgm:presLayoutVars>
          <dgm:chMax val="1"/>
          <dgm:dir/>
          <dgm:animLvl val="ctr"/>
          <dgm:resizeHandles val="exact"/>
        </dgm:presLayoutVars>
      </dgm:prSet>
      <dgm:spPr/>
      <dgm:t>
        <a:bodyPr/>
        <a:lstStyle/>
        <a:p>
          <a:endParaRPr lang="en-US"/>
        </a:p>
      </dgm:t>
    </dgm:pt>
    <dgm:pt modelId="{9958FE9B-B96C-4C81-8075-B3DB5142C66E}" type="pres">
      <dgm:prSet presAssocID="{5CF7ACF0-C4BD-4F70-9E16-A5FB917FF947}" presName="centerShape" presStyleLbl="node0" presStyleIdx="0" presStyleCnt="1" custScaleX="137277" custScaleY="130607"/>
      <dgm:spPr/>
      <dgm:t>
        <a:bodyPr/>
        <a:lstStyle/>
        <a:p>
          <a:endParaRPr lang="en-US"/>
        </a:p>
      </dgm:t>
    </dgm:pt>
    <dgm:pt modelId="{BAD7A025-6D79-4784-B63D-F98CD85925F0}" type="pres">
      <dgm:prSet presAssocID="{C112C956-33CB-46D5-A367-BAD7EFA87A8A}" presName="parTrans" presStyleLbl="sibTrans2D1" presStyleIdx="0" presStyleCnt="4" custScaleX="131398"/>
      <dgm:spPr/>
      <dgm:t>
        <a:bodyPr/>
        <a:lstStyle/>
        <a:p>
          <a:endParaRPr lang="en-US"/>
        </a:p>
      </dgm:t>
    </dgm:pt>
    <dgm:pt modelId="{3A131043-424C-404E-936C-8A0821CEC813}" type="pres">
      <dgm:prSet presAssocID="{C112C956-33CB-46D5-A367-BAD7EFA87A8A}" presName="connectorText" presStyleLbl="sibTrans2D1" presStyleIdx="0" presStyleCnt="4"/>
      <dgm:spPr/>
      <dgm:t>
        <a:bodyPr/>
        <a:lstStyle/>
        <a:p>
          <a:endParaRPr lang="en-US"/>
        </a:p>
      </dgm:t>
    </dgm:pt>
    <dgm:pt modelId="{99D8CE4F-E284-4B13-8AF6-CA6EE8A68AEF}" type="pres">
      <dgm:prSet presAssocID="{AC7D5D1A-F5C2-4C50-B99F-A7F8AC671753}" presName="node" presStyleLbl="node1" presStyleIdx="0" presStyleCnt="4" custScaleX="115610" custScaleY="114323" custRadScaleRad="102245">
        <dgm:presLayoutVars>
          <dgm:bulletEnabled val="1"/>
        </dgm:presLayoutVars>
      </dgm:prSet>
      <dgm:spPr/>
      <dgm:t>
        <a:bodyPr/>
        <a:lstStyle/>
        <a:p>
          <a:endParaRPr lang="en-US"/>
        </a:p>
      </dgm:t>
    </dgm:pt>
    <dgm:pt modelId="{1934A142-4B08-4D58-B6CF-5DFC89258A36}" type="pres">
      <dgm:prSet presAssocID="{E2DFCBDB-0E70-4A82-831D-800B2195BA4B}" presName="parTrans" presStyleLbl="sibTrans2D1" presStyleIdx="1" presStyleCnt="4"/>
      <dgm:spPr/>
      <dgm:t>
        <a:bodyPr/>
        <a:lstStyle/>
        <a:p>
          <a:endParaRPr lang="en-US"/>
        </a:p>
      </dgm:t>
    </dgm:pt>
    <dgm:pt modelId="{109A4E4C-D21E-46D4-8D98-9C873F79C915}" type="pres">
      <dgm:prSet presAssocID="{E2DFCBDB-0E70-4A82-831D-800B2195BA4B}" presName="connectorText" presStyleLbl="sibTrans2D1" presStyleIdx="1" presStyleCnt="4"/>
      <dgm:spPr/>
      <dgm:t>
        <a:bodyPr/>
        <a:lstStyle/>
        <a:p>
          <a:endParaRPr lang="en-US"/>
        </a:p>
      </dgm:t>
    </dgm:pt>
    <dgm:pt modelId="{D7325504-A6B0-492F-AF0E-AC6F086D93AA}" type="pres">
      <dgm:prSet presAssocID="{35D5F656-5095-4BE4-9815-A005BECAEA4B}" presName="node" presStyleLbl="node1" presStyleIdx="1" presStyleCnt="4" custScaleX="108221" custScaleY="107016">
        <dgm:presLayoutVars>
          <dgm:bulletEnabled val="1"/>
        </dgm:presLayoutVars>
      </dgm:prSet>
      <dgm:spPr/>
      <dgm:t>
        <a:bodyPr/>
        <a:lstStyle/>
        <a:p>
          <a:endParaRPr lang="en-US"/>
        </a:p>
      </dgm:t>
    </dgm:pt>
    <dgm:pt modelId="{21E69269-D881-4779-9074-B174651053CE}" type="pres">
      <dgm:prSet presAssocID="{C2CEAECF-0CCA-4FC0-BF97-960A65508ED3}" presName="parTrans" presStyleLbl="sibTrans2D1" presStyleIdx="2" presStyleCnt="4"/>
      <dgm:spPr/>
      <dgm:t>
        <a:bodyPr/>
        <a:lstStyle/>
        <a:p>
          <a:endParaRPr lang="en-US"/>
        </a:p>
      </dgm:t>
    </dgm:pt>
    <dgm:pt modelId="{F59F68DE-B5F1-4F50-909C-2431F5FF9100}" type="pres">
      <dgm:prSet presAssocID="{C2CEAECF-0CCA-4FC0-BF97-960A65508ED3}" presName="connectorText" presStyleLbl="sibTrans2D1" presStyleIdx="2" presStyleCnt="4"/>
      <dgm:spPr/>
      <dgm:t>
        <a:bodyPr/>
        <a:lstStyle/>
        <a:p>
          <a:endParaRPr lang="en-US"/>
        </a:p>
      </dgm:t>
    </dgm:pt>
    <dgm:pt modelId="{46814D4A-4C4B-491C-987C-F39AAABA0F04}" type="pres">
      <dgm:prSet presAssocID="{FA05EA93-FD5C-4692-A565-869D9BC611D3}" presName="node" presStyleLbl="node1" presStyleIdx="2" presStyleCnt="4" custScaleX="108221" custScaleY="107016">
        <dgm:presLayoutVars>
          <dgm:bulletEnabled val="1"/>
        </dgm:presLayoutVars>
      </dgm:prSet>
      <dgm:spPr/>
      <dgm:t>
        <a:bodyPr/>
        <a:lstStyle/>
        <a:p>
          <a:endParaRPr lang="en-US"/>
        </a:p>
      </dgm:t>
    </dgm:pt>
    <dgm:pt modelId="{C7CA707C-6F23-45A6-8C8A-1C4821E9F105}" type="pres">
      <dgm:prSet presAssocID="{F432F0A4-83DD-4A74-99C8-8CCEE487CA0E}" presName="parTrans" presStyleLbl="sibTrans2D1" presStyleIdx="3" presStyleCnt="4" custScaleX="131345"/>
      <dgm:spPr/>
      <dgm:t>
        <a:bodyPr/>
        <a:lstStyle/>
        <a:p>
          <a:endParaRPr lang="en-US"/>
        </a:p>
      </dgm:t>
    </dgm:pt>
    <dgm:pt modelId="{392FA421-B30F-4FAC-89C5-B9FE9A4D97E2}" type="pres">
      <dgm:prSet presAssocID="{F432F0A4-83DD-4A74-99C8-8CCEE487CA0E}" presName="connectorText" presStyleLbl="sibTrans2D1" presStyleIdx="3" presStyleCnt="4"/>
      <dgm:spPr/>
      <dgm:t>
        <a:bodyPr/>
        <a:lstStyle/>
        <a:p>
          <a:endParaRPr lang="en-US"/>
        </a:p>
      </dgm:t>
    </dgm:pt>
    <dgm:pt modelId="{54FBA3F1-7440-448C-A4C0-FD4D49B68DC3}" type="pres">
      <dgm:prSet presAssocID="{2453395C-7079-4E94-A3B2-622CF597233D}" presName="node" presStyleLbl="node1" presStyleIdx="3" presStyleCnt="4" custScaleX="115610" custScaleY="114323" custRadScaleRad="101009" custRadScaleInc="2830">
        <dgm:presLayoutVars>
          <dgm:bulletEnabled val="1"/>
        </dgm:presLayoutVars>
      </dgm:prSet>
      <dgm:spPr/>
      <dgm:t>
        <a:bodyPr/>
        <a:lstStyle/>
        <a:p>
          <a:endParaRPr lang="en-US"/>
        </a:p>
      </dgm:t>
    </dgm:pt>
  </dgm:ptLst>
  <dgm:cxnLst>
    <dgm:cxn modelId="{D5995337-8EF6-4076-AB6B-8FE039784272}" srcId="{5CF7ACF0-C4BD-4F70-9E16-A5FB917FF947}" destId="{35D5F656-5095-4BE4-9815-A005BECAEA4B}" srcOrd="1" destOrd="0" parTransId="{E2DFCBDB-0E70-4A82-831D-800B2195BA4B}" sibTransId="{8A783A87-39C1-451A-B13C-3E288B2AD6EC}"/>
    <dgm:cxn modelId="{C5D00AD0-4020-414B-86B6-4ADC5B8681F3}" type="presOf" srcId="{F432F0A4-83DD-4A74-99C8-8CCEE487CA0E}" destId="{C7CA707C-6F23-45A6-8C8A-1C4821E9F105}" srcOrd="0" destOrd="0" presId="urn:microsoft.com/office/officeart/2005/8/layout/radial5"/>
    <dgm:cxn modelId="{7B665A73-EB42-4EA2-8EDA-C4282FB456C6}" type="presOf" srcId="{2453395C-7079-4E94-A3B2-622CF597233D}" destId="{54FBA3F1-7440-448C-A4C0-FD4D49B68DC3}" srcOrd="0" destOrd="0" presId="urn:microsoft.com/office/officeart/2005/8/layout/radial5"/>
    <dgm:cxn modelId="{58EE7625-83B1-474F-A160-9785053E24A8}" type="presOf" srcId="{23B5A677-A9E0-4728-8AE9-5485F00D15F7}" destId="{A2296D34-0CAC-4048-AD21-07F765525FFB}" srcOrd="0" destOrd="0" presId="urn:microsoft.com/office/officeart/2005/8/layout/radial5"/>
    <dgm:cxn modelId="{716C9254-5B28-42F9-87BF-198300D01A8E}" srcId="{23B5A677-A9E0-4728-8AE9-5485F00D15F7}" destId="{5CF7ACF0-C4BD-4F70-9E16-A5FB917FF947}" srcOrd="0" destOrd="0" parTransId="{DB3F11AA-3544-4198-9592-33FDA58AB270}" sibTransId="{A180A8C8-1532-4A35-AE4B-80DA66A6FF21}"/>
    <dgm:cxn modelId="{3B63371B-A3ED-42EF-90EA-8F4386DEE729}" type="presOf" srcId="{FA05EA93-FD5C-4692-A565-869D9BC611D3}" destId="{46814D4A-4C4B-491C-987C-F39AAABA0F04}" srcOrd="0" destOrd="0" presId="urn:microsoft.com/office/officeart/2005/8/layout/radial5"/>
    <dgm:cxn modelId="{0B58158E-9F3C-4195-B11B-CA96BBF78691}" type="presOf" srcId="{E2DFCBDB-0E70-4A82-831D-800B2195BA4B}" destId="{109A4E4C-D21E-46D4-8D98-9C873F79C915}" srcOrd="1" destOrd="0" presId="urn:microsoft.com/office/officeart/2005/8/layout/radial5"/>
    <dgm:cxn modelId="{DEF7498A-A3AF-4B25-9679-D2CEA6DF75D0}" type="presOf" srcId="{F432F0A4-83DD-4A74-99C8-8CCEE487CA0E}" destId="{392FA421-B30F-4FAC-89C5-B9FE9A4D97E2}" srcOrd="1" destOrd="0" presId="urn:microsoft.com/office/officeart/2005/8/layout/radial5"/>
    <dgm:cxn modelId="{FEEB055D-9EB1-4D35-A5CF-EBDE06680ABC}" type="presOf" srcId="{C2CEAECF-0CCA-4FC0-BF97-960A65508ED3}" destId="{21E69269-D881-4779-9074-B174651053CE}" srcOrd="0" destOrd="0" presId="urn:microsoft.com/office/officeart/2005/8/layout/radial5"/>
    <dgm:cxn modelId="{12437B3D-A81A-4324-B4E2-AEAF12B34B52}" srcId="{5CF7ACF0-C4BD-4F70-9E16-A5FB917FF947}" destId="{AC7D5D1A-F5C2-4C50-B99F-A7F8AC671753}" srcOrd="0" destOrd="0" parTransId="{C112C956-33CB-46D5-A367-BAD7EFA87A8A}" sibTransId="{22D2BF33-A682-4728-9129-235A84091051}"/>
    <dgm:cxn modelId="{5304307C-1DEF-4E23-871E-82124FEDAB37}" type="presOf" srcId="{E2DFCBDB-0E70-4A82-831D-800B2195BA4B}" destId="{1934A142-4B08-4D58-B6CF-5DFC89258A36}" srcOrd="0" destOrd="0" presId="urn:microsoft.com/office/officeart/2005/8/layout/radial5"/>
    <dgm:cxn modelId="{C1AB79E1-FD6E-4605-8821-1C1CF89902F3}" type="presOf" srcId="{C112C956-33CB-46D5-A367-BAD7EFA87A8A}" destId="{BAD7A025-6D79-4784-B63D-F98CD85925F0}" srcOrd="0" destOrd="0" presId="urn:microsoft.com/office/officeart/2005/8/layout/radial5"/>
    <dgm:cxn modelId="{4DBCBFBA-2B79-464A-BEEE-98832B3BD476}" type="presOf" srcId="{35D5F656-5095-4BE4-9815-A005BECAEA4B}" destId="{D7325504-A6B0-492F-AF0E-AC6F086D93AA}" srcOrd="0" destOrd="0" presId="urn:microsoft.com/office/officeart/2005/8/layout/radial5"/>
    <dgm:cxn modelId="{A42858EE-4A03-4957-A095-E0360F8E872B}" srcId="{5CF7ACF0-C4BD-4F70-9E16-A5FB917FF947}" destId="{FA05EA93-FD5C-4692-A565-869D9BC611D3}" srcOrd="2" destOrd="0" parTransId="{C2CEAECF-0CCA-4FC0-BF97-960A65508ED3}" sibTransId="{07C7BD5D-19B1-4A1E-90DC-6F329A963C6E}"/>
    <dgm:cxn modelId="{7961D17E-E585-4198-BB35-4E83A3534A2C}" type="presOf" srcId="{5CF7ACF0-C4BD-4F70-9E16-A5FB917FF947}" destId="{9958FE9B-B96C-4C81-8075-B3DB5142C66E}" srcOrd="0" destOrd="0" presId="urn:microsoft.com/office/officeart/2005/8/layout/radial5"/>
    <dgm:cxn modelId="{0F09D140-C381-4916-A2E2-BAEE46798CA0}" type="presOf" srcId="{C112C956-33CB-46D5-A367-BAD7EFA87A8A}" destId="{3A131043-424C-404E-936C-8A0821CEC813}" srcOrd="1" destOrd="0" presId="urn:microsoft.com/office/officeart/2005/8/layout/radial5"/>
    <dgm:cxn modelId="{A13047F2-C5F2-4424-B628-7177B6CE2C13}" type="presOf" srcId="{AC7D5D1A-F5C2-4C50-B99F-A7F8AC671753}" destId="{99D8CE4F-E284-4B13-8AF6-CA6EE8A68AEF}" srcOrd="0" destOrd="0" presId="urn:microsoft.com/office/officeart/2005/8/layout/radial5"/>
    <dgm:cxn modelId="{20C4C8D2-0CB1-45E1-B448-9F1AA816068C}" srcId="{5CF7ACF0-C4BD-4F70-9E16-A5FB917FF947}" destId="{2453395C-7079-4E94-A3B2-622CF597233D}" srcOrd="3" destOrd="0" parTransId="{F432F0A4-83DD-4A74-99C8-8CCEE487CA0E}" sibTransId="{2F6CAD78-9DC9-4438-920F-0259D755FF4B}"/>
    <dgm:cxn modelId="{E87281EB-8737-43A5-B1EE-7A882ABDADBB}" type="presOf" srcId="{C2CEAECF-0CCA-4FC0-BF97-960A65508ED3}" destId="{F59F68DE-B5F1-4F50-909C-2431F5FF9100}" srcOrd="1" destOrd="0" presId="urn:microsoft.com/office/officeart/2005/8/layout/radial5"/>
    <dgm:cxn modelId="{E4527B1F-D441-4F5A-A5B7-58D27FAF83CB}" type="presParOf" srcId="{A2296D34-0CAC-4048-AD21-07F765525FFB}" destId="{9958FE9B-B96C-4C81-8075-B3DB5142C66E}" srcOrd="0" destOrd="0" presId="urn:microsoft.com/office/officeart/2005/8/layout/radial5"/>
    <dgm:cxn modelId="{E15014DB-AD41-46AC-9F05-815B0728F986}" type="presParOf" srcId="{A2296D34-0CAC-4048-AD21-07F765525FFB}" destId="{BAD7A025-6D79-4784-B63D-F98CD85925F0}" srcOrd="1" destOrd="0" presId="urn:microsoft.com/office/officeart/2005/8/layout/radial5"/>
    <dgm:cxn modelId="{8142284E-0A93-4AA7-8CCB-06DF1A1DA370}" type="presParOf" srcId="{BAD7A025-6D79-4784-B63D-F98CD85925F0}" destId="{3A131043-424C-404E-936C-8A0821CEC813}" srcOrd="0" destOrd="0" presId="urn:microsoft.com/office/officeart/2005/8/layout/radial5"/>
    <dgm:cxn modelId="{59718627-178A-4355-95A9-1ACF9E439445}" type="presParOf" srcId="{A2296D34-0CAC-4048-AD21-07F765525FFB}" destId="{99D8CE4F-E284-4B13-8AF6-CA6EE8A68AEF}" srcOrd="2" destOrd="0" presId="urn:microsoft.com/office/officeart/2005/8/layout/radial5"/>
    <dgm:cxn modelId="{BAC644BB-6741-4104-AF15-C2355E4F3130}" type="presParOf" srcId="{A2296D34-0CAC-4048-AD21-07F765525FFB}" destId="{1934A142-4B08-4D58-B6CF-5DFC89258A36}" srcOrd="3" destOrd="0" presId="urn:microsoft.com/office/officeart/2005/8/layout/radial5"/>
    <dgm:cxn modelId="{2A88F5C0-A2EC-4562-9526-1EC14531EBAD}" type="presParOf" srcId="{1934A142-4B08-4D58-B6CF-5DFC89258A36}" destId="{109A4E4C-D21E-46D4-8D98-9C873F79C915}" srcOrd="0" destOrd="0" presId="urn:microsoft.com/office/officeart/2005/8/layout/radial5"/>
    <dgm:cxn modelId="{E68FCDD7-2FFC-4A39-8137-7D01CC133699}" type="presParOf" srcId="{A2296D34-0CAC-4048-AD21-07F765525FFB}" destId="{D7325504-A6B0-492F-AF0E-AC6F086D93AA}" srcOrd="4" destOrd="0" presId="urn:microsoft.com/office/officeart/2005/8/layout/radial5"/>
    <dgm:cxn modelId="{92D2CA78-4584-4158-9EE1-D99BEF9A15FE}" type="presParOf" srcId="{A2296D34-0CAC-4048-AD21-07F765525FFB}" destId="{21E69269-D881-4779-9074-B174651053CE}" srcOrd="5" destOrd="0" presId="urn:microsoft.com/office/officeart/2005/8/layout/radial5"/>
    <dgm:cxn modelId="{0BD98BD9-7B99-4938-966E-6944A55BE272}" type="presParOf" srcId="{21E69269-D881-4779-9074-B174651053CE}" destId="{F59F68DE-B5F1-4F50-909C-2431F5FF9100}" srcOrd="0" destOrd="0" presId="urn:microsoft.com/office/officeart/2005/8/layout/radial5"/>
    <dgm:cxn modelId="{34A2649C-A0CF-4941-95F3-C93DB595F1D7}" type="presParOf" srcId="{A2296D34-0CAC-4048-AD21-07F765525FFB}" destId="{46814D4A-4C4B-491C-987C-F39AAABA0F04}" srcOrd="6" destOrd="0" presId="urn:microsoft.com/office/officeart/2005/8/layout/radial5"/>
    <dgm:cxn modelId="{6C248765-B29A-47A7-BC58-77BE4F48B9BB}" type="presParOf" srcId="{A2296D34-0CAC-4048-AD21-07F765525FFB}" destId="{C7CA707C-6F23-45A6-8C8A-1C4821E9F105}" srcOrd="7" destOrd="0" presId="urn:microsoft.com/office/officeart/2005/8/layout/radial5"/>
    <dgm:cxn modelId="{671DFEA8-77F9-45A0-ABF1-C934DF66B5F0}" type="presParOf" srcId="{C7CA707C-6F23-45A6-8C8A-1C4821E9F105}" destId="{392FA421-B30F-4FAC-89C5-B9FE9A4D97E2}" srcOrd="0" destOrd="0" presId="urn:microsoft.com/office/officeart/2005/8/layout/radial5"/>
    <dgm:cxn modelId="{CFFE6D40-A830-437F-8072-E4587919DA79}" type="presParOf" srcId="{A2296D34-0CAC-4048-AD21-07F765525FFB}" destId="{54FBA3F1-7440-448C-A4C0-FD4D49B68DC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28D3D-92C6-4C1C-A95A-88922794A4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0C3F954-37EE-46F7-A2FB-D5F2EEAA4063}">
      <dgm:prSet/>
      <dgm:spPr>
        <a:solidFill>
          <a:schemeClr val="accent2"/>
        </a:solidFill>
      </dgm:spPr>
      <dgm:t>
        <a:bodyPr/>
        <a:lstStyle/>
        <a:p>
          <a:pPr rtl="0"/>
          <a:r>
            <a:rPr lang="en-US" dirty="0" smtClean="0"/>
            <a:t>Schedule career planning appointment</a:t>
          </a:r>
          <a:endParaRPr lang="en-US" dirty="0"/>
        </a:p>
      </dgm:t>
    </dgm:pt>
    <dgm:pt modelId="{3BD088FB-3590-4361-93E6-79C1E8D03F74}" type="parTrans" cxnId="{979A5637-9C31-4990-83AA-AA407AA334AE}">
      <dgm:prSet/>
      <dgm:spPr/>
      <dgm:t>
        <a:bodyPr/>
        <a:lstStyle/>
        <a:p>
          <a:endParaRPr lang="en-US"/>
        </a:p>
      </dgm:t>
    </dgm:pt>
    <dgm:pt modelId="{0B4FA443-CF45-4605-ABF5-E4647C3A2DE9}" type="sibTrans" cxnId="{979A5637-9C31-4990-83AA-AA407AA334AE}">
      <dgm:prSet/>
      <dgm:spPr/>
      <dgm:t>
        <a:bodyPr/>
        <a:lstStyle/>
        <a:p>
          <a:endParaRPr lang="en-US"/>
        </a:p>
      </dgm:t>
    </dgm:pt>
    <dgm:pt modelId="{54D3FE69-D2C4-4633-97CD-35A56202BFB3}">
      <dgm:prSet/>
      <dgm:spPr>
        <a:solidFill>
          <a:schemeClr val="accent2"/>
        </a:solidFill>
      </dgm:spPr>
      <dgm:t>
        <a:bodyPr/>
        <a:lstStyle/>
        <a:p>
          <a:pPr rtl="0"/>
          <a:r>
            <a:rPr lang="en-US" smtClean="0"/>
            <a:t>See upcoming workshops and events</a:t>
          </a:r>
          <a:endParaRPr lang="en-US"/>
        </a:p>
      </dgm:t>
    </dgm:pt>
    <dgm:pt modelId="{6EDAB4F8-B43E-4B99-ABDA-146C822BEA46}" type="parTrans" cxnId="{A13423AF-E974-43E4-B46A-8C2F0F65AB37}">
      <dgm:prSet/>
      <dgm:spPr/>
      <dgm:t>
        <a:bodyPr/>
        <a:lstStyle/>
        <a:p>
          <a:endParaRPr lang="en-US"/>
        </a:p>
      </dgm:t>
    </dgm:pt>
    <dgm:pt modelId="{868EE0E3-DF23-4658-A8F6-71ACA34F5328}" type="sibTrans" cxnId="{A13423AF-E974-43E4-B46A-8C2F0F65AB37}">
      <dgm:prSet/>
      <dgm:spPr/>
      <dgm:t>
        <a:bodyPr/>
        <a:lstStyle/>
        <a:p>
          <a:endParaRPr lang="en-US"/>
        </a:p>
      </dgm:t>
    </dgm:pt>
    <dgm:pt modelId="{525F8609-253E-4061-8CB5-C1EA02BE7B15}">
      <dgm:prSet/>
      <dgm:spPr>
        <a:solidFill>
          <a:schemeClr val="accent2"/>
        </a:solidFill>
      </dgm:spPr>
      <dgm:t>
        <a:bodyPr/>
        <a:lstStyle/>
        <a:p>
          <a:pPr rtl="0"/>
          <a:r>
            <a:rPr lang="en-US" smtClean="0"/>
            <a:t>View employers coming to career fairs, networking events, and information sessions</a:t>
          </a:r>
          <a:endParaRPr lang="en-US"/>
        </a:p>
      </dgm:t>
    </dgm:pt>
    <dgm:pt modelId="{5886FE17-DB67-4988-ABE5-9D14658435BF}" type="parTrans" cxnId="{625FD406-CE39-403D-8354-C1E5D9DE315A}">
      <dgm:prSet/>
      <dgm:spPr/>
      <dgm:t>
        <a:bodyPr/>
        <a:lstStyle/>
        <a:p>
          <a:endParaRPr lang="en-US"/>
        </a:p>
      </dgm:t>
    </dgm:pt>
    <dgm:pt modelId="{F6DA3538-42F3-4939-9AF8-053244E7BA75}" type="sibTrans" cxnId="{625FD406-CE39-403D-8354-C1E5D9DE315A}">
      <dgm:prSet/>
      <dgm:spPr/>
      <dgm:t>
        <a:bodyPr/>
        <a:lstStyle/>
        <a:p>
          <a:endParaRPr lang="en-US"/>
        </a:p>
      </dgm:t>
    </dgm:pt>
    <dgm:pt modelId="{2B6D71FC-DAF9-4C10-A024-FA5F6B8A659E}">
      <dgm:prSet/>
      <dgm:spPr>
        <a:solidFill>
          <a:schemeClr val="accent2"/>
        </a:solidFill>
      </dgm:spPr>
      <dgm:t>
        <a:bodyPr/>
        <a:lstStyle/>
        <a:p>
          <a:pPr rtl="0"/>
          <a:r>
            <a:rPr lang="en-US" dirty="0" smtClean="0"/>
            <a:t>Find available jobs and internships off campus</a:t>
          </a:r>
          <a:endParaRPr lang="en-US" dirty="0"/>
        </a:p>
      </dgm:t>
    </dgm:pt>
    <dgm:pt modelId="{48BE9C6B-7B79-43F6-A2C1-8B7FCB9DB94E}" type="parTrans" cxnId="{779DFD68-3E88-43B2-8AE8-108324583491}">
      <dgm:prSet/>
      <dgm:spPr/>
      <dgm:t>
        <a:bodyPr/>
        <a:lstStyle/>
        <a:p>
          <a:endParaRPr lang="en-US"/>
        </a:p>
      </dgm:t>
    </dgm:pt>
    <dgm:pt modelId="{D797F4C3-63F3-4743-AC91-52B3BF9773F9}" type="sibTrans" cxnId="{779DFD68-3E88-43B2-8AE8-108324583491}">
      <dgm:prSet/>
      <dgm:spPr/>
      <dgm:t>
        <a:bodyPr/>
        <a:lstStyle/>
        <a:p>
          <a:endParaRPr lang="en-US"/>
        </a:p>
      </dgm:t>
    </dgm:pt>
    <dgm:pt modelId="{C6D028DB-4CCC-4F2D-B586-83AC4A9573FB}">
      <dgm:prSet/>
      <dgm:spPr>
        <a:solidFill>
          <a:schemeClr val="accent2"/>
        </a:solidFill>
      </dgm:spPr>
      <dgm:t>
        <a:bodyPr/>
        <a:lstStyle/>
        <a:p>
          <a:pPr rtl="0"/>
          <a:r>
            <a:rPr lang="en-US" smtClean="0"/>
            <a:t>Watch workshops (livestreamed or recorded!)</a:t>
          </a:r>
          <a:endParaRPr lang="en-US"/>
        </a:p>
      </dgm:t>
    </dgm:pt>
    <dgm:pt modelId="{73C949CE-5D98-452E-A169-0DB8BB0DA743}" type="parTrans" cxnId="{20641E06-EC29-4F6E-BDBC-52965A7EE635}">
      <dgm:prSet/>
      <dgm:spPr/>
      <dgm:t>
        <a:bodyPr/>
        <a:lstStyle/>
        <a:p>
          <a:endParaRPr lang="en-US"/>
        </a:p>
      </dgm:t>
    </dgm:pt>
    <dgm:pt modelId="{EAF755F3-C89D-4F72-BAA3-3C6C24AB8044}" type="sibTrans" cxnId="{20641E06-EC29-4F6E-BDBC-52965A7EE635}">
      <dgm:prSet/>
      <dgm:spPr/>
      <dgm:t>
        <a:bodyPr/>
        <a:lstStyle/>
        <a:p>
          <a:endParaRPr lang="en-US"/>
        </a:p>
      </dgm:t>
    </dgm:pt>
    <dgm:pt modelId="{3CD2BE1C-88D8-4DBC-B40A-AC8E8A85BBD5}" type="pres">
      <dgm:prSet presAssocID="{E5228D3D-92C6-4C1C-A95A-88922794A460}" presName="diagram" presStyleCnt="0">
        <dgm:presLayoutVars>
          <dgm:dir/>
          <dgm:resizeHandles val="exact"/>
        </dgm:presLayoutVars>
      </dgm:prSet>
      <dgm:spPr/>
      <dgm:t>
        <a:bodyPr/>
        <a:lstStyle/>
        <a:p>
          <a:endParaRPr lang="en-US"/>
        </a:p>
      </dgm:t>
    </dgm:pt>
    <dgm:pt modelId="{A27C8669-BDD1-4D5F-B58B-35636F1ED3E8}" type="pres">
      <dgm:prSet presAssocID="{B0C3F954-37EE-46F7-A2FB-D5F2EEAA4063}" presName="node" presStyleLbl="node1" presStyleIdx="0" presStyleCnt="5">
        <dgm:presLayoutVars>
          <dgm:bulletEnabled val="1"/>
        </dgm:presLayoutVars>
      </dgm:prSet>
      <dgm:spPr/>
      <dgm:t>
        <a:bodyPr/>
        <a:lstStyle/>
        <a:p>
          <a:endParaRPr lang="en-US"/>
        </a:p>
      </dgm:t>
    </dgm:pt>
    <dgm:pt modelId="{1C9D7306-D386-44AB-B69E-19068FB31F8A}" type="pres">
      <dgm:prSet presAssocID="{0B4FA443-CF45-4605-ABF5-E4647C3A2DE9}" presName="sibTrans" presStyleCnt="0"/>
      <dgm:spPr/>
    </dgm:pt>
    <dgm:pt modelId="{6CFF1BF1-EB73-4D39-8813-A82511F236F3}" type="pres">
      <dgm:prSet presAssocID="{54D3FE69-D2C4-4633-97CD-35A56202BFB3}" presName="node" presStyleLbl="node1" presStyleIdx="1" presStyleCnt="5">
        <dgm:presLayoutVars>
          <dgm:bulletEnabled val="1"/>
        </dgm:presLayoutVars>
      </dgm:prSet>
      <dgm:spPr/>
      <dgm:t>
        <a:bodyPr/>
        <a:lstStyle/>
        <a:p>
          <a:endParaRPr lang="en-US"/>
        </a:p>
      </dgm:t>
    </dgm:pt>
    <dgm:pt modelId="{2FA41027-1885-4ED4-B9FC-B22E6A4E26F8}" type="pres">
      <dgm:prSet presAssocID="{868EE0E3-DF23-4658-A8F6-71ACA34F5328}" presName="sibTrans" presStyleCnt="0"/>
      <dgm:spPr/>
    </dgm:pt>
    <dgm:pt modelId="{2CF8C47E-772B-4966-81D6-DC96C2B58735}" type="pres">
      <dgm:prSet presAssocID="{525F8609-253E-4061-8CB5-C1EA02BE7B15}" presName="node" presStyleLbl="node1" presStyleIdx="2" presStyleCnt="5">
        <dgm:presLayoutVars>
          <dgm:bulletEnabled val="1"/>
        </dgm:presLayoutVars>
      </dgm:prSet>
      <dgm:spPr/>
      <dgm:t>
        <a:bodyPr/>
        <a:lstStyle/>
        <a:p>
          <a:endParaRPr lang="en-US"/>
        </a:p>
      </dgm:t>
    </dgm:pt>
    <dgm:pt modelId="{80E962BA-2374-4D88-B412-7B1BC5FE81E8}" type="pres">
      <dgm:prSet presAssocID="{F6DA3538-42F3-4939-9AF8-053244E7BA75}" presName="sibTrans" presStyleCnt="0"/>
      <dgm:spPr/>
    </dgm:pt>
    <dgm:pt modelId="{C59E0C4C-9F91-43F9-BC72-A751848781B2}" type="pres">
      <dgm:prSet presAssocID="{2B6D71FC-DAF9-4C10-A024-FA5F6B8A659E}" presName="node" presStyleLbl="node1" presStyleIdx="3" presStyleCnt="5">
        <dgm:presLayoutVars>
          <dgm:bulletEnabled val="1"/>
        </dgm:presLayoutVars>
      </dgm:prSet>
      <dgm:spPr/>
      <dgm:t>
        <a:bodyPr/>
        <a:lstStyle/>
        <a:p>
          <a:endParaRPr lang="en-US"/>
        </a:p>
      </dgm:t>
    </dgm:pt>
    <dgm:pt modelId="{6B3D6E79-C43E-491B-BE3F-40DE47BAEEC4}" type="pres">
      <dgm:prSet presAssocID="{D797F4C3-63F3-4743-AC91-52B3BF9773F9}" presName="sibTrans" presStyleCnt="0"/>
      <dgm:spPr/>
    </dgm:pt>
    <dgm:pt modelId="{3C7F9CD4-E532-43B2-A13E-57F5627A8BE4}" type="pres">
      <dgm:prSet presAssocID="{C6D028DB-4CCC-4F2D-B586-83AC4A9573FB}" presName="node" presStyleLbl="node1" presStyleIdx="4" presStyleCnt="5">
        <dgm:presLayoutVars>
          <dgm:bulletEnabled val="1"/>
        </dgm:presLayoutVars>
      </dgm:prSet>
      <dgm:spPr/>
      <dgm:t>
        <a:bodyPr/>
        <a:lstStyle/>
        <a:p>
          <a:endParaRPr lang="en-US"/>
        </a:p>
      </dgm:t>
    </dgm:pt>
  </dgm:ptLst>
  <dgm:cxnLst>
    <dgm:cxn modelId="{20641E06-EC29-4F6E-BDBC-52965A7EE635}" srcId="{E5228D3D-92C6-4C1C-A95A-88922794A460}" destId="{C6D028DB-4CCC-4F2D-B586-83AC4A9573FB}" srcOrd="4" destOrd="0" parTransId="{73C949CE-5D98-452E-A169-0DB8BB0DA743}" sibTransId="{EAF755F3-C89D-4F72-BAA3-3C6C24AB8044}"/>
    <dgm:cxn modelId="{779DFD68-3E88-43B2-8AE8-108324583491}" srcId="{E5228D3D-92C6-4C1C-A95A-88922794A460}" destId="{2B6D71FC-DAF9-4C10-A024-FA5F6B8A659E}" srcOrd="3" destOrd="0" parTransId="{48BE9C6B-7B79-43F6-A2C1-8B7FCB9DB94E}" sibTransId="{D797F4C3-63F3-4743-AC91-52B3BF9773F9}"/>
    <dgm:cxn modelId="{29901D27-9E34-49F1-9EF6-8DD5D7060B0B}" type="presOf" srcId="{54D3FE69-D2C4-4633-97CD-35A56202BFB3}" destId="{6CFF1BF1-EB73-4D39-8813-A82511F236F3}" srcOrd="0" destOrd="0" presId="urn:microsoft.com/office/officeart/2005/8/layout/default"/>
    <dgm:cxn modelId="{A13423AF-E974-43E4-B46A-8C2F0F65AB37}" srcId="{E5228D3D-92C6-4C1C-A95A-88922794A460}" destId="{54D3FE69-D2C4-4633-97CD-35A56202BFB3}" srcOrd="1" destOrd="0" parTransId="{6EDAB4F8-B43E-4B99-ABDA-146C822BEA46}" sibTransId="{868EE0E3-DF23-4658-A8F6-71ACA34F5328}"/>
    <dgm:cxn modelId="{B56CFC4E-4BC9-4C25-B464-9AF1DCAAC3B9}" type="presOf" srcId="{2B6D71FC-DAF9-4C10-A024-FA5F6B8A659E}" destId="{C59E0C4C-9F91-43F9-BC72-A751848781B2}" srcOrd="0" destOrd="0" presId="urn:microsoft.com/office/officeart/2005/8/layout/default"/>
    <dgm:cxn modelId="{979A5637-9C31-4990-83AA-AA407AA334AE}" srcId="{E5228D3D-92C6-4C1C-A95A-88922794A460}" destId="{B0C3F954-37EE-46F7-A2FB-D5F2EEAA4063}" srcOrd="0" destOrd="0" parTransId="{3BD088FB-3590-4361-93E6-79C1E8D03F74}" sibTransId="{0B4FA443-CF45-4605-ABF5-E4647C3A2DE9}"/>
    <dgm:cxn modelId="{487A7078-FE92-4511-88D6-4F286CB6F813}" type="presOf" srcId="{C6D028DB-4CCC-4F2D-B586-83AC4A9573FB}" destId="{3C7F9CD4-E532-43B2-A13E-57F5627A8BE4}" srcOrd="0" destOrd="0" presId="urn:microsoft.com/office/officeart/2005/8/layout/default"/>
    <dgm:cxn modelId="{A6149C24-F973-4743-BF33-B86C76D87AFB}" type="presOf" srcId="{E5228D3D-92C6-4C1C-A95A-88922794A460}" destId="{3CD2BE1C-88D8-4DBC-B40A-AC8E8A85BBD5}" srcOrd="0" destOrd="0" presId="urn:microsoft.com/office/officeart/2005/8/layout/default"/>
    <dgm:cxn modelId="{64C1BCB0-EE8A-4042-95A6-CFA49B1E908C}" type="presOf" srcId="{525F8609-253E-4061-8CB5-C1EA02BE7B15}" destId="{2CF8C47E-772B-4966-81D6-DC96C2B58735}" srcOrd="0" destOrd="0" presId="urn:microsoft.com/office/officeart/2005/8/layout/default"/>
    <dgm:cxn modelId="{625FD406-CE39-403D-8354-C1E5D9DE315A}" srcId="{E5228D3D-92C6-4C1C-A95A-88922794A460}" destId="{525F8609-253E-4061-8CB5-C1EA02BE7B15}" srcOrd="2" destOrd="0" parTransId="{5886FE17-DB67-4988-ABE5-9D14658435BF}" sibTransId="{F6DA3538-42F3-4939-9AF8-053244E7BA75}"/>
    <dgm:cxn modelId="{D08F8368-A886-4977-99D3-E657851B3908}" type="presOf" srcId="{B0C3F954-37EE-46F7-A2FB-D5F2EEAA4063}" destId="{A27C8669-BDD1-4D5F-B58B-35636F1ED3E8}" srcOrd="0" destOrd="0" presId="urn:microsoft.com/office/officeart/2005/8/layout/default"/>
    <dgm:cxn modelId="{E0CF3789-AC51-4C11-B34B-2832BB30B3F8}" type="presParOf" srcId="{3CD2BE1C-88D8-4DBC-B40A-AC8E8A85BBD5}" destId="{A27C8669-BDD1-4D5F-B58B-35636F1ED3E8}" srcOrd="0" destOrd="0" presId="urn:microsoft.com/office/officeart/2005/8/layout/default"/>
    <dgm:cxn modelId="{83BDD5E1-D867-42A1-9EAC-15B72C362589}" type="presParOf" srcId="{3CD2BE1C-88D8-4DBC-B40A-AC8E8A85BBD5}" destId="{1C9D7306-D386-44AB-B69E-19068FB31F8A}" srcOrd="1" destOrd="0" presId="urn:microsoft.com/office/officeart/2005/8/layout/default"/>
    <dgm:cxn modelId="{4B59B991-DE46-4460-BBE1-70637B11D809}" type="presParOf" srcId="{3CD2BE1C-88D8-4DBC-B40A-AC8E8A85BBD5}" destId="{6CFF1BF1-EB73-4D39-8813-A82511F236F3}" srcOrd="2" destOrd="0" presId="urn:microsoft.com/office/officeart/2005/8/layout/default"/>
    <dgm:cxn modelId="{1C42558B-E12B-42E3-B7A4-C02DF7CAAD09}" type="presParOf" srcId="{3CD2BE1C-88D8-4DBC-B40A-AC8E8A85BBD5}" destId="{2FA41027-1885-4ED4-B9FC-B22E6A4E26F8}" srcOrd="3" destOrd="0" presId="urn:microsoft.com/office/officeart/2005/8/layout/default"/>
    <dgm:cxn modelId="{FC9BD54D-EE73-4C81-AC19-CFD0AF636FF5}" type="presParOf" srcId="{3CD2BE1C-88D8-4DBC-B40A-AC8E8A85BBD5}" destId="{2CF8C47E-772B-4966-81D6-DC96C2B58735}" srcOrd="4" destOrd="0" presId="urn:microsoft.com/office/officeart/2005/8/layout/default"/>
    <dgm:cxn modelId="{9F32543E-8D65-4B3F-9259-C8610D0CC9FB}" type="presParOf" srcId="{3CD2BE1C-88D8-4DBC-B40A-AC8E8A85BBD5}" destId="{80E962BA-2374-4D88-B412-7B1BC5FE81E8}" srcOrd="5" destOrd="0" presId="urn:microsoft.com/office/officeart/2005/8/layout/default"/>
    <dgm:cxn modelId="{62283ED6-B010-45DA-8685-96066A3D4EDA}" type="presParOf" srcId="{3CD2BE1C-88D8-4DBC-B40A-AC8E8A85BBD5}" destId="{C59E0C4C-9F91-43F9-BC72-A751848781B2}" srcOrd="6" destOrd="0" presId="urn:microsoft.com/office/officeart/2005/8/layout/default"/>
    <dgm:cxn modelId="{96C11C18-8CBC-4DE7-B98A-54E0444E867D}" type="presParOf" srcId="{3CD2BE1C-88D8-4DBC-B40A-AC8E8A85BBD5}" destId="{6B3D6E79-C43E-491B-BE3F-40DE47BAEEC4}" srcOrd="7" destOrd="0" presId="urn:microsoft.com/office/officeart/2005/8/layout/default"/>
    <dgm:cxn modelId="{987ED51F-9B01-459F-9BB7-0B0EF169DF0C}" type="presParOf" srcId="{3CD2BE1C-88D8-4DBC-B40A-AC8E8A85BBD5}" destId="{3C7F9CD4-E532-43B2-A13E-57F5627A8BE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90EAD0-750D-43B7-8621-D93BE13FAF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981AC6B-8C57-42D9-B1DA-545240EC7AF2}">
      <dgm:prSet/>
      <dgm:spPr/>
      <dgm:t>
        <a:bodyPr/>
        <a:lstStyle/>
        <a:p>
          <a:pPr rtl="0"/>
          <a:r>
            <a:rPr lang="en-US" dirty="0" smtClean="0"/>
            <a:t>Individual and customized meeting to talk about:</a:t>
          </a:r>
          <a:endParaRPr lang="en-US" dirty="0"/>
        </a:p>
      </dgm:t>
    </dgm:pt>
    <dgm:pt modelId="{65870044-1A61-4184-9302-8789155C7BFC}" type="parTrans" cxnId="{20762F7C-C11E-4EEF-AD4C-2846D27FEC29}">
      <dgm:prSet/>
      <dgm:spPr/>
      <dgm:t>
        <a:bodyPr/>
        <a:lstStyle/>
        <a:p>
          <a:endParaRPr lang="en-US"/>
        </a:p>
      </dgm:t>
    </dgm:pt>
    <dgm:pt modelId="{E4FD3A75-3B36-41D9-85B8-8CCD47BE1538}" type="sibTrans" cxnId="{20762F7C-C11E-4EEF-AD4C-2846D27FEC29}">
      <dgm:prSet/>
      <dgm:spPr/>
      <dgm:t>
        <a:bodyPr/>
        <a:lstStyle/>
        <a:p>
          <a:endParaRPr lang="en-US"/>
        </a:p>
      </dgm:t>
    </dgm:pt>
    <dgm:pt modelId="{44D58095-BCC5-4124-B9CF-2CC2C78540D9}">
      <dgm:prSet/>
      <dgm:spPr/>
      <dgm:t>
        <a:bodyPr/>
        <a:lstStyle/>
        <a:p>
          <a:pPr rtl="0"/>
          <a:r>
            <a:rPr lang="en-US" smtClean="0"/>
            <a:t>Finding an internship/co-op, part-time job, etc.</a:t>
          </a:r>
          <a:endParaRPr lang="en-US"/>
        </a:p>
      </dgm:t>
    </dgm:pt>
    <dgm:pt modelId="{797685EE-A1E4-49F4-A50A-4AFB937ADD49}" type="parTrans" cxnId="{0C6C02C1-BAF9-45E0-BA7D-110E9C39FE17}">
      <dgm:prSet/>
      <dgm:spPr/>
      <dgm:t>
        <a:bodyPr/>
        <a:lstStyle/>
        <a:p>
          <a:endParaRPr lang="en-US"/>
        </a:p>
      </dgm:t>
    </dgm:pt>
    <dgm:pt modelId="{0714169F-31E3-4FC9-A360-1CCC9D3C428C}" type="sibTrans" cxnId="{0C6C02C1-BAF9-45E0-BA7D-110E9C39FE17}">
      <dgm:prSet/>
      <dgm:spPr/>
      <dgm:t>
        <a:bodyPr/>
        <a:lstStyle/>
        <a:p>
          <a:endParaRPr lang="en-US"/>
        </a:p>
      </dgm:t>
    </dgm:pt>
    <dgm:pt modelId="{7A8A80AB-9C92-4B68-9619-1D7C9DCBA500}">
      <dgm:prSet/>
      <dgm:spPr/>
      <dgm:t>
        <a:bodyPr/>
        <a:lstStyle/>
        <a:p>
          <a:pPr rtl="0"/>
          <a:r>
            <a:rPr lang="en-US" smtClean="0"/>
            <a:t>Finding a Full time job</a:t>
          </a:r>
          <a:endParaRPr lang="en-US"/>
        </a:p>
      </dgm:t>
    </dgm:pt>
    <dgm:pt modelId="{51A811EE-4446-4049-9EF1-3462441B61AC}" type="parTrans" cxnId="{D7C7EEFB-F057-40BF-8415-B88840B8D6BF}">
      <dgm:prSet/>
      <dgm:spPr/>
      <dgm:t>
        <a:bodyPr/>
        <a:lstStyle/>
        <a:p>
          <a:endParaRPr lang="en-US"/>
        </a:p>
      </dgm:t>
    </dgm:pt>
    <dgm:pt modelId="{01D8B248-1654-44EF-9128-828C21BBECCB}" type="sibTrans" cxnId="{D7C7EEFB-F057-40BF-8415-B88840B8D6BF}">
      <dgm:prSet/>
      <dgm:spPr/>
      <dgm:t>
        <a:bodyPr/>
        <a:lstStyle/>
        <a:p>
          <a:endParaRPr lang="en-US"/>
        </a:p>
      </dgm:t>
    </dgm:pt>
    <dgm:pt modelId="{D5A73746-730F-4166-A206-0BB87F8B7051}">
      <dgm:prSet/>
      <dgm:spPr/>
      <dgm:t>
        <a:bodyPr/>
        <a:lstStyle/>
        <a:p>
          <a:pPr rtl="0"/>
          <a:r>
            <a:rPr lang="en-US" smtClean="0"/>
            <a:t>Developing Your Resume, CV, Cover Letter, Personal Statement, etc. </a:t>
          </a:r>
          <a:endParaRPr lang="en-US"/>
        </a:p>
      </dgm:t>
    </dgm:pt>
    <dgm:pt modelId="{C255FE86-E235-44A3-B5D1-1E80C2C6BD9B}" type="parTrans" cxnId="{AAB66BF9-937F-4AFE-B92D-0C4AE3D1D8CA}">
      <dgm:prSet/>
      <dgm:spPr/>
      <dgm:t>
        <a:bodyPr/>
        <a:lstStyle/>
        <a:p>
          <a:endParaRPr lang="en-US"/>
        </a:p>
      </dgm:t>
    </dgm:pt>
    <dgm:pt modelId="{00C87EC6-C23C-4A73-9A25-E86C782D3E92}" type="sibTrans" cxnId="{AAB66BF9-937F-4AFE-B92D-0C4AE3D1D8CA}">
      <dgm:prSet/>
      <dgm:spPr/>
      <dgm:t>
        <a:bodyPr/>
        <a:lstStyle/>
        <a:p>
          <a:endParaRPr lang="en-US"/>
        </a:p>
      </dgm:t>
    </dgm:pt>
    <dgm:pt modelId="{66A8456F-36C0-48C6-BDF7-89E6E36382EF}">
      <dgm:prSet/>
      <dgm:spPr/>
      <dgm:t>
        <a:bodyPr/>
        <a:lstStyle/>
        <a:p>
          <a:pPr rtl="0"/>
          <a:r>
            <a:rPr lang="en-US" smtClean="0"/>
            <a:t>Preparing for Interviews</a:t>
          </a:r>
          <a:endParaRPr lang="en-US"/>
        </a:p>
      </dgm:t>
    </dgm:pt>
    <dgm:pt modelId="{6BBD8C54-1882-4810-B2C1-04057075FC85}" type="parTrans" cxnId="{F23F2B86-4428-41B9-94CE-77C60CAABD9E}">
      <dgm:prSet/>
      <dgm:spPr/>
      <dgm:t>
        <a:bodyPr/>
        <a:lstStyle/>
        <a:p>
          <a:endParaRPr lang="en-US"/>
        </a:p>
      </dgm:t>
    </dgm:pt>
    <dgm:pt modelId="{16327991-8A90-4B87-8535-DA2B05CFA66C}" type="sibTrans" cxnId="{F23F2B86-4428-41B9-94CE-77C60CAABD9E}">
      <dgm:prSet/>
      <dgm:spPr/>
      <dgm:t>
        <a:bodyPr/>
        <a:lstStyle/>
        <a:p>
          <a:endParaRPr lang="en-US"/>
        </a:p>
      </dgm:t>
    </dgm:pt>
    <dgm:pt modelId="{B6F33313-1293-4F8B-8055-B677A188C2DF}">
      <dgm:prSet/>
      <dgm:spPr/>
      <dgm:t>
        <a:bodyPr/>
        <a:lstStyle/>
        <a:p>
          <a:pPr rtl="0"/>
          <a:r>
            <a:rPr lang="en-US" smtClean="0"/>
            <a:t>Preparing for Graduate School</a:t>
          </a:r>
          <a:endParaRPr lang="en-US"/>
        </a:p>
      </dgm:t>
    </dgm:pt>
    <dgm:pt modelId="{13B54E57-C17D-4350-A521-190971DF04D7}" type="parTrans" cxnId="{6C512470-8E8F-433E-A6A3-8FC4B48F22EC}">
      <dgm:prSet/>
      <dgm:spPr/>
      <dgm:t>
        <a:bodyPr/>
        <a:lstStyle/>
        <a:p>
          <a:endParaRPr lang="en-US"/>
        </a:p>
      </dgm:t>
    </dgm:pt>
    <dgm:pt modelId="{8CB3BCBE-6026-4789-BE03-1FE28ECFA35C}" type="sibTrans" cxnId="{6C512470-8E8F-433E-A6A3-8FC4B48F22EC}">
      <dgm:prSet/>
      <dgm:spPr/>
      <dgm:t>
        <a:bodyPr/>
        <a:lstStyle/>
        <a:p>
          <a:endParaRPr lang="en-US"/>
        </a:p>
      </dgm:t>
    </dgm:pt>
    <dgm:pt modelId="{FCFA0673-146C-4781-81ED-E30D59BE549A}">
      <dgm:prSet/>
      <dgm:spPr/>
      <dgm:t>
        <a:bodyPr/>
        <a:lstStyle/>
        <a:p>
          <a:pPr rtl="0"/>
          <a:r>
            <a:rPr lang="en-US" smtClean="0"/>
            <a:t>Choosing or Changing Your Career Path</a:t>
          </a:r>
          <a:endParaRPr lang="en-US"/>
        </a:p>
      </dgm:t>
    </dgm:pt>
    <dgm:pt modelId="{8A50DD13-D8C6-4156-BBCC-7B14AA55F3F8}" type="parTrans" cxnId="{C56DB994-313B-4333-AD81-A7538B24CB1F}">
      <dgm:prSet/>
      <dgm:spPr/>
      <dgm:t>
        <a:bodyPr/>
        <a:lstStyle/>
        <a:p>
          <a:endParaRPr lang="en-US"/>
        </a:p>
      </dgm:t>
    </dgm:pt>
    <dgm:pt modelId="{51A48828-8B9B-48B1-933C-284A96072B0B}" type="sibTrans" cxnId="{C56DB994-313B-4333-AD81-A7538B24CB1F}">
      <dgm:prSet/>
      <dgm:spPr/>
      <dgm:t>
        <a:bodyPr/>
        <a:lstStyle/>
        <a:p>
          <a:endParaRPr lang="en-US"/>
        </a:p>
      </dgm:t>
    </dgm:pt>
    <dgm:pt modelId="{C7D0AB10-3AD8-421D-A8A4-50D93EB25248}" type="pres">
      <dgm:prSet presAssocID="{D890EAD0-750D-43B7-8621-D93BE13FAF17}" presName="linear" presStyleCnt="0">
        <dgm:presLayoutVars>
          <dgm:animLvl val="lvl"/>
          <dgm:resizeHandles val="exact"/>
        </dgm:presLayoutVars>
      </dgm:prSet>
      <dgm:spPr/>
      <dgm:t>
        <a:bodyPr/>
        <a:lstStyle/>
        <a:p>
          <a:endParaRPr lang="en-US"/>
        </a:p>
      </dgm:t>
    </dgm:pt>
    <dgm:pt modelId="{F73641D6-32B4-4AD2-BF57-E0C88606705E}" type="pres">
      <dgm:prSet presAssocID="{D981AC6B-8C57-42D9-B1DA-545240EC7AF2}" presName="parentText" presStyleLbl="node1" presStyleIdx="0" presStyleCnt="1">
        <dgm:presLayoutVars>
          <dgm:chMax val="0"/>
          <dgm:bulletEnabled val="1"/>
        </dgm:presLayoutVars>
      </dgm:prSet>
      <dgm:spPr/>
      <dgm:t>
        <a:bodyPr/>
        <a:lstStyle/>
        <a:p>
          <a:endParaRPr lang="en-US"/>
        </a:p>
      </dgm:t>
    </dgm:pt>
    <dgm:pt modelId="{21B69663-5C0A-4CDF-8017-28AEDE1474BC}" type="pres">
      <dgm:prSet presAssocID="{D981AC6B-8C57-42D9-B1DA-545240EC7AF2}" presName="childText" presStyleLbl="revTx" presStyleIdx="0" presStyleCnt="1">
        <dgm:presLayoutVars>
          <dgm:bulletEnabled val="1"/>
        </dgm:presLayoutVars>
      </dgm:prSet>
      <dgm:spPr/>
      <dgm:t>
        <a:bodyPr/>
        <a:lstStyle/>
        <a:p>
          <a:endParaRPr lang="en-US"/>
        </a:p>
      </dgm:t>
    </dgm:pt>
  </dgm:ptLst>
  <dgm:cxnLst>
    <dgm:cxn modelId="{4C456695-A326-44D4-B98F-EE1130AEA923}" type="presOf" srcId="{FCFA0673-146C-4781-81ED-E30D59BE549A}" destId="{21B69663-5C0A-4CDF-8017-28AEDE1474BC}" srcOrd="0" destOrd="5" presId="urn:microsoft.com/office/officeart/2005/8/layout/vList2"/>
    <dgm:cxn modelId="{AAB66BF9-937F-4AFE-B92D-0C4AE3D1D8CA}" srcId="{D981AC6B-8C57-42D9-B1DA-545240EC7AF2}" destId="{D5A73746-730F-4166-A206-0BB87F8B7051}" srcOrd="2" destOrd="0" parTransId="{C255FE86-E235-44A3-B5D1-1E80C2C6BD9B}" sibTransId="{00C87EC6-C23C-4A73-9A25-E86C782D3E92}"/>
    <dgm:cxn modelId="{0C6C02C1-BAF9-45E0-BA7D-110E9C39FE17}" srcId="{D981AC6B-8C57-42D9-B1DA-545240EC7AF2}" destId="{44D58095-BCC5-4124-B9CF-2CC2C78540D9}" srcOrd="0" destOrd="0" parTransId="{797685EE-A1E4-49F4-A50A-4AFB937ADD49}" sibTransId="{0714169F-31E3-4FC9-A360-1CCC9D3C428C}"/>
    <dgm:cxn modelId="{96A30D9B-49C2-4DEA-9F1E-68A9F43BFB41}" type="presOf" srcId="{66A8456F-36C0-48C6-BDF7-89E6E36382EF}" destId="{21B69663-5C0A-4CDF-8017-28AEDE1474BC}" srcOrd="0" destOrd="3" presId="urn:microsoft.com/office/officeart/2005/8/layout/vList2"/>
    <dgm:cxn modelId="{FD7CE91C-1940-4818-B601-ECD2E54BC29D}" type="presOf" srcId="{B6F33313-1293-4F8B-8055-B677A188C2DF}" destId="{21B69663-5C0A-4CDF-8017-28AEDE1474BC}" srcOrd="0" destOrd="4" presId="urn:microsoft.com/office/officeart/2005/8/layout/vList2"/>
    <dgm:cxn modelId="{D7C7EEFB-F057-40BF-8415-B88840B8D6BF}" srcId="{D981AC6B-8C57-42D9-B1DA-545240EC7AF2}" destId="{7A8A80AB-9C92-4B68-9619-1D7C9DCBA500}" srcOrd="1" destOrd="0" parTransId="{51A811EE-4446-4049-9EF1-3462441B61AC}" sibTransId="{01D8B248-1654-44EF-9128-828C21BBECCB}"/>
    <dgm:cxn modelId="{C56DB994-313B-4333-AD81-A7538B24CB1F}" srcId="{D981AC6B-8C57-42D9-B1DA-545240EC7AF2}" destId="{FCFA0673-146C-4781-81ED-E30D59BE549A}" srcOrd="5" destOrd="0" parTransId="{8A50DD13-D8C6-4156-BBCC-7B14AA55F3F8}" sibTransId="{51A48828-8B9B-48B1-933C-284A96072B0B}"/>
    <dgm:cxn modelId="{6C512470-8E8F-433E-A6A3-8FC4B48F22EC}" srcId="{D981AC6B-8C57-42D9-B1DA-545240EC7AF2}" destId="{B6F33313-1293-4F8B-8055-B677A188C2DF}" srcOrd="4" destOrd="0" parTransId="{13B54E57-C17D-4350-A521-190971DF04D7}" sibTransId="{8CB3BCBE-6026-4789-BE03-1FE28ECFA35C}"/>
    <dgm:cxn modelId="{FDA0906C-2879-4925-8EC0-A512414B45D7}" type="presOf" srcId="{7A8A80AB-9C92-4B68-9619-1D7C9DCBA500}" destId="{21B69663-5C0A-4CDF-8017-28AEDE1474BC}" srcOrd="0" destOrd="1" presId="urn:microsoft.com/office/officeart/2005/8/layout/vList2"/>
    <dgm:cxn modelId="{AE1EB13F-E96E-4A89-A496-1FE2C697FA85}" type="presOf" srcId="{D5A73746-730F-4166-A206-0BB87F8B7051}" destId="{21B69663-5C0A-4CDF-8017-28AEDE1474BC}" srcOrd="0" destOrd="2" presId="urn:microsoft.com/office/officeart/2005/8/layout/vList2"/>
    <dgm:cxn modelId="{F32513BB-A21D-48F4-B4E9-DE5A54149423}" type="presOf" srcId="{D890EAD0-750D-43B7-8621-D93BE13FAF17}" destId="{C7D0AB10-3AD8-421D-A8A4-50D93EB25248}" srcOrd="0" destOrd="0" presId="urn:microsoft.com/office/officeart/2005/8/layout/vList2"/>
    <dgm:cxn modelId="{20762F7C-C11E-4EEF-AD4C-2846D27FEC29}" srcId="{D890EAD0-750D-43B7-8621-D93BE13FAF17}" destId="{D981AC6B-8C57-42D9-B1DA-545240EC7AF2}" srcOrd="0" destOrd="0" parTransId="{65870044-1A61-4184-9302-8789155C7BFC}" sibTransId="{E4FD3A75-3B36-41D9-85B8-8CCD47BE1538}"/>
    <dgm:cxn modelId="{455C5482-A3E2-4378-A128-D59E711A81A8}" type="presOf" srcId="{D981AC6B-8C57-42D9-B1DA-545240EC7AF2}" destId="{F73641D6-32B4-4AD2-BF57-E0C88606705E}" srcOrd="0" destOrd="0" presId="urn:microsoft.com/office/officeart/2005/8/layout/vList2"/>
    <dgm:cxn modelId="{F23F2B86-4428-41B9-94CE-77C60CAABD9E}" srcId="{D981AC6B-8C57-42D9-B1DA-545240EC7AF2}" destId="{66A8456F-36C0-48C6-BDF7-89E6E36382EF}" srcOrd="3" destOrd="0" parTransId="{6BBD8C54-1882-4810-B2C1-04057075FC85}" sibTransId="{16327991-8A90-4B87-8535-DA2B05CFA66C}"/>
    <dgm:cxn modelId="{1202BDA9-9C7A-4B93-A507-E6C06FE5F7E9}" type="presOf" srcId="{44D58095-BCC5-4124-B9CF-2CC2C78540D9}" destId="{21B69663-5C0A-4CDF-8017-28AEDE1474BC}" srcOrd="0" destOrd="0" presId="urn:microsoft.com/office/officeart/2005/8/layout/vList2"/>
    <dgm:cxn modelId="{228A6554-5D75-4A55-B6DC-869C1D0EB592}" type="presParOf" srcId="{C7D0AB10-3AD8-421D-A8A4-50D93EB25248}" destId="{F73641D6-32B4-4AD2-BF57-E0C88606705E}" srcOrd="0" destOrd="0" presId="urn:microsoft.com/office/officeart/2005/8/layout/vList2"/>
    <dgm:cxn modelId="{0C39D37F-0CD7-4BFC-9D43-B299F40D970C}" type="presParOf" srcId="{C7D0AB10-3AD8-421D-A8A4-50D93EB25248}" destId="{21B69663-5C0A-4CDF-8017-28AEDE1474B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530AE1-CE7A-4D6B-9505-D107F6741B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02228E-C6F9-4102-9DE9-F47E53CBE384}">
      <dgm:prSet/>
      <dgm:spPr/>
      <dgm:t>
        <a:bodyPr/>
        <a:lstStyle/>
        <a:p>
          <a:pPr rtl="0"/>
          <a:r>
            <a:rPr lang="en-US" dirty="0" smtClean="0"/>
            <a:t>Developing Your Resume, CV, or Cover Letter </a:t>
          </a:r>
          <a:r>
            <a:rPr lang="en-US" i="1" dirty="0" smtClean="0"/>
            <a:t>(Sept. 15</a:t>
          </a:r>
          <a:r>
            <a:rPr lang="en-US" i="1" baseline="30000" dirty="0" smtClean="0"/>
            <a:t>th</a:t>
          </a:r>
          <a:r>
            <a:rPr lang="en-US" i="1" dirty="0" smtClean="0"/>
            <a:t>) </a:t>
          </a:r>
          <a:endParaRPr lang="en-US" i="1" dirty="0"/>
        </a:p>
      </dgm:t>
    </dgm:pt>
    <dgm:pt modelId="{C10F6C50-D17F-4DF9-AF5B-B2B3BB72BA01}" type="parTrans" cxnId="{5E357060-799D-4CA5-9121-37704868C402}">
      <dgm:prSet/>
      <dgm:spPr/>
      <dgm:t>
        <a:bodyPr/>
        <a:lstStyle/>
        <a:p>
          <a:endParaRPr lang="en-US"/>
        </a:p>
      </dgm:t>
    </dgm:pt>
    <dgm:pt modelId="{3806BD24-F745-441E-A3EA-C7B6AC79DEE2}" type="sibTrans" cxnId="{5E357060-799D-4CA5-9121-37704868C402}">
      <dgm:prSet/>
      <dgm:spPr/>
      <dgm:t>
        <a:bodyPr/>
        <a:lstStyle/>
        <a:p>
          <a:endParaRPr lang="en-US"/>
        </a:p>
      </dgm:t>
    </dgm:pt>
    <dgm:pt modelId="{5B2A4BA3-A821-469D-BBAF-7CA772A12F47}">
      <dgm:prSet/>
      <dgm:spPr/>
      <dgm:t>
        <a:bodyPr/>
        <a:lstStyle/>
        <a:p>
          <a:pPr rtl="0"/>
          <a:r>
            <a:rPr lang="en-US" dirty="0" smtClean="0"/>
            <a:t>Interviewing Skills </a:t>
          </a:r>
          <a:r>
            <a:rPr lang="en-US" i="1" dirty="0" smtClean="0"/>
            <a:t>(Sept. 22</a:t>
          </a:r>
          <a:r>
            <a:rPr lang="en-US" i="1" baseline="30000" dirty="0" smtClean="0"/>
            <a:t>nd</a:t>
          </a:r>
          <a:r>
            <a:rPr lang="en-US" i="1" dirty="0" smtClean="0"/>
            <a:t>)  </a:t>
          </a:r>
          <a:endParaRPr lang="en-US" i="1" dirty="0"/>
        </a:p>
      </dgm:t>
    </dgm:pt>
    <dgm:pt modelId="{D342F223-5D45-4497-8F7C-2CB53D53859A}" type="parTrans" cxnId="{AFD75DCB-9EC8-494C-A74A-F519AF6B3BE3}">
      <dgm:prSet/>
      <dgm:spPr/>
      <dgm:t>
        <a:bodyPr/>
        <a:lstStyle/>
        <a:p>
          <a:endParaRPr lang="en-US"/>
        </a:p>
      </dgm:t>
    </dgm:pt>
    <dgm:pt modelId="{99B3E2AE-5F0B-4AD1-9D8C-D1CA0998101B}" type="sibTrans" cxnId="{AFD75DCB-9EC8-494C-A74A-F519AF6B3BE3}">
      <dgm:prSet/>
      <dgm:spPr/>
      <dgm:t>
        <a:bodyPr/>
        <a:lstStyle/>
        <a:p>
          <a:endParaRPr lang="en-US"/>
        </a:p>
      </dgm:t>
    </dgm:pt>
    <dgm:pt modelId="{322CFE67-87E5-4EA4-A3C2-22E283D66519}">
      <dgm:prSet/>
      <dgm:spPr/>
      <dgm:t>
        <a:bodyPr/>
        <a:lstStyle/>
        <a:p>
          <a:pPr rtl="0"/>
          <a:r>
            <a:rPr lang="en-US" dirty="0" smtClean="0"/>
            <a:t>Job Searching and Networking in Academia </a:t>
          </a:r>
          <a:r>
            <a:rPr lang="en-US" i="1" dirty="0" smtClean="0"/>
            <a:t>(Oct. 6</a:t>
          </a:r>
          <a:r>
            <a:rPr lang="en-US" i="1" baseline="30000" dirty="0" smtClean="0"/>
            <a:t>th</a:t>
          </a:r>
          <a:r>
            <a:rPr lang="en-US" i="1" dirty="0" smtClean="0"/>
            <a:t>)</a:t>
          </a:r>
          <a:endParaRPr lang="en-US" i="1" dirty="0"/>
        </a:p>
      </dgm:t>
    </dgm:pt>
    <dgm:pt modelId="{DC485CB5-5D49-49E8-9FE5-617EAE5852E8}" type="parTrans" cxnId="{797B04DF-368F-4E7F-A509-1C395B54F1B0}">
      <dgm:prSet/>
      <dgm:spPr/>
      <dgm:t>
        <a:bodyPr/>
        <a:lstStyle/>
        <a:p>
          <a:endParaRPr lang="en-US"/>
        </a:p>
      </dgm:t>
    </dgm:pt>
    <dgm:pt modelId="{26CAF2DC-EC57-4909-ACD9-AEB4A11AD19F}" type="sibTrans" cxnId="{797B04DF-368F-4E7F-A509-1C395B54F1B0}">
      <dgm:prSet/>
      <dgm:spPr/>
      <dgm:t>
        <a:bodyPr/>
        <a:lstStyle/>
        <a:p>
          <a:endParaRPr lang="en-US"/>
        </a:p>
      </dgm:t>
    </dgm:pt>
    <dgm:pt modelId="{182CF600-E5D1-4F9C-9C24-5843A419A244}">
      <dgm:prSet/>
      <dgm:spPr/>
      <dgm:t>
        <a:bodyPr/>
        <a:lstStyle/>
        <a:p>
          <a:pPr rtl="0"/>
          <a:r>
            <a:rPr lang="en-US" dirty="0" smtClean="0"/>
            <a:t>Job Searching Outside of Academia </a:t>
          </a:r>
          <a:r>
            <a:rPr lang="en-US" i="1" dirty="0" smtClean="0"/>
            <a:t>(Oct. 12</a:t>
          </a:r>
          <a:r>
            <a:rPr lang="en-US" i="1" baseline="30000" dirty="0" smtClean="0"/>
            <a:t>th</a:t>
          </a:r>
          <a:r>
            <a:rPr lang="en-US" i="1" dirty="0" smtClean="0"/>
            <a:t>) </a:t>
          </a:r>
          <a:endParaRPr lang="en-US" i="1" dirty="0"/>
        </a:p>
      </dgm:t>
    </dgm:pt>
    <dgm:pt modelId="{DCD8608E-0877-424F-8C2D-F11717FEFC21}" type="parTrans" cxnId="{D04EFB2B-FE49-4994-923F-EF229F043CD1}">
      <dgm:prSet/>
      <dgm:spPr/>
      <dgm:t>
        <a:bodyPr/>
        <a:lstStyle/>
        <a:p>
          <a:endParaRPr lang="en-US"/>
        </a:p>
      </dgm:t>
    </dgm:pt>
    <dgm:pt modelId="{F6658E4C-102D-42A8-9C8A-01D5B5C99500}" type="sibTrans" cxnId="{D04EFB2B-FE49-4994-923F-EF229F043CD1}">
      <dgm:prSet/>
      <dgm:spPr/>
      <dgm:t>
        <a:bodyPr/>
        <a:lstStyle/>
        <a:p>
          <a:endParaRPr lang="en-US"/>
        </a:p>
      </dgm:t>
    </dgm:pt>
    <dgm:pt modelId="{6634A151-06BD-4A0B-AD2B-07B2E678C990}">
      <dgm:prSet/>
      <dgm:spPr/>
      <dgm:t>
        <a:bodyPr/>
        <a:lstStyle/>
        <a:p>
          <a:pPr rtl="0"/>
          <a:r>
            <a:rPr lang="en-US" dirty="0" smtClean="0"/>
            <a:t>Networking and Using LinkedIn </a:t>
          </a:r>
          <a:r>
            <a:rPr lang="en-US" i="1" dirty="0" smtClean="0"/>
            <a:t>(Oct. 19</a:t>
          </a:r>
          <a:r>
            <a:rPr lang="en-US" i="1" baseline="30000" dirty="0" smtClean="0"/>
            <a:t>th</a:t>
          </a:r>
          <a:r>
            <a:rPr lang="en-US" i="1" dirty="0" smtClean="0"/>
            <a:t>)</a:t>
          </a:r>
          <a:endParaRPr lang="en-US" i="1" dirty="0"/>
        </a:p>
      </dgm:t>
    </dgm:pt>
    <dgm:pt modelId="{B45BD69B-A19C-4E27-B98D-896A17123B12}" type="parTrans" cxnId="{D362DAEA-80AF-474C-AA86-DB50349A9598}">
      <dgm:prSet/>
      <dgm:spPr/>
      <dgm:t>
        <a:bodyPr/>
        <a:lstStyle/>
        <a:p>
          <a:endParaRPr lang="en-US"/>
        </a:p>
      </dgm:t>
    </dgm:pt>
    <dgm:pt modelId="{F2E6D986-7597-4C24-A242-82E0E0E32049}" type="sibTrans" cxnId="{D362DAEA-80AF-474C-AA86-DB50349A9598}">
      <dgm:prSet/>
      <dgm:spPr/>
      <dgm:t>
        <a:bodyPr/>
        <a:lstStyle/>
        <a:p>
          <a:endParaRPr lang="en-US"/>
        </a:p>
      </dgm:t>
    </dgm:pt>
    <dgm:pt modelId="{0EBE2D98-9495-423D-AB29-AEBA7525DFFB}" type="pres">
      <dgm:prSet presAssocID="{0A530AE1-CE7A-4D6B-9505-D107F6741B3D}" presName="linear" presStyleCnt="0">
        <dgm:presLayoutVars>
          <dgm:animLvl val="lvl"/>
          <dgm:resizeHandles val="exact"/>
        </dgm:presLayoutVars>
      </dgm:prSet>
      <dgm:spPr/>
      <dgm:t>
        <a:bodyPr/>
        <a:lstStyle/>
        <a:p>
          <a:endParaRPr lang="en-US"/>
        </a:p>
      </dgm:t>
    </dgm:pt>
    <dgm:pt modelId="{8BCADC84-D773-4708-B90E-143F62D92A39}" type="pres">
      <dgm:prSet presAssocID="{D102228E-C6F9-4102-9DE9-F47E53CBE384}" presName="parentText" presStyleLbl="node1" presStyleIdx="0" presStyleCnt="5">
        <dgm:presLayoutVars>
          <dgm:chMax val="0"/>
          <dgm:bulletEnabled val="1"/>
        </dgm:presLayoutVars>
      </dgm:prSet>
      <dgm:spPr/>
      <dgm:t>
        <a:bodyPr/>
        <a:lstStyle/>
        <a:p>
          <a:endParaRPr lang="en-US"/>
        </a:p>
      </dgm:t>
    </dgm:pt>
    <dgm:pt modelId="{B9F8AC70-63C2-4EA4-A226-AC971659493A}" type="pres">
      <dgm:prSet presAssocID="{3806BD24-F745-441E-A3EA-C7B6AC79DEE2}" presName="spacer" presStyleCnt="0"/>
      <dgm:spPr/>
    </dgm:pt>
    <dgm:pt modelId="{EC881281-92AF-4872-A800-43AEAF28D0FE}" type="pres">
      <dgm:prSet presAssocID="{5B2A4BA3-A821-469D-BBAF-7CA772A12F47}" presName="parentText" presStyleLbl="node1" presStyleIdx="1" presStyleCnt="5">
        <dgm:presLayoutVars>
          <dgm:chMax val="0"/>
          <dgm:bulletEnabled val="1"/>
        </dgm:presLayoutVars>
      </dgm:prSet>
      <dgm:spPr/>
      <dgm:t>
        <a:bodyPr/>
        <a:lstStyle/>
        <a:p>
          <a:endParaRPr lang="en-US"/>
        </a:p>
      </dgm:t>
    </dgm:pt>
    <dgm:pt modelId="{92EB3D89-2F51-483A-BBB2-C50254DC7B70}" type="pres">
      <dgm:prSet presAssocID="{99B3E2AE-5F0B-4AD1-9D8C-D1CA0998101B}" presName="spacer" presStyleCnt="0"/>
      <dgm:spPr/>
    </dgm:pt>
    <dgm:pt modelId="{2471EDC3-8CF7-402A-8EF1-1F14817ADE2F}" type="pres">
      <dgm:prSet presAssocID="{322CFE67-87E5-4EA4-A3C2-22E283D66519}" presName="parentText" presStyleLbl="node1" presStyleIdx="2" presStyleCnt="5">
        <dgm:presLayoutVars>
          <dgm:chMax val="0"/>
          <dgm:bulletEnabled val="1"/>
        </dgm:presLayoutVars>
      </dgm:prSet>
      <dgm:spPr/>
      <dgm:t>
        <a:bodyPr/>
        <a:lstStyle/>
        <a:p>
          <a:endParaRPr lang="en-US"/>
        </a:p>
      </dgm:t>
    </dgm:pt>
    <dgm:pt modelId="{D14E4292-0E0D-4878-89CC-5ED1E3D1A796}" type="pres">
      <dgm:prSet presAssocID="{26CAF2DC-EC57-4909-ACD9-AEB4A11AD19F}" presName="spacer" presStyleCnt="0"/>
      <dgm:spPr/>
    </dgm:pt>
    <dgm:pt modelId="{B722BAA5-12FF-475D-9475-BBAF03685BD6}" type="pres">
      <dgm:prSet presAssocID="{182CF600-E5D1-4F9C-9C24-5843A419A244}" presName="parentText" presStyleLbl="node1" presStyleIdx="3" presStyleCnt="5" custLinFactNeighborY="-27137">
        <dgm:presLayoutVars>
          <dgm:chMax val="0"/>
          <dgm:bulletEnabled val="1"/>
        </dgm:presLayoutVars>
      </dgm:prSet>
      <dgm:spPr/>
      <dgm:t>
        <a:bodyPr/>
        <a:lstStyle/>
        <a:p>
          <a:endParaRPr lang="en-US"/>
        </a:p>
      </dgm:t>
    </dgm:pt>
    <dgm:pt modelId="{3D4A0969-04F9-43E1-8DF4-EFBF31766ECC}" type="pres">
      <dgm:prSet presAssocID="{F6658E4C-102D-42A8-9C8A-01D5B5C99500}" presName="spacer" presStyleCnt="0"/>
      <dgm:spPr/>
    </dgm:pt>
    <dgm:pt modelId="{E25314BD-DA51-4B43-8AF0-87092A9A7690}" type="pres">
      <dgm:prSet presAssocID="{6634A151-06BD-4A0B-AD2B-07B2E678C990}" presName="parentText" presStyleLbl="node1" presStyleIdx="4" presStyleCnt="5">
        <dgm:presLayoutVars>
          <dgm:chMax val="0"/>
          <dgm:bulletEnabled val="1"/>
        </dgm:presLayoutVars>
      </dgm:prSet>
      <dgm:spPr/>
      <dgm:t>
        <a:bodyPr/>
        <a:lstStyle/>
        <a:p>
          <a:endParaRPr lang="en-US"/>
        </a:p>
      </dgm:t>
    </dgm:pt>
  </dgm:ptLst>
  <dgm:cxnLst>
    <dgm:cxn modelId="{AFD75DCB-9EC8-494C-A74A-F519AF6B3BE3}" srcId="{0A530AE1-CE7A-4D6B-9505-D107F6741B3D}" destId="{5B2A4BA3-A821-469D-BBAF-7CA772A12F47}" srcOrd="1" destOrd="0" parTransId="{D342F223-5D45-4497-8F7C-2CB53D53859A}" sibTransId="{99B3E2AE-5F0B-4AD1-9D8C-D1CA0998101B}"/>
    <dgm:cxn modelId="{E2253759-9A6D-468A-BE6C-79C7B4860C49}" type="presOf" srcId="{5B2A4BA3-A821-469D-BBAF-7CA772A12F47}" destId="{EC881281-92AF-4872-A800-43AEAF28D0FE}" srcOrd="0" destOrd="0" presId="urn:microsoft.com/office/officeart/2005/8/layout/vList2"/>
    <dgm:cxn modelId="{A6FE5941-0B37-4040-A406-C48F1BB577E7}" type="presOf" srcId="{D102228E-C6F9-4102-9DE9-F47E53CBE384}" destId="{8BCADC84-D773-4708-B90E-143F62D92A39}" srcOrd="0" destOrd="0" presId="urn:microsoft.com/office/officeart/2005/8/layout/vList2"/>
    <dgm:cxn modelId="{4735EF1D-F2B6-4711-8CA3-5AB3EB9CD13C}" type="presOf" srcId="{322CFE67-87E5-4EA4-A3C2-22E283D66519}" destId="{2471EDC3-8CF7-402A-8EF1-1F14817ADE2F}" srcOrd="0" destOrd="0" presId="urn:microsoft.com/office/officeart/2005/8/layout/vList2"/>
    <dgm:cxn modelId="{D362DAEA-80AF-474C-AA86-DB50349A9598}" srcId="{0A530AE1-CE7A-4D6B-9505-D107F6741B3D}" destId="{6634A151-06BD-4A0B-AD2B-07B2E678C990}" srcOrd="4" destOrd="0" parTransId="{B45BD69B-A19C-4E27-B98D-896A17123B12}" sibTransId="{F2E6D986-7597-4C24-A242-82E0E0E32049}"/>
    <dgm:cxn modelId="{F1E6DF64-DE64-423A-A3E4-4E2F1AC38C71}" type="presOf" srcId="{6634A151-06BD-4A0B-AD2B-07B2E678C990}" destId="{E25314BD-DA51-4B43-8AF0-87092A9A7690}" srcOrd="0" destOrd="0" presId="urn:microsoft.com/office/officeart/2005/8/layout/vList2"/>
    <dgm:cxn modelId="{797B04DF-368F-4E7F-A509-1C395B54F1B0}" srcId="{0A530AE1-CE7A-4D6B-9505-D107F6741B3D}" destId="{322CFE67-87E5-4EA4-A3C2-22E283D66519}" srcOrd="2" destOrd="0" parTransId="{DC485CB5-5D49-49E8-9FE5-617EAE5852E8}" sibTransId="{26CAF2DC-EC57-4909-ACD9-AEB4A11AD19F}"/>
    <dgm:cxn modelId="{EB739D7E-F3CE-4EAD-80D7-971C73C4F0EC}" type="presOf" srcId="{182CF600-E5D1-4F9C-9C24-5843A419A244}" destId="{B722BAA5-12FF-475D-9475-BBAF03685BD6}" srcOrd="0" destOrd="0" presId="urn:microsoft.com/office/officeart/2005/8/layout/vList2"/>
    <dgm:cxn modelId="{5E357060-799D-4CA5-9121-37704868C402}" srcId="{0A530AE1-CE7A-4D6B-9505-D107F6741B3D}" destId="{D102228E-C6F9-4102-9DE9-F47E53CBE384}" srcOrd="0" destOrd="0" parTransId="{C10F6C50-D17F-4DF9-AF5B-B2B3BB72BA01}" sibTransId="{3806BD24-F745-441E-A3EA-C7B6AC79DEE2}"/>
    <dgm:cxn modelId="{37DEBFD3-6184-48CA-8776-7C33394639FA}" type="presOf" srcId="{0A530AE1-CE7A-4D6B-9505-D107F6741B3D}" destId="{0EBE2D98-9495-423D-AB29-AEBA7525DFFB}" srcOrd="0" destOrd="0" presId="urn:microsoft.com/office/officeart/2005/8/layout/vList2"/>
    <dgm:cxn modelId="{D04EFB2B-FE49-4994-923F-EF229F043CD1}" srcId="{0A530AE1-CE7A-4D6B-9505-D107F6741B3D}" destId="{182CF600-E5D1-4F9C-9C24-5843A419A244}" srcOrd="3" destOrd="0" parTransId="{DCD8608E-0877-424F-8C2D-F11717FEFC21}" sibTransId="{F6658E4C-102D-42A8-9C8A-01D5B5C99500}"/>
    <dgm:cxn modelId="{18497CB7-21C6-480F-A316-578EA73A6513}" type="presParOf" srcId="{0EBE2D98-9495-423D-AB29-AEBA7525DFFB}" destId="{8BCADC84-D773-4708-B90E-143F62D92A39}" srcOrd="0" destOrd="0" presId="urn:microsoft.com/office/officeart/2005/8/layout/vList2"/>
    <dgm:cxn modelId="{4D6337F3-2532-4388-AA42-F99EA4E33085}" type="presParOf" srcId="{0EBE2D98-9495-423D-AB29-AEBA7525DFFB}" destId="{B9F8AC70-63C2-4EA4-A226-AC971659493A}" srcOrd="1" destOrd="0" presId="urn:microsoft.com/office/officeart/2005/8/layout/vList2"/>
    <dgm:cxn modelId="{5DBECBF4-4D7B-4BEB-97AB-CAFECAE7349E}" type="presParOf" srcId="{0EBE2D98-9495-423D-AB29-AEBA7525DFFB}" destId="{EC881281-92AF-4872-A800-43AEAF28D0FE}" srcOrd="2" destOrd="0" presId="urn:microsoft.com/office/officeart/2005/8/layout/vList2"/>
    <dgm:cxn modelId="{8F7EF30C-BBDB-41BE-B567-6FDFF0E99DAD}" type="presParOf" srcId="{0EBE2D98-9495-423D-AB29-AEBA7525DFFB}" destId="{92EB3D89-2F51-483A-BBB2-C50254DC7B70}" srcOrd="3" destOrd="0" presId="urn:microsoft.com/office/officeart/2005/8/layout/vList2"/>
    <dgm:cxn modelId="{7FFE97C5-608E-443B-9D86-A2F7C33FDA98}" type="presParOf" srcId="{0EBE2D98-9495-423D-AB29-AEBA7525DFFB}" destId="{2471EDC3-8CF7-402A-8EF1-1F14817ADE2F}" srcOrd="4" destOrd="0" presId="urn:microsoft.com/office/officeart/2005/8/layout/vList2"/>
    <dgm:cxn modelId="{53045DE9-097E-484C-BD45-8FF1D55E08A0}" type="presParOf" srcId="{0EBE2D98-9495-423D-AB29-AEBA7525DFFB}" destId="{D14E4292-0E0D-4878-89CC-5ED1E3D1A796}" srcOrd="5" destOrd="0" presId="urn:microsoft.com/office/officeart/2005/8/layout/vList2"/>
    <dgm:cxn modelId="{70BA2132-2BAF-4848-9B60-B28038E35C38}" type="presParOf" srcId="{0EBE2D98-9495-423D-AB29-AEBA7525DFFB}" destId="{B722BAA5-12FF-475D-9475-BBAF03685BD6}" srcOrd="6" destOrd="0" presId="urn:microsoft.com/office/officeart/2005/8/layout/vList2"/>
    <dgm:cxn modelId="{3F4A0DCE-4D60-4812-B668-1B8BBCAEF2E7}" type="presParOf" srcId="{0EBE2D98-9495-423D-AB29-AEBA7525DFFB}" destId="{3D4A0969-04F9-43E1-8DF4-EFBF31766ECC}" srcOrd="7" destOrd="0" presId="urn:microsoft.com/office/officeart/2005/8/layout/vList2"/>
    <dgm:cxn modelId="{0EB4B6A4-29B1-4153-9B98-13963C656891}" type="presParOf" srcId="{0EBE2D98-9495-423D-AB29-AEBA7525DFFB}" destId="{E25314BD-DA51-4B43-8AF0-87092A9A769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D99D69-1A0B-4744-9345-62D0537263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C4EA6A-E60A-41D4-B9C3-E08FA95D6DAE}">
      <dgm:prSet/>
      <dgm:spPr/>
      <dgm:t>
        <a:bodyPr/>
        <a:lstStyle/>
        <a:p>
          <a:pPr rtl="0"/>
          <a:r>
            <a:rPr lang="en-US" dirty="0" smtClean="0"/>
            <a:t>Creating Your Career Action Plan (Nov. 2</a:t>
          </a:r>
          <a:r>
            <a:rPr lang="en-US" baseline="30000" dirty="0" smtClean="0"/>
            <a:t>nd</a:t>
          </a:r>
          <a:r>
            <a:rPr lang="en-US" dirty="0" smtClean="0"/>
            <a:t>) </a:t>
          </a:r>
          <a:endParaRPr lang="en-US" dirty="0"/>
        </a:p>
      </dgm:t>
    </dgm:pt>
    <dgm:pt modelId="{72FB7A74-3710-4573-9371-105C85C924A7}" type="parTrans" cxnId="{2567D3D0-F6AB-4D8D-9C28-2FAC6A820174}">
      <dgm:prSet/>
      <dgm:spPr/>
      <dgm:t>
        <a:bodyPr/>
        <a:lstStyle/>
        <a:p>
          <a:endParaRPr lang="en-US"/>
        </a:p>
      </dgm:t>
    </dgm:pt>
    <dgm:pt modelId="{43AC74D2-A099-4B2E-AB0F-E21DFB665922}" type="sibTrans" cxnId="{2567D3D0-F6AB-4D8D-9C28-2FAC6A820174}">
      <dgm:prSet/>
      <dgm:spPr/>
      <dgm:t>
        <a:bodyPr/>
        <a:lstStyle/>
        <a:p>
          <a:endParaRPr lang="en-US"/>
        </a:p>
      </dgm:t>
    </dgm:pt>
    <dgm:pt modelId="{C31C5927-5B31-4221-AF8F-0BF0A93CA7AE}">
      <dgm:prSet/>
      <dgm:spPr/>
      <dgm:t>
        <a:bodyPr/>
        <a:lstStyle/>
        <a:p>
          <a:pPr rtl="0"/>
          <a:r>
            <a:rPr lang="en-US" dirty="0" smtClean="0"/>
            <a:t>Negotiating in Academia (Nov. 9</a:t>
          </a:r>
          <a:r>
            <a:rPr lang="en-US" baseline="30000" dirty="0" smtClean="0"/>
            <a:t>th</a:t>
          </a:r>
          <a:r>
            <a:rPr lang="en-US" dirty="0" smtClean="0"/>
            <a:t>)</a:t>
          </a:r>
          <a:endParaRPr lang="en-US" dirty="0"/>
        </a:p>
      </dgm:t>
    </dgm:pt>
    <dgm:pt modelId="{00E442B6-C942-4603-8214-78D9084C7263}" type="parTrans" cxnId="{B6ADDE58-E476-4B9E-A272-ACF6DDE4D25D}">
      <dgm:prSet/>
      <dgm:spPr/>
      <dgm:t>
        <a:bodyPr/>
        <a:lstStyle/>
        <a:p>
          <a:endParaRPr lang="en-US"/>
        </a:p>
      </dgm:t>
    </dgm:pt>
    <dgm:pt modelId="{3FC11AE2-3FD6-4CE1-A8C4-5DF5AFDB1D3A}" type="sibTrans" cxnId="{B6ADDE58-E476-4B9E-A272-ACF6DDE4D25D}">
      <dgm:prSet/>
      <dgm:spPr/>
      <dgm:t>
        <a:bodyPr/>
        <a:lstStyle/>
        <a:p>
          <a:endParaRPr lang="en-US"/>
        </a:p>
      </dgm:t>
    </dgm:pt>
    <dgm:pt modelId="{4C4AA450-447F-4D5E-919D-252711F2AB0F}">
      <dgm:prSet/>
      <dgm:spPr/>
      <dgm:t>
        <a:bodyPr/>
        <a:lstStyle/>
        <a:p>
          <a:pPr rtl="0"/>
          <a:r>
            <a:rPr lang="en-US" dirty="0" smtClean="0"/>
            <a:t>Stretch Your Stipend and Build Financial Foundations (Oct. 5</a:t>
          </a:r>
          <a:r>
            <a:rPr lang="en-US" baseline="30000" dirty="0" smtClean="0"/>
            <a:t>th</a:t>
          </a:r>
          <a:r>
            <a:rPr lang="en-US" dirty="0" smtClean="0"/>
            <a:t>)</a:t>
          </a:r>
          <a:endParaRPr lang="en-US" dirty="0"/>
        </a:p>
      </dgm:t>
    </dgm:pt>
    <dgm:pt modelId="{2BBB2EA5-0CEB-4740-BAA7-4F2F0081B2E4}" type="parTrans" cxnId="{D708C5AB-B8D9-413B-9C05-5E40F8A030DF}">
      <dgm:prSet/>
      <dgm:spPr/>
      <dgm:t>
        <a:bodyPr/>
        <a:lstStyle/>
        <a:p>
          <a:endParaRPr lang="en-US"/>
        </a:p>
      </dgm:t>
    </dgm:pt>
    <dgm:pt modelId="{AAD8D317-7658-4722-8A56-78D391E58B52}" type="sibTrans" cxnId="{D708C5AB-B8D9-413B-9C05-5E40F8A030DF}">
      <dgm:prSet/>
      <dgm:spPr/>
      <dgm:t>
        <a:bodyPr/>
        <a:lstStyle/>
        <a:p>
          <a:endParaRPr lang="en-US"/>
        </a:p>
      </dgm:t>
    </dgm:pt>
    <dgm:pt modelId="{0846CCCD-D88E-44F4-A4D0-577E9E6B0FE4}">
      <dgm:prSet/>
      <dgm:spPr/>
      <dgm:t>
        <a:bodyPr/>
        <a:lstStyle/>
        <a:p>
          <a:pPr rtl="0"/>
          <a:r>
            <a:rPr lang="en-US" dirty="0" smtClean="0"/>
            <a:t>Opportunities for International Engagement (Oct. 11</a:t>
          </a:r>
          <a:r>
            <a:rPr lang="en-US" baseline="30000" dirty="0" smtClean="0"/>
            <a:t>th</a:t>
          </a:r>
          <a:r>
            <a:rPr lang="en-US" dirty="0" smtClean="0"/>
            <a:t>) </a:t>
          </a:r>
          <a:endParaRPr lang="en-US" dirty="0"/>
        </a:p>
      </dgm:t>
    </dgm:pt>
    <dgm:pt modelId="{FB409B69-E730-444B-9589-6B9DD23EB7EC}" type="parTrans" cxnId="{1F6BCECB-3440-4F91-9B11-E42A9CD27114}">
      <dgm:prSet/>
      <dgm:spPr/>
      <dgm:t>
        <a:bodyPr/>
        <a:lstStyle/>
        <a:p>
          <a:endParaRPr lang="en-US"/>
        </a:p>
      </dgm:t>
    </dgm:pt>
    <dgm:pt modelId="{F53B64EA-E8FC-4F89-835A-20ACC68D75DC}" type="sibTrans" cxnId="{1F6BCECB-3440-4F91-9B11-E42A9CD27114}">
      <dgm:prSet/>
      <dgm:spPr/>
      <dgm:t>
        <a:bodyPr/>
        <a:lstStyle/>
        <a:p>
          <a:endParaRPr lang="en-US"/>
        </a:p>
      </dgm:t>
    </dgm:pt>
    <dgm:pt modelId="{4CB2AD8F-F5AE-4FCD-8DA4-7883590B85F1}">
      <dgm:prSet/>
      <dgm:spPr/>
      <dgm:t>
        <a:bodyPr/>
        <a:lstStyle/>
        <a:p>
          <a:pPr rtl="0"/>
          <a:r>
            <a:rPr lang="en-US" dirty="0" smtClean="0"/>
            <a:t>Careers in Industry Panel (Oct. 20</a:t>
          </a:r>
          <a:r>
            <a:rPr lang="en-US" baseline="30000" dirty="0" smtClean="0"/>
            <a:t>th</a:t>
          </a:r>
          <a:r>
            <a:rPr lang="en-US" dirty="0" smtClean="0"/>
            <a:t>)  </a:t>
          </a:r>
          <a:endParaRPr lang="en-US" dirty="0"/>
        </a:p>
      </dgm:t>
    </dgm:pt>
    <dgm:pt modelId="{29CB483B-CF49-4A76-BF16-A2692802E8DA}" type="parTrans" cxnId="{C77EC8C1-D83F-40D9-ACF6-484ECB9AA8F3}">
      <dgm:prSet/>
      <dgm:spPr/>
      <dgm:t>
        <a:bodyPr/>
        <a:lstStyle/>
        <a:p>
          <a:endParaRPr lang="en-US"/>
        </a:p>
      </dgm:t>
    </dgm:pt>
    <dgm:pt modelId="{A6784560-4395-441A-9E1E-33D11CF28279}" type="sibTrans" cxnId="{C77EC8C1-D83F-40D9-ACF6-484ECB9AA8F3}">
      <dgm:prSet/>
      <dgm:spPr/>
      <dgm:t>
        <a:bodyPr/>
        <a:lstStyle/>
        <a:p>
          <a:endParaRPr lang="en-US"/>
        </a:p>
      </dgm:t>
    </dgm:pt>
    <dgm:pt modelId="{081E0C3E-59FB-4780-A5E8-C733BBDE3A52}">
      <dgm:prSet/>
      <dgm:spPr/>
      <dgm:t>
        <a:bodyPr/>
        <a:lstStyle/>
        <a:p>
          <a:pPr rtl="0"/>
          <a:r>
            <a:rPr lang="en-US" dirty="0" smtClean="0"/>
            <a:t>Careers in Academia Panel (Oct. 27</a:t>
          </a:r>
          <a:r>
            <a:rPr lang="en-US" baseline="30000" dirty="0" smtClean="0"/>
            <a:t>th</a:t>
          </a:r>
          <a:r>
            <a:rPr lang="en-US" dirty="0" smtClean="0"/>
            <a:t>) </a:t>
          </a:r>
          <a:endParaRPr lang="en-US" dirty="0"/>
        </a:p>
      </dgm:t>
    </dgm:pt>
    <dgm:pt modelId="{FC59A9A8-A427-4F41-888B-EE12FCC5DDD4}" type="parTrans" cxnId="{7BB60924-5477-4E1D-BF76-790631B5AE03}">
      <dgm:prSet/>
      <dgm:spPr/>
      <dgm:t>
        <a:bodyPr/>
        <a:lstStyle/>
        <a:p>
          <a:endParaRPr lang="en-US"/>
        </a:p>
      </dgm:t>
    </dgm:pt>
    <dgm:pt modelId="{BC4C1E23-C1E9-49C6-A9AF-77D176CEB389}" type="sibTrans" cxnId="{7BB60924-5477-4E1D-BF76-790631B5AE03}">
      <dgm:prSet/>
      <dgm:spPr/>
      <dgm:t>
        <a:bodyPr/>
        <a:lstStyle/>
        <a:p>
          <a:endParaRPr lang="en-US"/>
        </a:p>
      </dgm:t>
    </dgm:pt>
    <dgm:pt modelId="{67CE1EF7-D9CB-4EB1-8DB6-B607C3A158CA}" type="pres">
      <dgm:prSet presAssocID="{83D99D69-1A0B-4744-9345-62D0537263A7}" presName="linear" presStyleCnt="0">
        <dgm:presLayoutVars>
          <dgm:animLvl val="lvl"/>
          <dgm:resizeHandles val="exact"/>
        </dgm:presLayoutVars>
      </dgm:prSet>
      <dgm:spPr/>
      <dgm:t>
        <a:bodyPr/>
        <a:lstStyle/>
        <a:p>
          <a:endParaRPr lang="en-US"/>
        </a:p>
      </dgm:t>
    </dgm:pt>
    <dgm:pt modelId="{0D1335F6-FCC7-4444-8C44-7EFA46204656}" type="pres">
      <dgm:prSet presAssocID="{4C4AA450-447F-4D5E-919D-252711F2AB0F}" presName="parentText" presStyleLbl="node1" presStyleIdx="0" presStyleCnt="6">
        <dgm:presLayoutVars>
          <dgm:chMax val="0"/>
          <dgm:bulletEnabled val="1"/>
        </dgm:presLayoutVars>
      </dgm:prSet>
      <dgm:spPr/>
      <dgm:t>
        <a:bodyPr/>
        <a:lstStyle/>
        <a:p>
          <a:endParaRPr lang="en-US"/>
        </a:p>
      </dgm:t>
    </dgm:pt>
    <dgm:pt modelId="{44765064-83FD-48B6-87FF-D8891AF3A08E}" type="pres">
      <dgm:prSet presAssocID="{AAD8D317-7658-4722-8A56-78D391E58B52}" presName="spacer" presStyleCnt="0"/>
      <dgm:spPr/>
    </dgm:pt>
    <dgm:pt modelId="{76E978B9-3CE6-4B28-815F-90DA17E6BF67}" type="pres">
      <dgm:prSet presAssocID="{0846CCCD-D88E-44F4-A4D0-577E9E6B0FE4}" presName="parentText" presStyleLbl="node1" presStyleIdx="1" presStyleCnt="6">
        <dgm:presLayoutVars>
          <dgm:chMax val="0"/>
          <dgm:bulletEnabled val="1"/>
        </dgm:presLayoutVars>
      </dgm:prSet>
      <dgm:spPr/>
      <dgm:t>
        <a:bodyPr/>
        <a:lstStyle/>
        <a:p>
          <a:endParaRPr lang="en-US"/>
        </a:p>
      </dgm:t>
    </dgm:pt>
    <dgm:pt modelId="{499D94B5-5AC4-45D9-BDD8-E4B399E1347A}" type="pres">
      <dgm:prSet presAssocID="{F53B64EA-E8FC-4F89-835A-20ACC68D75DC}" presName="spacer" presStyleCnt="0"/>
      <dgm:spPr/>
    </dgm:pt>
    <dgm:pt modelId="{B7F75290-A506-4894-A64A-F127483FA879}" type="pres">
      <dgm:prSet presAssocID="{4CB2AD8F-F5AE-4FCD-8DA4-7883590B85F1}" presName="parentText" presStyleLbl="node1" presStyleIdx="2" presStyleCnt="6">
        <dgm:presLayoutVars>
          <dgm:chMax val="0"/>
          <dgm:bulletEnabled val="1"/>
        </dgm:presLayoutVars>
      </dgm:prSet>
      <dgm:spPr/>
      <dgm:t>
        <a:bodyPr/>
        <a:lstStyle/>
        <a:p>
          <a:endParaRPr lang="en-US"/>
        </a:p>
      </dgm:t>
    </dgm:pt>
    <dgm:pt modelId="{0B5EC096-819C-4BCF-9528-687DDE25EA0C}" type="pres">
      <dgm:prSet presAssocID="{A6784560-4395-441A-9E1E-33D11CF28279}" presName="spacer" presStyleCnt="0"/>
      <dgm:spPr/>
    </dgm:pt>
    <dgm:pt modelId="{F7AB3212-368E-4918-AA2C-5870B3DDBF2F}" type="pres">
      <dgm:prSet presAssocID="{8CC4EA6A-E60A-41D4-B9C3-E08FA95D6DAE}" presName="parentText" presStyleLbl="node1" presStyleIdx="3" presStyleCnt="6">
        <dgm:presLayoutVars>
          <dgm:chMax val="0"/>
          <dgm:bulletEnabled val="1"/>
        </dgm:presLayoutVars>
      </dgm:prSet>
      <dgm:spPr/>
      <dgm:t>
        <a:bodyPr/>
        <a:lstStyle/>
        <a:p>
          <a:endParaRPr lang="en-US"/>
        </a:p>
      </dgm:t>
    </dgm:pt>
    <dgm:pt modelId="{AB8DEC59-3C91-4C0D-B94A-BA09803C0055}" type="pres">
      <dgm:prSet presAssocID="{43AC74D2-A099-4B2E-AB0F-E21DFB665922}" presName="spacer" presStyleCnt="0"/>
      <dgm:spPr/>
    </dgm:pt>
    <dgm:pt modelId="{E136B6EC-5934-4DDE-ACD3-7F2CC2EAA9B3}" type="pres">
      <dgm:prSet presAssocID="{081E0C3E-59FB-4780-A5E8-C733BBDE3A52}" presName="parentText" presStyleLbl="node1" presStyleIdx="4" presStyleCnt="6">
        <dgm:presLayoutVars>
          <dgm:chMax val="0"/>
          <dgm:bulletEnabled val="1"/>
        </dgm:presLayoutVars>
      </dgm:prSet>
      <dgm:spPr/>
      <dgm:t>
        <a:bodyPr/>
        <a:lstStyle/>
        <a:p>
          <a:endParaRPr lang="en-US"/>
        </a:p>
      </dgm:t>
    </dgm:pt>
    <dgm:pt modelId="{9D2BF5E2-F1B2-4789-BA31-07CCD885CCCE}" type="pres">
      <dgm:prSet presAssocID="{BC4C1E23-C1E9-49C6-A9AF-77D176CEB389}" presName="spacer" presStyleCnt="0"/>
      <dgm:spPr/>
    </dgm:pt>
    <dgm:pt modelId="{16A81EE6-E660-42B6-BA28-E026FE46CCFE}" type="pres">
      <dgm:prSet presAssocID="{C31C5927-5B31-4221-AF8F-0BF0A93CA7AE}" presName="parentText" presStyleLbl="node1" presStyleIdx="5" presStyleCnt="6">
        <dgm:presLayoutVars>
          <dgm:chMax val="0"/>
          <dgm:bulletEnabled val="1"/>
        </dgm:presLayoutVars>
      </dgm:prSet>
      <dgm:spPr/>
      <dgm:t>
        <a:bodyPr/>
        <a:lstStyle/>
        <a:p>
          <a:endParaRPr lang="en-US"/>
        </a:p>
      </dgm:t>
    </dgm:pt>
  </dgm:ptLst>
  <dgm:cxnLst>
    <dgm:cxn modelId="{B6ADDE58-E476-4B9E-A272-ACF6DDE4D25D}" srcId="{83D99D69-1A0B-4744-9345-62D0537263A7}" destId="{C31C5927-5B31-4221-AF8F-0BF0A93CA7AE}" srcOrd="5" destOrd="0" parTransId="{00E442B6-C942-4603-8214-78D9084C7263}" sibTransId="{3FC11AE2-3FD6-4CE1-A8C4-5DF5AFDB1D3A}"/>
    <dgm:cxn modelId="{C77EC8C1-D83F-40D9-ACF6-484ECB9AA8F3}" srcId="{83D99D69-1A0B-4744-9345-62D0537263A7}" destId="{4CB2AD8F-F5AE-4FCD-8DA4-7883590B85F1}" srcOrd="2" destOrd="0" parTransId="{29CB483B-CF49-4A76-BF16-A2692802E8DA}" sibTransId="{A6784560-4395-441A-9E1E-33D11CF28279}"/>
    <dgm:cxn modelId="{7BB60924-5477-4E1D-BF76-790631B5AE03}" srcId="{83D99D69-1A0B-4744-9345-62D0537263A7}" destId="{081E0C3E-59FB-4780-A5E8-C733BBDE3A52}" srcOrd="4" destOrd="0" parTransId="{FC59A9A8-A427-4F41-888B-EE12FCC5DDD4}" sibTransId="{BC4C1E23-C1E9-49C6-A9AF-77D176CEB389}"/>
    <dgm:cxn modelId="{7E98C13B-9A14-498B-9570-07B8787D0FF0}" type="presOf" srcId="{C31C5927-5B31-4221-AF8F-0BF0A93CA7AE}" destId="{16A81EE6-E660-42B6-BA28-E026FE46CCFE}" srcOrd="0" destOrd="0" presId="urn:microsoft.com/office/officeart/2005/8/layout/vList2"/>
    <dgm:cxn modelId="{2567D3D0-F6AB-4D8D-9C28-2FAC6A820174}" srcId="{83D99D69-1A0B-4744-9345-62D0537263A7}" destId="{8CC4EA6A-E60A-41D4-B9C3-E08FA95D6DAE}" srcOrd="3" destOrd="0" parTransId="{72FB7A74-3710-4573-9371-105C85C924A7}" sibTransId="{43AC74D2-A099-4B2E-AB0F-E21DFB665922}"/>
    <dgm:cxn modelId="{F6E01795-D8BA-4B7F-95FF-C1779F63F427}" type="presOf" srcId="{8CC4EA6A-E60A-41D4-B9C3-E08FA95D6DAE}" destId="{F7AB3212-368E-4918-AA2C-5870B3DDBF2F}" srcOrd="0" destOrd="0" presId="urn:microsoft.com/office/officeart/2005/8/layout/vList2"/>
    <dgm:cxn modelId="{43A394A9-300A-4270-A50F-C4EDA9D16273}" type="presOf" srcId="{4CB2AD8F-F5AE-4FCD-8DA4-7883590B85F1}" destId="{B7F75290-A506-4894-A64A-F127483FA879}" srcOrd="0" destOrd="0" presId="urn:microsoft.com/office/officeart/2005/8/layout/vList2"/>
    <dgm:cxn modelId="{945B3756-547A-4BF0-AECC-7FE04CBD1405}" type="presOf" srcId="{0846CCCD-D88E-44F4-A4D0-577E9E6B0FE4}" destId="{76E978B9-3CE6-4B28-815F-90DA17E6BF67}" srcOrd="0" destOrd="0" presId="urn:microsoft.com/office/officeart/2005/8/layout/vList2"/>
    <dgm:cxn modelId="{D708C5AB-B8D9-413B-9C05-5E40F8A030DF}" srcId="{83D99D69-1A0B-4744-9345-62D0537263A7}" destId="{4C4AA450-447F-4D5E-919D-252711F2AB0F}" srcOrd="0" destOrd="0" parTransId="{2BBB2EA5-0CEB-4740-BAA7-4F2F0081B2E4}" sibTransId="{AAD8D317-7658-4722-8A56-78D391E58B52}"/>
    <dgm:cxn modelId="{0DED76E8-1AB3-4D7B-B5BC-AD9651EDD526}" type="presOf" srcId="{4C4AA450-447F-4D5E-919D-252711F2AB0F}" destId="{0D1335F6-FCC7-4444-8C44-7EFA46204656}" srcOrd="0" destOrd="0" presId="urn:microsoft.com/office/officeart/2005/8/layout/vList2"/>
    <dgm:cxn modelId="{67B5EF87-01A5-411E-8118-3ED1DF81DC2D}" type="presOf" srcId="{83D99D69-1A0B-4744-9345-62D0537263A7}" destId="{67CE1EF7-D9CB-4EB1-8DB6-B607C3A158CA}" srcOrd="0" destOrd="0" presId="urn:microsoft.com/office/officeart/2005/8/layout/vList2"/>
    <dgm:cxn modelId="{B976DD8F-DB50-4E71-971F-8466BD931AB9}" type="presOf" srcId="{081E0C3E-59FB-4780-A5E8-C733BBDE3A52}" destId="{E136B6EC-5934-4DDE-ACD3-7F2CC2EAA9B3}" srcOrd="0" destOrd="0" presId="urn:microsoft.com/office/officeart/2005/8/layout/vList2"/>
    <dgm:cxn modelId="{1F6BCECB-3440-4F91-9B11-E42A9CD27114}" srcId="{83D99D69-1A0B-4744-9345-62D0537263A7}" destId="{0846CCCD-D88E-44F4-A4D0-577E9E6B0FE4}" srcOrd="1" destOrd="0" parTransId="{FB409B69-E730-444B-9589-6B9DD23EB7EC}" sibTransId="{F53B64EA-E8FC-4F89-835A-20ACC68D75DC}"/>
    <dgm:cxn modelId="{B06F11C7-7CF6-4FF3-B23E-FA71C14A1520}" type="presParOf" srcId="{67CE1EF7-D9CB-4EB1-8DB6-B607C3A158CA}" destId="{0D1335F6-FCC7-4444-8C44-7EFA46204656}" srcOrd="0" destOrd="0" presId="urn:microsoft.com/office/officeart/2005/8/layout/vList2"/>
    <dgm:cxn modelId="{2BB56CE0-6DEF-439F-A994-D5CD863B9EC7}" type="presParOf" srcId="{67CE1EF7-D9CB-4EB1-8DB6-B607C3A158CA}" destId="{44765064-83FD-48B6-87FF-D8891AF3A08E}" srcOrd="1" destOrd="0" presId="urn:microsoft.com/office/officeart/2005/8/layout/vList2"/>
    <dgm:cxn modelId="{AF49951A-B4C8-407E-AD6B-44C31751C4D0}" type="presParOf" srcId="{67CE1EF7-D9CB-4EB1-8DB6-B607C3A158CA}" destId="{76E978B9-3CE6-4B28-815F-90DA17E6BF67}" srcOrd="2" destOrd="0" presId="urn:microsoft.com/office/officeart/2005/8/layout/vList2"/>
    <dgm:cxn modelId="{39AB2D0C-6A82-4843-B80A-36EF0BC80E9E}" type="presParOf" srcId="{67CE1EF7-D9CB-4EB1-8DB6-B607C3A158CA}" destId="{499D94B5-5AC4-45D9-BDD8-E4B399E1347A}" srcOrd="3" destOrd="0" presId="urn:microsoft.com/office/officeart/2005/8/layout/vList2"/>
    <dgm:cxn modelId="{3FF2DE18-64AE-4DF3-883F-B3D00C12C4D7}" type="presParOf" srcId="{67CE1EF7-D9CB-4EB1-8DB6-B607C3A158CA}" destId="{B7F75290-A506-4894-A64A-F127483FA879}" srcOrd="4" destOrd="0" presId="urn:microsoft.com/office/officeart/2005/8/layout/vList2"/>
    <dgm:cxn modelId="{39BC9520-4499-45E0-A18C-4D963BA2B299}" type="presParOf" srcId="{67CE1EF7-D9CB-4EB1-8DB6-B607C3A158CA}" destId="{0B5EC096-819C-4BCF-9528-687DDE25EA0C}" srcOrd="5" destOrd="0" presId="urn:microsoft.com/office/officeart/2005/8/layout/vList2"/>
    <dgm:cxn modelId="{A9D47471-E6DA-4744-BF53-A37807F0B062}" type="presParOf" srcId="{67CE1EF7-D9CB-4EB1-8DB6-B607C3A158CA}" destId="{F7AB3212-368E-4918-AA2C-5870B3DDBF2F}" srcOrd="6" destOrd="0" presId="urn:microsoft.com/office/officeart/2005/8/layout/vList2"/>
    <dgm:cxn modelId="{1E5742E6-CB7C-4CC3-9289-C576C3F7C258}" type="presParOf" srcId="{67CE1EF7-D9CB-4EB1-8DB6-B607C3A158CA}" destId="{AB8DEC59-3C91-4C0D-B94A-BA09803C0055}" srcOrd="7" destOrd="0" presId="urn:microsoft.com/office/officeart/2005/8/layout/vList2"/>
    <dgm:cxn modelId="{B6935992-3444-4562-86D6-09B5A4CBF033}" type="presParOf" srcId="{67CE1EF7-D9CB-4EB1-8DB6-B607C3A158CA}" destId="{E136B6EC-5934-4DDE-ACD3-7F2CC2EAA9B3}" srcOrd="8" destOrd="0" presId="urn:microsoft.com/office/officeart/2005/8/layout/vList2"/>
    <dgm:cxn modelId="{A060C812-3428-4B84-BB15-F6D5C7155B6A}" type="presParOf" srcId="{67CE1EF7-D9CB-4EB1-8DB6-B607C3A158CA}" destId="{9D2BF5E2-F1B2-4789-BA31-07CCD885CCCE}" srcOrd="9" destOrd="0" presId="urn:microsoft.com/office/officeart/2005/8/layout/vList2"/>
    <dgm:cxn modelId="{BA96D1A4-1211-401E-B107-B0AFEF9CF4D0}" type="presParOf" srcId="{67CE1EF7-D9CB-4EB1-8DB6-B607C3A158CA}" destId="{16A81EE6-E660-42B6-BA28-E026FE46CCF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BA0002-E369-404E-AC6C-093D3A45303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8C337F5-FACC-4868-82CC-AF01E02404AB}">
      <dgm:prSet/>
      <dgm:spPr/>
      <dgm:t>
        <a:bodyPr/>
        <a:lstStyle/>
        <a:p>
          <a:pPr rtl="0"/>
          <a:r>
            <a:rPr lang="en-US" dirty="0" smtClean="0">
              <a:latin typeface="Verdana" panose="020B0604030504040204" pitchFamily="34" charset="0"/>
              <a:ea typeface="Verdana" panose="020B0604030504040204" pitchFamily="34" charset="0"/>
              <a:cs typeface="Verdana" panose="020B0604030504040204" pitchFamily="34" charset="0"/>
            </a:rPr>
            <a:t>International Students and the Job Search </a:t>
          </a:r>
          <a:r>
            <a:rPr lang="en-US" i="1" dirty="0" smtClean="0">
              <a:latin typeface="Verdana" panose="020B0604030504040204" pitchFamily="34" charset="0"/>
              <a:ea typeface="Verdana" panose="020B0604030504040204" pitchFamily="34" charset="0"/>
              <a:cs typeface="Verdana" panose="020B0604030504040204" pitchFamily="34" charset="0"/>
            </a:rPr>
            <a:t>(Sept. 13</a:t>
          </a:r>
          <a:r>
            <a:rPr lang="en-US" i="1" baseline="30000" dirty="0" smtClean="0">
              <a:latin typeface="Verdana" panose="020B0604030504040204" pitchFamily="34" charset="0"/>
              <a:ea typeface="Verdana" panose="020B0604030504040204" pitchFamily="34" charset="0"/>
              <a:cs typeface="Verdana" panose="020B0604030504040204" pitchFamily="34" charset="0"/>
            </a:rPr>
            <a:t>th</a:t>
          </a:r>
          <a:r>
            <a:rPr lang="en-US" i="1" dirty="0" smtClean="0">
              <a:latin typeface="Verdana" panose="020B0604030504040204" pitchFamily="34" charset="0"/>
              <a:ea typeface="Verdana" panose="020B0604030504040204" pitchFamily="34" charset="0"/>
              <a:cs typeface="Verdana" panose="020B0604030504040204" pitchFamily="34" charset="0"/>
            </a:rPr>
            <a:t>)</a:t>
          </a:r>
          <a:endParaRPr lang="en-US" i="1" dirty="0">
            <a:latin typeface="Verdana" panose="020B0604030504040204" pitchFamily="34" charset="0"/>
            <a:ea typeface="Verdana" panose="020B0604030504040204" pitchFamily="34" charset="0"/>
            <a:cs typeface="Verdana" panose="020B0604030504040204" pitchFamily="34" charset="0"/>
          </a:endParaRPr>
        </a:p>
      </dgm:t>
    </dgm:pt>
    <dgm:pt modelId="{99A7B5B5-1C1E-4E5B-95EB-82C3B47DB09B}" type="parTrans" cxnId="{ECD60950-2AB9-4495-96AA-A16CD7CC53E8}">
      <dgm:prSet/>
      <dgm:spPr/>
      <dgm:t>
        <a:bodyPr/>
        <a:lstStyle/>
        <a:p>
          <a:endParaRPr lang="en-US"/>
        </a:p>
      </dgm:t>
    </dgm:pt>
    <dgm:pt modelId="{4F49B1EC-FC1D-4F7F-9A7E-0882A8ABF9A3}" type="sibTrans" cxnId="{ECD60950-2AB9-4495-96AA-A16CD7CC53E8}">
      <dgm:prSet/>
      <dgm:spPr/>
      <dgm:t>
        <a:bodyPr/>
        <a:lstStyle/>
        <a:p>
          <a:endParaRPr lang="en-US"/>
        </a:p>
      </dgm:t>
    </dgm:pt>
    <dgm:pt modelId="{5A18E78C-63EC-4B03-9F26-197D8E22FEB8}">
      <dgm:prSet/>
      <dgm:spPr/>
      <dgm:t>
        <a:bodyPr/>
        <a:lstStyle/>
        <a:p>
          <a:pPr rtl="0"/>
          <a:r>
            <a:rPr lang="en-US" dirty="0" smtClean="0">
              <a:latin typeface="Verdana" panose="020B0604030504040204" pitchFamily="34" charset="0"/>
              <a:ea typeface="Verdana" panose="020B0604030504040204" pitchFamily="34" charset="0"/>
              <a:cs typeface="Verdana" panose="020B0604030504040204" pitchFamily="34" charset="0"/>
            </a:rPr>
            <a:t>Communicating With Employers at Career Showcase</a:t>
          </a:r>
        </a:p>
        <a:p>
          <a:pPr rtl="0"/>
          <a:r>
            <a:rPr lang="en-US" i="1" dirty="0" smtClean="0">
              <a:latin typeface="Verdana" panose="020B0604030504040204" pitchFamily="34" charset="0"/>
              <a:ea typeface="Verdana" panose="020B0604030504040204" pitchFamily="34" charset="0"/>
              <a:cs typeface="Verdana" panose="020B0604030504040204" pitchFamily="34" charset="0"/>
            </a:rPr>
            <a:t>(Sept. 21</a:t>
          </a:r>
          <a:r>
            <a:rPr lang="en-US" i="1" baseline="30000" dirty="0" smtClean="0">
              <a:latin typeface="Verdana" panose="020B0604030504040204" pitchFamily="34" charset="0"/>
              <a:ea typeface="Verdana" panose="020B0604030504040204" pitchFamily="34" charset="0"/>
              <a:cs typeface="Verdana" panose="020B0604030504040204" pitchFamily="34" charset="0"/>
            </a:rPr>
            <a:t>st</a:t>
          </a:r>
          <a:r>
            <a:rPr lang="en-US" i="1" dirty="0" smtClean="0">
              <a:latin typeface="Verdana" panose="020B0604030504040204" pitchFamily="34" charset="0"/>
              <a:ea typeface="Verdana" panose="020B0604030504040204" pitchFamily="34" charset="0"/>
              <a:cs typeface="Verdana" panose="020B0604030504040204" pitchFamily="34" charset="0"/>
            </a:rPr>
            <a:t>)</a:t>
          </a:r>
          <a:endParaRPr lang="en-US" i="1" dirty="0">
            <a:latin typeface="Verdana" panose="020B0604030504040204" pitchFamily="34" charset="0"/>
            <a:ea typeface="Verdana" panose="020B0604030504040204" pitchFamily="34" charset="0"/>
            <a:cs typeface="Verdana" panose="020B0604030504040204" pitchFamily="34" charset="0"/>
          </a:endParaRPr>
        </a:p>
      </dgm:t>
    </dgm:pt>
    <dgm:pt modelId="{F2D1E491-4997-42C8-A267-0BB336A241DB}" type="parTrans" cxnId="{13688CC2-D547-4F73-BE10-B8958F07CAED}">
      <dgm:prSet/>
      <dgm:spPr/>
      <dgm:t>
        <a:bodyPr/>
        <a:lstStyle/>
        <a:p>
          <a:endParaRPr lang="en-US"/>
        </a:p>
      </dgm:t>
    </dgm:pt>
    <dgm:pt modelId="{639A4C06-2BA0-40C9-939A-4EE6D9BB5DAB}" type="sibTrans" cxnId="{13688CC2-D547-4F73-BE10-B8958F07CAED}">
      <dgm:prSet/>
      <dgm:spPr/>
      <dgm:t>
        <a:bodyPr/>
        <a:lstStyle/>
        <a:p>
          <a:endParaRPr lang="en-US"/>
        </a:p>
      </dgm:t>
    </dgm:pt>
    <dgm:pt modelId="{10369EB1-0DD7-4841-8799-EB51A9AB9E87}">
      <dgm:prSet/>
      <dgm:spPr/>
      <dgm:t>
        <a:bodyPr/>
        <a:lstStyle/>
        <a:p>
          <a:pPr rtl="0"/>
          <a:r>
            <a:rPr lang="en-US" dirty="0" smtClean="0">
              <a:latin typeface="Verdana" panose="020B0604030504040204" pitchFamily="34" charset="0"/>
              <a:ea typeface="Verdana" panose="020B0604030504040204" pitchFamily="34" charset="0"/>
              <a:cs typeface="Verdana" panose="020B0604030504040204" pitchFamily="34" charset="0"/>
            </a:rPr>
            <a:t>OPT/CPT/OPT-Stem Information Sessions</a:t>
          </a:r>
        </a:p>
        <a:p>
          <a:pPr rtl="0"/>
          <a:r>
            <a:rPr lang="en-US" i="1" dirty="0" smtClean="0">
              <a:latin typeface="Verdana" panose="020B0604030504040204" pitchFamily="34" charset="0"/>
              <a:ea typeface="Verdana" panose="020B0604030504040204" pitchFamily="34" charset="0"/>
              <a:cs typeface="Verdana" panose="020B0604030504040204" pitchFamily="34" charset="0"/>
            </a:rPr>
            <a:t>(Sept. 16</a:t>
          </a:r>
          <a:r>
            <a:rPr lang="en-US" i="1" baseline="30000" dirty="0" smtClean="0">
              <a:latin typeface="Verdana" panose="020B0604030504040204" pitchFamily="34" charset="0"/>
              <a:ea typeface="Verdana" panose="020B0604030504040204" pitchFamily="34" charset="0"/>
              <a:cs typeface="Verdana" panose="020B0604030504040204" pitchFamily="34" charset="0"/>
            </a:rPr>
            <a:t>th</a:t>
          </a:r>
          <a:r>
            <a:rPr lang="en-US" i="1" dirty="0" smtClean="0">
              <a:latin typeface="Verdana" panose="020B0604030504040204" pitchFamily="34" charset="0"/>
              <a:ea typeface="Verdana" panose="020B0604030504040204" pitchFamily="34" charset="0"/>
              <a:cs typeface="Verdana" panose="020B0604030504040204" pitchFamily="34" charset="0"/>
            </a:rPr>
            <a:t> and 20</a:t>
          </a:r>
          <a:r>
            <a:rPr lang="en-US" i="1" baseline="30000" dirty="0" smtClean="0">
              <a:latin typeface="Verdana" panose="020B0604030504040204" pitchFamily="34" charset="0"/>
              <a:ea typeface="Verdana" panose="020B0604030504040204" pitchFamily="34" charset="0"/>
              <a:cs typeface="Verdana" panose="020B0604030504040204" pitchFamily="34" charset="0"/>
            </a:rPr>
            <a:t>th</a:t>
          </a:r>
          <a:r>
            <a:rPr lang="en-US" i="1" dirty="0" smtClean="0">
              <a:latin typeface="Verdana" panose="020B0604030504040204" pitchFamily="34" charset="0"/>
              <a:ea typeface="Verdana" panose="020B0604030504040204" pitchFamily="34" charset="0"/>
              <a:cs typeface="Verdana" panose="020B0604030504040204" pitchFamily="34" charset="0"/>
            </a:rPr>
            <a:t> at 10:40 and 3:00pm)</a:t>
          </a:r>
          <a:endParaRPr lang="en-US" i="1" dirty="0">
            <a:latin typeface="Verdana" panose="020B0604030504040204" pitchFamily="34" charset="0"/>
            <a:ea typeface="Verdana" panose="020B0604030504040204" pitchFamily="34" charset="0"/>
            <a:cs typeface="Verdana" panose="020B0604030504040204" pitchFamily="34" charset="0"/>
          </a:endParaRPr>
        </a:p>
      </dgm:t>
    </dgm:pt>
    <dgm:pt modelId="{0F33D267-FFBB-4F01-9FD4-5BD942337D65}" type="parTrans" cxnId="{4C5C0619-938B-4F95-92DB-FC2326FA1D36}">
      <dgm:prSet/>
      <dgm:spPr/>
      <dgm:t>
        <a:bodyPr/>
        <a:lstStyle/>
        <a:p>
          <a:endParaRPr lang="en-US"/>
        </a:p>
      </dgm:t>
    </dgm:pt>
    <dgm:pt modelId="{EFD6B8DA-C290-45CC-842F-90FF31A5AD98}" type="sibTrans" cxnId="{4C5C0619-938B-4F95-92DB-FC2326FA1D36}">
      <dgm:prSet/>
      <dgm:spPr/>
      <dgm:t>
        <a:bodyPr/>
        <a:lstStyle/>
        <a:p>
          <a:endParaRPr lang="en-US"/>
        </a:p>
      </dgm:t>
    </dgm:pt>
    <dgm:pt modelId="{CA02FA24-6546-4D17-8337-5975C7E86B6A}">
      <dgm:prSet/>
      <dgm:spPr/>
      <dgm:t>
        <a:bodyPr/>
        <a:lstStyle/>
        <a:p>
          <a:pPr rtl="0"/>
          <a:r>
            <a:rPr lang="en-US" dirty="0" smtClean="0">
              <a:latin typeface="Verdana" panose="020B0604030504040204" pitchFamily="34" charset="0"/>
              <a:ea typeface="Verdana" panose="020B0604030504040204" pitchFamily="34" charset="0"/>
              <a:cs typeface="Verdana" panose="020B0604030504040204" pitchFamily="34" charset="0"/>
            </a:rPr>
            <a:t>Transitioning to an Employment Based Visa: Featuring Immigration Attorney Aaron Blumberg</a:t>
          </a:r>
        </a:p>
        <a:p>
          <a:pPr rtl="0"/>
          <a:r>
            <a:rPr lang="en-US" i="1" dirty="0" smtClean="0">
              <a:latin typeface="Verdana" panose="020B0604030504040204" pitchFamily="34" charset="0"/>
              <a:ea typeface="Verdana" panose="020B0604030504040204" pitchFamily="34" charset="0"/>
              <a:cs typeface="Verdana" panose="020B0604030504040204" pitchFamily="34" charset="0"/>
            </a:rPr>
            <a:t>(November 3</a:t>
          </a:r>
          <a:r>
            <a:rPr lang="en-US" i="1" baseline="30000" dirty="0" smtClean="0">
              <a:latin typeface="Verdana" panose="020B0604030504040204" pitchFamily="34" charset="0"/>
              <a:ea typeface="Verdana" panose="020B0604030504040204" pitchFamily="34" charset="0"/>
              <a:cs typeface="Verdana" panose="020B0604030504040204" pitchFamily="34" charset="0"/>
            </a:rPr>
            <a:t>rd</a:t>
          </a:r>
          <a:r>
            <a:rPr lang="en-US" i="1" dirty="0" smtClean="0">
              <a:latin typeface="Verdana" panose="020B0604030504040204" pitchFamily="34" charset="0"/>
              <a:ea typeface="Verdana" panose="020B0604030504040204" pitchFamily="34" charset="0"/>
              <a:cs typeface="Verdana" panose="020B0604030504040204" pitchFamily="34" charset="0"/>
            </a:rPr>
            <a:t>) </a:t>
          </a:r>
          <a:endParaRPr lang="en-US" i="1" dirty="0">
            <a:latin typeface="Verdana" panose="020B0604030504040204" pitchFamily="34" charset="0"/>
            <a:ea typeface="Verdana" panose="020B0604030504040204" pitchFamily="34" charset="0"/>
            <a:cs typeface="Verdana" panose="020B0604030504040204" pitchFamily="34" charset="0"/>
          </a:endParaRPr>
        </a:p>
      </dgm:t>
    </dgm:pt>
    <dgm:pt modelId="{0BC48DBF-89E1-4C06-B17D-EE24E15D9CBB}" type="parTrans" cxnId="{BE68FB1F-AA46-498F-9239-8E39514CB85B}">
      <dgm:prSet/>
      <dgm:spPr/>
      <dgm:t>
        <a:bodyPr/>
        <a:lstStyle/>
        <a:p>
          <a:endParaRPr lang="en-US"/>
        </a:p>
      </dgm:t>
    </dgm:pt>
    <dgm:pt modelId="{B383571D-6CA9-4A62-99BC-39AB223A0AE4}" type="sibTrans" cxnId="{BE68FB1F-AA46-498F-9239-8E39514CB85B}">
      <dgm:prSet/>
      <dgm:spPr/>
      <dgm:t>
        <a:bodyPr/>
        <a:lstStyle/>
        <a:p>
          <a:endParaRPr lang="en-US"/>
        </a:p>
      </dgm:t>
    </dgm:pt>
    <dgm:pt modelId="{82516BA8-0D20-498B-AC58-560CFB4CFD82}" type="pres">
      <dgm:prSet presAssocID="{BABA0002-E369-404E-AC6C-093D3A453035}" presName="Name0" presStyleCnt="0">
        <dgm:presLayoutVars>
          <dgm:dir/>
          <dgm:resizeHandles val="exact"/>
        </dgm:presLayoutVars>
      </dgm:prSet>
      <dgm:spPr/>
      <dgm:t>
        <a:bodyPr/>
        <a:lstStyle/>
        <a:p>
          <a:endParaRPr lang="en-US"/>
        </a:p>
      </dgm:t>
    </dgm:pt>
    <dgm:pt modelId="{9B5AF8C0-3EA4-472B-BBB3-E804D5E06801}" type="pres">
      <dgm:prSet presAssocID="{B8C337F5-FACC-4868-82CC-AF01E02404AB}" presName="node" presStyleLbl="node1" presStyleIdx="0" presStyleCnt="4">
        <dgm:presLayoutVars>
          <dgm:bulletEnabled val="1"/>
        </dgm:presLayoutVars>
      </dgm:prSet>
      <dgm:spPr/>
      <dgm:t>
        <a:bodyPr/>
        <a:lstStyle/>
        <a:p>
          <a:endParaRPr lang="en-US"/>
        </a:p>
      </dgm:t>
    </dgm:pt>
    <dgm:pt modelId="{CEAABE15-0F81-4A50-84AD-47E766486BB0}" type="pres">
      <dgm:prSet presAssocID="{4F49B1EC-FC1D-4F7F-9A7E-0882A8ABF9A3}" presName="sibTrans" presStyleCnt="0"/>
      <dgm:spPr/>
    </dgm:pt>
    <dgm:pt modelId="{A8CE72E3-679B-4F07-B6D8-9EED24E91537}" type="pres">
      <dgm:prSet presAssocID="{5A18E78C-63EC-4B03-9F26-197D8E22FEB8}" presName="node" presStyleLbl="node1" presStyleIdx="1" presStyleCnt="4">
        <dgm:presLayoutVars>
          <dgm:bulletEnabled val="1"/>
        </dgm:presLayoutVars>
      </dgm:prSet>
      <dgm:spPr/>
      <dgm:t>
        <a:bodyPr/>
        <a:lstStyle/>
        <a:p>
          <a:endParaRPr lang="en-US"/>
        </a:p>
      </dgm:t>
    </dgm:pt>
    <dgm:pt modelId="{7C782CAD-BB97-45DE-AEA2-AC75B73C0A7E}" type="pres">
      <dgm:prSet presAssocID="{639A4C06-2BA0-40C9-939A-4EE6D9BB5DAB}" presName="sibTrans" presStyleCnt="0"/>
      <dgm:spPr/>
    </dgm:pt>
    <dgm:pt modelId="{1FA93C7B-EFE8-4726-AFA1-6B853D710DD6}" type="pres">
      <dgm:prSet presAssocID="{10369EB1-0DD7-4841-8799-EB51A9AB9E87}" presName="node" presStyleLbl="node1" presStyleIdx="2" presStyleCnt="4">
        <dgm:presLayoutVars>
          <dgm:bulletEnabled val="1"/>
        </dgm:presLayoutVars>
      </dgm:prSet>
      <dgm:spPr/>
      <dgm:t>
        <a:bodyPr/>
        <a:lstStyle/>
        <a:p>
          <a:endParaRPr lang="en-US"/>
        </a:p>
      </dgm:t>
    </dgm:pt>
    <dgm:pt modelId="{6FEE8A4F-C428-454B-A719-BE8B739C6F11}" type="pres">
      <dgm:prSet presAssocID="{EFD6B8DA-C290-45CC-842F-90FF31A5AD98}" presName="sibTrans" presStyleCnt="0"/>
      <dgm:spPr/>
    </dgm:pt>
    <dgm:pt modelId="{73298AC9-7D43-4BC1-93C9-D14C0B7ABF76}" type="pres">
      <dgm:prSet presAssocID="{CA02FA24-6546-4D17-8337-5975C7E86B6A}" presName="node" presStyleLbl="node1" presStyleIdx="3" presStyleCnt="4">
        <dgm:presLayoutVars>
          <dgm:bulletEnabled val="1"/>
        </dgm:presLayoutVars>
      </dgm:prSet>
      <dgm:spPr/>
      <dgm:t>
        <a:bodyPr/>
        <a:lstStyle/>
        <a:p>
          <a:endParaRPr lang="en-US"/>
        </a:p>
      </dgm:t>
    </dgm:pt>
  </dgm:ptLst>
  <dgm:cxnLst>
    <dgm:cxn modelId="{13688CC2-D547-4F73-BE10-B8958F07CAED}" srcId="{BABA0002-E369-404E-AC6C-093D3A453035}" destId="{5A18E78C-63EC-4B03-9F26-197D8E22FEB8}" srcOrd="1" destOrd="0" parTransId="{F2D1E491-4997-42C8-A267-0BB336A241DB}" sibTransId="{639A4C06-2BA0-40C9-939A-4EE6D9BB5DAB}"/>
    <dgm:cxn modelId="{18CD6BC3-D12A-41CA-A1C8-5DAFC45C1EFD}" type="presOf" srcId="{5A18E78C-63EC-4B03-9F26-197D8E22FEB8}" destId="{A8CE72E3-679B-4F07-B6D8-9EED24E91537}" srcOrd="0" destOrd="0" presId="urn:microsoft.com/office/officeart/2005/8/layout/hList6"/>
    <dgm:cxn modelId="{BE68FB1F-AA46-498F-9239-8E39514CB85B}" srcId="{BABA0002-E369-404E-AC6C-093D3A453035}" destId="{CA02FA24-6546-4D17-8337-5975C7E86B6A}" srcOrd="3" destOrd="0" parTransId="{0BC48DBF-89E1-4C06-B17D-EE24E15D9CBB}" sibTransId="{B383571D-6CA9-4A62-99BC-39AB223A0AE4}"/>
    <dgm:cxn modelId="{ECD60950-2AB9-4495-96AA-A16CD7CC53E8}" srcId="{BABA0002-E369-404E-AC6C-093D3A453035}" destId="{B8C337F5-FACC-4868-82CC-AF01E02404AB}" srcOrd="0" destOrd="0" parTransId="{99A7B5B5-1C1E-4E5B-95EB-82C3B47DB09B}" sibTransId="{4F49B1EC-FC1D-4F7F-9A7E-0882A8ABF9A3}"/>
    <dgm:cxn modelId="{DD5F2CA4-B787-4CD9-9BBD-2A08B498ECFE}" type="presOf" srcId="{10369EB1-0DD7-4841-8799-EB51A9AB9E87}" destId="{1FA93C7B-EFE8-4726-AFA1-6B853D710DD6}" srcOrd="0" destOrd="0" presId="urn:microsoft.com/office/officeart/2005/8/layout/hList6"/>
    <dgm:cxn modelId="{EB360D81-F111-4259-BA84-B4A583C733DD}" type="presOf" srcId="{CA02FA24-6546-4D17-8337-5975C7E86B6A}" destId="{73298AC9-7D43-4BC1-93C9-D14C0B7ABF76}" srcOrd="0" destOrd="0" presId="urn:microsoft.com/office/officeart/2005/8/layout/hList6"/>
    <dgm:cxn modelId="{4C5C0619-938B-4F95-92DB-FC2326FA1D36}" srcId="{BABA0002-E369-404E-AC6C-093D3A453035}" destId="{10369EB1-0DD7-4841-8799-EB51A9AB9E87}" srcOrd="2" destOrd="0" parTransId="{0F33D267-FFBB-4F01-9FD4-5BD942337D65}" sibTransId="{EFD6B8DA-C290-45CC-842F-90FF31A5AD98}"/>
    <dgm:cxn modelId="{5A6E8698-1A35-480F-AD75-07738CE6B3A1}" type="presOf" srcId="{B8C337F5-FACC-4868-82CC-AF01E02404AB}" destId="{9B5AF8C0-3EA4-472B-BBB3-E804D5E06801}" srcOrd="0" destOrd="0" presId="urn:microsoft.com/office/officeart/2005/8/layout/hList6"/>
    <dgm:cxn modelId="{580955E7-6A75-48D5-B2A9-73C977C91F37}" type="presOf" srcId="{BABA0002-E369-404E-AC6C-093D3A453035}" destId="{82516BA8-0D20-498B-AC58-560CFB4CFD82}" srcOrd="0" destOrd="0" presId="urn:microsoft.com/office/officeart/2005/8/layout/hList6"/>
    <dgm:cxn modelId="{155BB9C8-822A-4E0E-AB5D-A5F9BFB8BC8E}" type="presParOf" srcId="{82516BA8-0D20-498B-AC58-560CFB4CFD82}" destId="{9B5AF8C0-3EA4-472B-BBB3-E804D5E06801}" srcOrd="0" destOrd="0" presId="urn:microsoft.com/office/officeart/2005/8/layout/hList6"/>
    <dgm:cxn modelId="{17F83F01-D21D-4652-9026-11BA5EBB6FBB}" type="presParOf" srcId="{82516BA8-0D20-498B-AC58-560CFB4CFD82}" destId="{CEAABE15-0F81-4A50-84AD-47E766486BB0}" srcOrd="1" destOrd="0" presId="urn:microsoft.com/office/officeart/2005/8/layout/hList6"/>
    <dgm:cxn modelId="{FE680A92-DF7E-424E-B542-4F7F894E614F}" type="presParOf" srcId="{82516BA8-0D20-498B-AC58-560CFB4CFD82}" destId="{A8CE72E3-679B-4F07-B6D8-9EED24E91537}" srcOrd="2" destOrd="0" presId="urn:microsoft.com/office/officeart/2005/8/layout/hList6"/>
    <dgm:cxn modelId="{ADCAE13D-D9C0-43D9-A2FE-F5F11E889873}" type="presParOf" srcId="{82516BA8-0D20-498B-AC58-560CFB4CFD82}" destId="{7C782CAD-BB97-45DE-AEA2-AC75B73C0A7E}" srcOrd="3" destOrd="0" presId="urn:microsoft.com/office/officeart/2005/8/layout/hList6"/>
    <dgm:cxn modelId="{8E322393-F94E-44A5-B4CC-60A1A1E90683}" type="presParOf" srcId="{82516BA8-0D20-498B-AC58-560CFB4CFD82}" destId="{1FA93C7B-EFE8-4726-AFA1-6B853D710DD6}" srcOrd="4" destOrd="0" presId="urn:microsoft.com/office/officeart/2005/8/layout/hList6"/>
    <dgm:cxn modelId="{4AAFE252-4AD4-458F-8BC5-3E03A0F826C2}" type="presParOf" srcId="{82516BA8-0D20-498B-AC58-560CFB4CFD82}" destId="{6FEE8A4F-C428-454B-A719-BE8B739C6F11}" srcOrd="5" destOrd="0" presId="urn:microsoft.com/office/officeart/2005/8/layout/hList6"/>
    <dgm:cxn modelId="{75453A0F-4F01-4FD7-9D34-BED76AD5D2CC}" type="presParOf" srcId="{82516BA8-0D20-498B-AC58-560CFB4CFD82}" destId="{73298AC9-7D43-4BC1-93C9-D14C0B7ABF76}"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D9CBEF-2288-4501-98C9-12FD3C9408D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79435160-AA3F-4E6F-9255-0190DC4A44DC}">
      <dgm:prSet phldrT="[Text]" custT="1"/>
      <dgm:spPr>
        <a:xfrm>
          <a:off x="6459198" y="2214487"/>
          <a:ext cx="2299654" cy="1180249"/>
        </a:xfrm>
        <a:prstGeom prst="rect">
          <a:avLst/>
        </a:prstGeom>
        <a:noFill/>
        <a:ln>
          <a:noFill/>
        </a:ln>
        <a:effectLst/>
      </dgm:spPr>
      <dgm:t>
        <a:bodyPr/>
        <a:lstStyle/>
        <a:p>
          <a:pPr algn="ctr"/>
          <a:r>
            <a:rPr lang="en-US" sz="3200" dirty="0" smtClean="0">
              <a:solidFill>
                <a:sysClr val="windowText" lastClr="000000"/>
              </a:solidFill>
              <a:latin typeface="Rockwell" panose="02060603020205020403" pitchFamily="18" charset="0"/>
              <a:ea typeface="+mn-ea"/>
              <a:cs typeface="+mn-cs"/>
            </a:rPr>
            <a:t>Core</a:t>
          </a:r>
          <a:endParaRPr lang="en-US" sz="1600" dirty="0">
            <a:solidFill>
              <a:sysClr val="windowText" lastClr="000000"/>
            </a:solidFill>
            <a:latin typeface="Rockwell" panose="02060603020205020403" pitchFamily="18" charset="0"/>
            <a:ea typeface="+mn-ea"/>
            <a:cs typeface="+mn-cs"/>
          </a:endParaRPr>
        </a:p>
      </dgm:t>
    </dgm:pt>
    <dgm:pt modelId="{0F757839-F091-4570-B209-B1494631DFF0}" type="parTrans" cxnId="{3294C772-4DFE-4F9B-9C9B-E1A6C020A0BA}">
      <dgm:prSet/>
      <dgm:spPr/>
      <dgm:t>
        <a:bodyPr/>
        <a:lstStyle/>
        <a:p>
          <a:endParaRPr lang="en-US"/>
        </a:p>
      </dgm:t>
    </dgm:pt>
    <dgm:pt modelId="{2A95C651-5808-47EC-AF1E-F0A365EC524E}" type="sibTrans" cxnId="{3294C772-4DFE-4F9B-9C9B-E1A6C020A0BA}">
      <dgm:prSet/>
      <dgm:spPr/>
      <dgm:t>
        <a:bodyPr/>
        <a:lstStyle/>
        <a:p>
          <a:endParaRPr lang="en-US"/>
        </a:p>
      </dgm:t>
    </dgm:pt>
    <dgm:pt modelId="{0B87A27C-E717-493D-A9A2-7DDAA69EE159}">
      <dgm:prSet phldrT="[Text]" custT="1"/>
      <dgm:spPr>
        <a:xfrm rot="5400000">
          <a:off x="2914021" y="75636"/>
          <a:ext cx="2078252" cy="1926979"/>
        </a:xfrm>
        <a:prstGeom prst="hexagon">
          <a:avLst>
            <a:gd name="adj" fmla="val 25000"/>
            <a:gd name="vf" fmla="val 11547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Navigating Roadblocks</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2D12971A-9FAB-4F4D-BF68-C2797382B1CC}" type="parTrans" cxnId="{25C6D3B7-7A1D-4148-B120-4B46127F9CAF}">
      <dgm:prSet/>
      <dgm:spPr/>
      <dgm:t>
        <a:bodyPr/>
        <a:lstStyle/>
        <a:p>
          <a:endParaRPr lang="en-US"/>
        </a:p>
      </dgm:t>
    </dgm:pt>
    <dgm:pt modelId="{F8303779-AB8C-48FE-A2ED-09EC94644048}" type="sibTrans" cxnId="{25C6D3B7-7A1D-4148-B120-4B46127F9CAF}">
      <dgm:prSet custT="1"/>
      <dgm:spPr>
        <a:xfrm rot="5400000">
          <a:off x="752206" y="75636"/>
          <a:ext cx="2078252" cy="1926979"/>
        </a:xfrm>
        <a:prstGeom prst="hexagon">
          <a:avLst>
            <a:gd name="adj" fmla="val 25000"/>
            <a:gd name="vf" fmla="val 11547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Using Your Professional Compass</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F7D30B90-4949-45FE-BB19-0AF4CB73AF0B}">
      <dgm:prSet phldrT="[Text]" custT="1"/>
      <dgm:spPr>
        <a:xfrm>
          <a:off x="7229934" y="4031420"/>
          <a:ext cx="2299654" cy="1180249"/>
        </a:xfrm>
        <a:prstGeom prst="rect">
          <a:avLst/>
        </a:prstGeom>
        <a:noFill/>
        <a:ln>
          <a:noFill/>
        </a:ln>
        <a:effectLst/>
      </dgm:spPr>
      <dgm:t>
        <a:bodyPr/>
        <a:lstStyle/>
        <a:p>
          <a:pPr algn="l"/>
          <a:r>
            <a:rPr lang="en-US" sz="2400" b="0" dirty="0" smtClean="0">
              <a:solidFill>
                <a:sysClr val="windowText" lastClr="000000"/>
              </a:solidFill>
              <a:latin typeface="Rockwell" panose="02060603020205020403" pitchFamily="18" charset="0"/>
              <a:ea typeface="+mn-ea"/>
              <a:cs typeface="+mn-cs"/>
            </a:rPr>
            <a:t>Navigating Your Search</a:t>
          </a:r>
          <a:endParaRPr lang="en-US" sz="2400" b="0" dirty="0">
            <a:solidFill>
              <a:sysClr val="windowText" lastClr="000000"/>
            </a:solidFill>
            <a:latin typeface="Rockwell" panose="02060603020205020403" pitchFamily="18" charset="0"/>
            <a:ea typeface="+mn-ea"/>
            <a:cs typeface="+mn-cs"/>
          </a:endParaRPr>
        </a:p>
      </dgm:t>
    </dgm:pt>
    <dgm:pt modelId="{801ED1B5-CF0B-4BCD-B6BB-CD0137927412}" type="parTrans" cxnId="{850369AD-7538-4363-ACCA-FCC38175D19D}">
      <dgm:prSet/>
      <dgm:spPr/>
      <dgm:t>
        <a:bodyPr/>
        <a:lstStyle/>
        <a:p>
          <a:endParaRPr lang="en-US"/>
        </a:p>
      </dgm:t>
    </dgm:pt>
    <dgm:pt modelId="{0B71FD10-A29D-4DA2-86AA-1D0923F7F8EF}" type="sibTrans" cxnId="{850369AD-7538-4363-ACCA-FCC38175D19D}">
      <dgm:prSet/>
      <dgm:spPr/>
      <dgm:t>
        <a:bodyPr/>
        <a:lstStyle/>
        <a:p>
          <a:endParaRPr lang="en-US"/>
        </a:p>
      </dgm:t>
    </dgm:pt>
    <dgm:pt modelId="{85CD0FBA-4988-4A2A-B1F0-0E1E8148F6E0}">
      <dgm:prSet phldrT="[Text]" custT="1"/>
      <dgm:spPr>
        <a:xfrm rot="5400000">
          <a:off x="5096528" y="75636"/>
          <a:ext cx="2078252" cy="1926979"/>
        </a:xfrm>
        <a:prstGeom prst="hexagon">
          <a:avLst>
            <a:gd name="adj" fmla="val 25000"/>
            <a:gd name="vf" fmla="val 11547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Dropping Your Pin</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94AA26A5-C9C1-42E1-99EC-141AF6BF7A25}" type="parTrans" cxnId="{97790FCF-5173-4EFE-8186-5CB06F06490E}">
      <dgm:prSet/>
      <dgm:spPr/>
      <dgm:t>
        <a:bodyPr/>
        <a:lstStyle/>
        <a:p>
          <a:endParaRPr lang="en-US"/>
        </a:p>
      </dgm:t>
    </dgm:pt>
    <dgm:pt modelId="{EAD88986-20DF-4587-B052-D10C9A7CB779}" type="sibTrans" cxnId="{97790FCF-5173-4EFE-8186-5CB06F06490E}">
      <dgm:prSet custT="1"/>
      <dgm:spPr>
        <a:xfrm rot="5400000">
          <a:off x="686352" y="3677722"/>
          <a:ext cx="2078252" cy="1926979"/>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People &amp; Points of Interest</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27CBE35E-E999-40C3-B58F-04B969088C1F}">
      <dgm:prSet phldrT="[Text]" custT="1"/>
      <dgm:spPr>
        <a:xfrm>
          <a:off x="7078927" y="479551"/>
          <a:ext cx="2450661" cy="1180249"/>
        </a:xfrm>
        <a:prstGeom prst="rect">
          <a:avLst/>
        </a:prstGeom>
        <a:noFill/>
        <a:ln>
          <a:noFill/>
        </a:ln>
        <a:effectLst/>
      </dgm:spPr>
      <dgm:t>
        <a:bodyPr/>
        <a:lstStyle/>
        <a:p>
          <a:pPr algn="l"/>
          <a:r>
            <a:rPr lang="en-US" sz="2400" dirty="0" smtClean="0">
              <a:solidFill>
                <a:sysClr val="windowText" lastClr="000000"/>
              </a:solidFill>
              <a:latin typeface="Rockwell" panose="02060603020205020403" pitchFamily="18" charset="0"/>
              <a:ea typeface="+mn-ea"/>
              <a:cs typeface="+mn-cs"/>
            </a:rPr>
            <a:t>Discovering Professional You</a:t>
          </a:r>
        </a:p>
      </dgm:t>
    </dgm:pt>
    <dgm:pt modelId="{83623B07-9205-4ABB-B632-A88CBD5403E1}" type="parTrans" cxnId="{BDCF5FE4-2B4F-4587-8945-E397BDD72390}">
      <dgm:prSet/>
      <dgm:spPr/>
      <dgm:t>
        <a:bodyPr/>
        <a:lstStyle/>
        <a:p>
          <a:endParaRPr lang="en-US"/>
        </a:p>
      </dgm:t>
    </dgm:pt>
    <dgm:pt modelId="{04F9FBA6-D1AB-4ED6-AAE7-353D0FF9B2C1}" type="sibTrans" cxnId="{BDCF5FE4-2B4F-4587-8945-E397BDD72390}">
      <dgm:prSet/>
      <dgm:spPr/>
      <dgm:t>
        <a:bodyPr/>
        <a:lstStyle/>
        <a:p>
          <a:endParaRPr lang="en-US"/>
        </a:p>
      </dgm:t>
    </dgm:pt>
    <dgm:pt modelId="{5CCDBF14-9B00-4107-8A96-90683E041203}">
      <dgm:prSet phldrT="[Text]" custT="1"/>
      <dgm:spPr>
        <a:xfrm rot="5400000">
          <a:off x="4011347" y="1870398"/>
          <a:ext cx="2078252" cy="1926979"/>
        </a:xfrm>
        <a:prstGeom prst="hexagon">
          <a:avLst>
            <a:gd name="adj" fmla="val 25000"/>
            <a:gd name="vf" fmla="val 115470"/>
          </a:avLst>
        </a:prstGeom>
        <a:solidFill>
          <a:schemeClr val="accent1">
            <a:lumMod val="5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Entering Your Coordinates</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A2A69005-C6E1-4592-8F99-8E8502554F0D}" type="sibTrans" cxnId="{9412B71B-B828-4676-9582-2BFDA81845CA}">
      <dgm:prSet custT="1"/>
      <dgm:spPr>
        <a:xfrm rot="5400000">
          <a:off x="1842161" y="1894918"/>
          <a:ext cx="2078252" cy="1926979"/>
        </a:xfrm>
        <a:prstGeom prst="hexagon">
          <a:avLst>
            <a:gd name="adj" fmla="val 25000"/>
            <a:gd name="vf" fmla="val 115470"/>
          </a:avLst>
        </a:prstGeom>
        <a:solidFill>
          <a:schemeClr val="accent1">
            <a:lumMod val="5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Mapping Professional You</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3DFEC9C4-BE9E-4D9D-9CB3-BFEB0A9928C4}" type="parTrans" cxnId="{9412B71B-B828-4676-9582-2BFDA81845CA}">
      <dgm:prSet/>
      <dgm:spPr/>
      <dgm:t>
        <a:bodyPr/>
        <a:lstStyle/>
        <a:p>
          <a:endParaRPr lang="en-US"/>
        </a:p>
      </dgm:t>
    </dgm:pt>
    <dgm:pt modelId="{73352CF6-051A-493B-81E3-A285A7967462}">
      <dgm:prSet custT="1"/>
      <dgm:spPr>
        <a:xfrm rot="5400000">
          <a:off x="2928215" y="3679582"/>
          <a:ext cx="2078252" cy="1926979"/>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Take the Highlighted Route</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826A563E-60E9-4A44-9ABA-6B540D6EA4A3}" type="parTrans" cxnId="{D0E67B36-EF3F-4E42-86E4-D7998C2DA4F0}">
      <dgm:prSet/>
      <dgm:spPr/>
      <dgm:t>
        <a:bodyPr/>
        <a:lstStyle/>
        <a:p>
          <a:endParaRPr lang="en-US"/>
        </a:p>
      </dgm:t>
    </dgm:pt>
    <dgm:pt modelId="{1147145A-913A-4578-8E49-0D578ACD1F75}" type="sibTrans" cxnId="{D0E67B36-EF3F-4E42-86E4-D7998C2DA4F0}">
      <dgm:prSet custT="1"/>
      <dgm:spPr>
        <a:xfrm rot="5400000">
          <a:off x="5109433" y="3686313"/>
          <a:ext cx="2078252" cy="1926979"/>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smtClean="0">
              <a:solidFill>
                <a:sysClr val="window" lastClr="FFFFFF"/>
              </a:solidFill>
              <a:latin typeface="Batang" panose="02030600000101010101" pitchFamily="18" charset="-127"/>
              <a:ea typeface="Batang" panose="02030600000101010101" pitchFamily="18" charset="-127"/>
              <a:cs typeface="+mn-cs"/>
            </a:rPr>
            <a:t>Navigating Offer to Office</a:t>
          </a:r>
          <a:endParaRPr lang="en-US" sz="1600" b="1" dirty="0">
            <a:solidFill>
              <a:sysClr val="window" lastClr="FFFFFF"/>
            </a:solidFill>
            <a:latin typeface="Batang" panose="02030600000101010101" pitchFamily="18" charset="-127"/>
            <a:ea typeface="Batang" panose="02030600000101010101" pitchFamily="18" charset="-127"/>
            <a:cs typeface="+mn-cs"/>
          </a:endParaRPr>
        </a:p>
      </dgm:t>
    </dgm:pt>
    <dgm:pt modelId="{00CD2B69-FF2A-47EF-8482-2A6208FBD265}" type="pres">
      <dgm:prSet presAssocID="{A0D9CBEF-2288-4501-98C9-12FD3C9408DF}" presName="Name0" presStyleCnt="0">
        <dgm:presLayoutVars>
          <dgm:chMax/>
          <dgm:chPref/>
          <dgm:dir/>
          <dgm:animLvl val="lvl"/>
        </dgm:presLayoutVars>
      </dgm:prSet>
      <dgm:spPr/>
      <dgm:t>
        <a:bodyPr/>
        <a:lstStyle/>
        <a:p>
          <a:endParaRPr lang="en-US"/>
        </a:p>
      </dgm:t>
    </dgm:pt>
    <dgm:pt modelId="{D23E5B8E-793B-4A91-B5C8-B8475695225E}" type="pres">
      <dgm:prSet presAssocID="{5CCDBF14-9B00-4107-8A96-90683E041203}" presName="composite" presStyleCnt="0"/>
      <dgm:spPr/>
    </dgm:pt>
    <dgm:pt modelId="{0E477DF5-FCA3-41FE-AD41-106FCAA512C1}" type="pres">
      <dgm:prSet presAssocID="{5CCDBF14-9B00-4107-8A96-90683E041203}" presName="Parent1" presStyleLbl="node1" presStyleIdx="0" presStyleCnt="8" custScaleX="83919" custScaleY="78741" custLinFactNeighborX="-13145" custLinFactNeighborY="57367">
        <dgm:presLayoutVars>
          <dgm:chMax val="1"/>
          <dgm:chPref val="1"/>
          <dgm:bulletEnabled val="1"/>
        </dgm:presLayoutVars>
      </dgm:prSet>
      <dgm:spPr/>
      <dgm:t>
        <a:bodyPr/>
        <a:lstStyle/>
        <a:p>
          <a:endParaRPr lang="en-US"/>
        </a:p>
      </dgm:t>
    </dgm:pt>
    <dgm:pt modelId="{39B23F33-C08B-47E8-BAE9-1B76FCF2C096}" type="pres">
      <dgm:prSet presAssocID="{5CCDBF14-9B00-4107-8A96-90683E041203}" presName="Childtext1" presStyleLbl="revTx" presStyleIdx="0" presStyleCnt="4" custScaleX="78073" custScaleY="74529" custLinFactNeighborX="-14729" custLinFactNeighborY="93763">
        <dgm:presLayoutVars>
          <dgm:chMax val="0"/>
          <dgm:chPref val="0"/>
          <dgm:bulletEnabled val="1"/>
        </dgm:presLayoutVars>
      </dgm:prSet>
      <dgm:spPr/>
      <dgm:t>
        <a:bodyPr/>
        <a:lstStyle/>
        <a:p>
          <a:endParaRPr lang="en-US"/>
        </a:p>
      </dgm:t>
    </dgm:pt>
    <dgm:pt modelId="{97D7FA40-CA0F-4125-9876-F95114C188D8}" type="pres">
      <dgm:prSet presAssocID="{5CCDBF14-9B00-4107-8A96-90683E041203}" presName="BalanceSpacing" presStyleCnt="0"/>
      <dgm:spPr/>
    </dgm:pt>
    <dgm:pt modelId="{0AC5527D-6ABE-4BAF-A32B-46401B9B4C8C}" type="pres">
      <dgm:prSet presAssocID="{5CCDBF14-9B00-4107-8A96-90683E041203}" presName="BalanceSpacing1" presStyleCnt="0"/>
      <dgm:spPr/>
    </dgm:pt>
    <dgm:pt modelId="{8D368BC9-F72F-4BC1-A9B1-49CDF3F59BC8}" type="pres">
      <dgm:prSet presAssocID="{A2A69005-C6E1-4592-8F99-8E8502554F0D}" presName="Accent1Text" presStyleLbl="node1" presStyleIdx="1" presStyleCnt="8" custScaleX="83919" custScaleY="78741" custLinFactNeighborX="388" custLinFactNeighborY="58296"/>
      <dgm:spPr/>
      <dgm:t>
        <a:bodyPr/>
        <a:lstStyle/>
        <a:p>
          <a:endParaRPr lang="en-US"/>
        </a:p>
      </dgm:t>
    </dgm:pt>
    <dgm:pt modelId="{A46F74F5-E4C9-4E8F-B518-11B5676E1108}" type="pres">
      <dgm:prSet presAssocID="{A2A69005-C6E1-4592-8F99-8E8502554F0D}" presName="spaceBetweenRectangles" presStyleCnt="0"/>
      <dgm:spPr/>
    </dgm:pt>
    <dgm:pt modelId="{0A13D149-AADD-4C0F-BD2D-9E499B130C7D}" type="pres">
      <dgm:prSet presAssocID="{73352CF6-051A-493B-81E3-A285A7967462}" presName="composite" presStyleCnt="0"/>
      <dgm:spPr/>
    </dgm:pt>
    <dgm:pt modelId="{8F752A67-81F1-444F-BD8C-EAF833737471}" type="pres">
      <dgm:prSet presAssocID="{73352CF6-051A-493B-81E3-A285A7967462}" presName="Parent1" presStyleLbl="node1" presStyleIdx="2" presStyleCnt="8" custScaleX="83919" custScaleY="78741" custLinFactNeighborX="-6108" custLinFactNeighborY="51663">
        <dgm:presLayoutVars>
          <dgm:chMax val="1"/>
          <dgm:chPref val="1"/>
          <dgm:bulletEnabled val="1"/>
        </dgm:presLayoutVars>
      </dgm:prSet>
      <dgm:spPr/>
      <dgm:t>
        <a:bodyPr/>
        <a:lstStyle/>
        <a:p>
          <a:endParaRPr lang="en-US"/>
        </a:p>
      </dgm:t>
    </dgm:pt>
    <dgm:pt modelId="{02726530-6BEE-41F6-B36C-D2BFCDEE961E}" type="pres">
      <dgm:prSet presAssocID="{73352CF6-051A-493B-81E3-A285A7967462}" presName="Childtext1" presStyleLbl="revTx" presStyleIdx="1" presStyleCnt="4" custScaleX="83919" custScaleY="78741">
        <dgm:presLayoutVars>
          <dgm:chMax val="0"/>
          <dgm:chPref val="0"/>
          <dgm:bulletEnabled val="1"/>
        </dgm:presLayoutVars>
      </dgm:prSet>
      <dgm:spPr>
        <a:xfrm>
          <a:off x="243153" y="2656027"/>
          <a:ext cx="2392112" cy="1246951"/>
        </a:xfrm>
        <a:prstGeom prst="rect">
          <a:avLst/>
        </a:prstGeom>
        <a:noFill/>
        <a:ln>
          <a:noFill/>
        </a:ln>
        <a:effectLst/>
      </dgm:spPr>
      <dgm:t>
        <a:bodyPr/>
        <a:lstStyle/>
        <a:p>
          <a:endParaRPr lang="en-US"/>
        </a:p>
      </dgm:t>
    </dgm:pt>
    <dgm:pt modelId="{27B7DDFA-1A8F-4B26-BB11-9F8FFC5F9123}" type="pres">
      <dgm:prSet presAssocID="{73352CF6-051A-493B-81E3-A285A7967462}" presName="BalanceSpacing" presStyleCnt="0"/>
      <dgm:spPr/>
    </dgm:pt>
    <dgm:pt modelId="{64AEA3C4-DF86-48AC-B69E-59CFF152491C}" type="pres">
      <dgm:prSet presAssocID="{73352CF6-051A-493B-81E3-A285A7967462}" presName="BalanceSpacing1" presStyleCnt="0"/>
      <dgm:spPr/>
    </dgm:pt>
    <dgm:pt modelId="{42B30483-556A-4E0A-B0C3-05C67EB2AD27}" type="pres">
      <dgm:prSet presAssocID="{1147145A-913A-4578-8E49-0D578ACD1F75}" presName="Accent1Text" presStyleLbl="node1" presStyleIdx="3" presStyleCnt="8" custScaleX="83919" custScaleY="78741" custLinFactNeighborX="-19117" custLinFactNeighborY="51918"/>
      <dgm:spPr/>
      <dgm:t>
        <a:bodyPr/>
        <a:lstStyle/>
        <a:p>
          <a:endParaRPr lang="en-US"/>
        </a:p>
      </dgm:t>
    </dgm:pt>
    <dgm:pt modelId="{6434FB2C-072B-480C-8AEE-90CA397767F5}" type="pres">
      <dgm:prSet presAssocID="{1147145A-913A-4578-8E49-0D578ACD1F75}" presName="spaceBetweenRectangles" presStyleCnt="0"/>
      <dgm:spPr/>
    </dgm:pt>
    <dgm:pt modelId="{D8AA0B02-1E6B-4C6B-AD3C-1755EB0B2BAB}" type="pres">
      <dgm:prSet presAssocID="{0B87A27C-E717-493D-A9A2-7DDAA69EE159}" presName="composite" presStyleCnt="0"/>
      <dgm:spPr/>
    </dgm:pt>
    <dgm:pt modelId="{D0E557F9-9A43-4D8F-A926-8E64F8AB4A45}" type="pres">
      <dgm:prSet presAssocID="{0B87A27C-E717-493D-A9A2-7DDAA69EE159}" presName="Parent1" presStyleLbl="node1" presStyleIdx="4" presStyleCnt="8" custScaleX="83919" custScaleY="78741" custLinFactY="-71355" custLinFactNeighborX="-60933" custLinFactNeighborY="-100000">
        <dgm:presLayoutVars>
          <dgm:chMax val="1"/>
          <dgm:chPref val="1"/>
          <dgm:bulletEnabled val="1"/>
        </dgm:presLayoutVars>
      </dgm:prSet>
      <dgm:spPr/>
      <dgm:t>
        <a:bodyPr/>
        <a:lstStyle/>
        <a:p>
          <a:endParaRPr lang="en-US"/>
        </a:p>
      </dgm:t>
    </dgm:pt>
    <dgm:pt modelId="{23FF2D2A-EFFE-4C29-AAA4-23F4612F0330}" type="pres">
      <dgm:prSet presAssocID="{0B87A27C-E717-493D-A9A2-7DDAA69EE159}" presName="Childtext1" presStyleLbl="revTx" presStyleIdx="2" presStyleCnt="4" custScaleX="78073" custScaleY="74529" custLinFactNeighborX="18988" custLinFactNeighborY="-56721">
        <dgm:presLayoutVars>
          <dgm:chMax val="0"/>
          <dgm:chPref val="0"/>
          <dgm:bulletEnabled val="1"/>
        </dgm:presLayoutVars>
      </dgm:prSet>
      <dgm:spPr/>
      <dgm:t>
        <a:bodyPr/>
        <a:lstStyle/>
        <a:p>
          <a:endParaRPr lang="en-US"/>
        </a:p>
      </dgm:t>
    </dgm:pt>
    <dgm:pt modelId="{D00185D6-B0FA-4FFA-95BA-3D35A513992B}" type="pres">
      <dgm:prSet presAssocID="{0B87A27C-E717-493D-A9A2-7DDAA69EE159}" presName="BalanceSpacing" presStyleCnt="0"/>
      <dgm:spPr/>
    </dgm:pt>
    <dgm:pt modelId="{C21E9146-9923-4414-8A8E-772744E2B330}" type="pres">
      <dgm:prSet presAssocID="{0B87A27C-E717-493D-A9A2-7DDAA69EE159}" presName="BalanceSpacing1" presStyleCnt="0"/>
      <dgm:spPr/>
    </dgm:pt>
    <dgm:pt modelId="{D6FF120D-2E8F-4B85-A3C1-766ED13F9C4E}" type="pres">
      <dgm:prSet presAssocID="{F8303779-AB8C-48FE-A2ED-09EC94644048}" presName="Accent1Text" presStyleLbl="node1" presStyleIdx="5" presStyleCnt="8" custScaleX="83919" custScaleY="78741" custLinFactY="-72975" custLinFactNeighborX="-47079" custLinFactNeighborY="-100000"/>
      <dgm:spPr/>
      <dgm:t>
        <a:bodyPr/>
        <a:lstStyle/>
        <a:p>
          <a:endParaRPr lang="en-US"/>
        </a:p>
      </dgm:t>
    </dgm:pt>
    <dgm:pt modelId="{0D147A93-104A-46C6-98FA-6B8CC3BE94E4}" type="pres">
      <dgm:prSet presAssocID="{F8303779-AB8C-48FE-A2ED-09EC94644048}" presName="spaceBetweenRectangles" presStyleCnt="0"/>
      <dgm:spPr/>
    </dgm:pt>
    <dgm:pt modelId="{715E7A72-6648-432E-A49E-F7D6E486BB68}" type="pres">
      <dgm:prSet presAssocID="{85CD0FBA-4988-4A2A-B1F0-0E1E8148F6E0}" presName="composite" presStyleCnt="0"/>
      <dgm:spPr/>
    </dgm:pt>
    <dgm:pt modelId="{3EF93FBB-4C78-4229-A0A6-4055B5B6AE40}" type="pres">
      <dgm:prSet presAssocID="{85CD0FBA-4988-4A2A-B1F0-0E1E8148F6E0}" presName="Parent1" presStyleLbl="node1" presStyleIdx="6" presStyleCnt="8" custScaleX="83919" custScaleY="78741" custLinFactY="-100000" custLinFactNeighborX="88321" custLinFactNeighborY="-144091">
        <dgm:presLayoutVars>
          <dgm:chMax val="1"/>
          <dgm:chPref val="1"/>
          <dgm:bulletEnabled val="1"/>
        </dgm:presLayoutVars>
      </dgm:prSet>
      <dgm:spPr/>
      <dgm:t>
        <a:bodyPr/>
        <a:lstStyle/>
        <a:p>
          <a:endParaRPr lang="en-US"/>
        </a:p>
      </dgm:t>
    </dgm:pt>
    <dgm:pt modelId="{A10168F0-CBDD-4DA5-8297-36AE900426DF}" type="pres">
      <dgm:prSet presAssocID="{85CD0FBA-4988-4A2A-B1F0-0E1E8148F6E0}" presName="Childtext1" presStyleLbl="revTx" presStyleIdx="3" presStyleCnt="4" custScaleX="85973" custScaleY="74529" custLinFactX="100000" custLinFactY="-200000" custLinFactNeighborX="145858" custLinFactNeighborY="-206725">
        <dgm:presLayoutVars>
          <dgm:chMax val="0"/>
          <dgm:chPref val="0"/>
          <dgm:bulletEnabled val="1"/>
        </dgm:presLayoutVars>
      </dgm:prSet>
      <dgm:spPr/>
      <dgm:t>
        <a:bodyPr/>
        <a:lstStyle/>
        <a:p>
          <a:endParaRPr lang="en-US"/>
        </a:p>
      </dgm:t>
    </dgm:pt>
    <dgm:pt modelId="{D7F2EF23-2A45-4BF9-8BB0-4B250BE38B76}" type="pres">
      <dgm:prSet presAssocID="{85CD0FBA-4988-4A2A-B1F0-0E1E8148F6E0}" presName="BalanceSpacing" presStyleCnt="0"/>
      <dgm:spPr/>
    </dgm:pt>
    <dgm:pt modelId="{DE7EBE9B-90AC-4CBA-9E7D-976819F237BB}" type="pres">
      <dgm:prSet presAssocID="{85CD0FBA-4988-4A2A-B1F0-0E1E8148F6E0}" presName="BalanceSpacing1" presStyleCnt="0"/>
      <dgm:spPr/>
    </dgm:pt>
    <dgm:pt modelId="{545649BD-4265-48E0-BE49-714C1D7C9328}" type="pres">
      <dgm:prSet presAssocID="{EAD88986-20DF-4587-B052-D10C9A7CB779}" presName="Accent1Text" presStyleLbl="node1" presStyleIdx="7" presStyleCnt="8" custScaleX="83919" custScaleY="78741" custLinFactX="-100000" custLinFactY="-7538" custLinFactNeighborX="-111740" custLinFactNeighborY="-100000"/>
      <dgm:spPr/>
      <dgm:t>
        <a:bodyPr/>
        <a:lstStyle/>
        <a:p>
          <a:endParaRPr lang="en-US"/>
        </a:p>
      </dgm:t>
    </dgm:pt>
  </dgm:ptLst>
  <dgm:cxnLst>
    <dgm:cxn modelId="{EFB806A9-F721-43C1-A029-4871C9CBF05A}" type="presOf" srcId="{27CBE35E-E999-40C3-B58F-04B969088C1F}" destId="{A10168F0-CBDD-4DA5-8297-36AE900426DF}" srcOrd="0" destOrd="0" presId="urn:microsoft.com/office/officeart/2008/layout/AlternatingHexagons"/>
    <dgm:cxn modelId="{5374001E-F174-421E-8459-44B0DE948B7F}" type="presOf" srcId="{85CD0FBA-4988-4A2A-B1F0-0E1E8148F6E0}" destId="{3EF93FBB-4C78-4229-A0A6-4055B5B6AE40}" srcOrd="0" destOrd="0" presId="urn:microsoft.com/office/officeart/2008/layout/AlternatingHexagons"/>
    <dgm:cxn modelId="{3B1990C3-2130-46D5-9111-6B9C0EF73463}" type="presOf" srcId="{F8303779-AB8C-48FE-A2ED-09EC94644048}" destId="{D6FF120D-2E8F-4B85-A3C1-766ED13F9C4E}" srcOrd="0" destOrd="0" presId="urn:microsoft.com/office/officeart/2008/layout/AlternatingHexagons"/>
    <dgm:cxn modelId="{3294C772-4DFE-4F9B-9C9B-E1A6C020A0BA}" srcId="{5CCDBF14-9B00-4107-8A96-90683E041203}" destId="{79435160-AA3F-4E6F-9255-0190DC4A44DC}" srcOrd="0" destOrd="0" parTransId="{0F757839-F091-4570-B209-B1494631DFF0}" sibTransId="{2A95C651-5808-47EC-AF1E-F0A365EC524E}"/>
    <dgm:cxn modelId="{96C75C72-4772-4507-9064-1EBF6BCA1B7C}" type="presOf" srcId="{5CCDBF14-9B00-4107-8A96-90683E041203}" destId="{0E477DF5-FCA3-41FE-AD41-106FCAA512C1}" srcOrd="0" destOrd="0" presId="urn:microsoft.com/office/officeart/2008/layout/AlternatingHexagons"/>
    <dgm:cxn modelId="{05570E49-96D6-449D-B618-F391A2839E98}" type="presOf" srcId="{A0D9CBEF-2288-4501-98C9-12FD3C9408DF}" destId="{00CD2B69-FF2A-47EF-8482-2A6208FBD265}" srcOrd="0" destOrd="0" presId="urn:microsoft.com/office/officeart/2008/layout/AlternatingHexagons"/>
    <dgm:cxn modelId="{558DF832-C6DC-4701-AD1D-CDD42741F86D}" type="presOf" srcId="{F7D30B90-4949-45FE-BB19-0AF4CB73AF0B}" destId="{23FF2D2A-EFFE-4C29-AAA4-23F4612F0330}" srcOrd="0" destOrd="0" presId="urn:microsoft.com/office/officeart/2008/layout/AlternatingHexagons"/>
    <dgm:cxn modelId="{4E66AA61-01EB-4BE4-B695-94243F4CC5A5}" type="presOf" srcId="{EAD88986-20DF-4587-B052-D10C9A7CB779}" destId="{545649BD-4265-48E0-BE49-714C1D7C9328}" srcOrd="0" destOrd="0" presId="urn:microsoft.com/office/officeart/2008/layout/AlternatingHexagons"/>
    <dgm:cxn modelId="{8049ABE6-02D9-4AB7-84DE-94B3EB2FBA06}" type="presOf" srcId="{73352CF6-051A-493B-81E3-A285A7967462}" destId="{8F752A67-81F1-444F-BD8C-EAF833737471}" srcOrd="0" destOrd="0" presId="urn:microsoft.com/office/officeart/2008/layout/AlternatingHexagons"/>
    <dgm:cxn modelId="{97790FCF-5173-4EFE-8186-5CB06F06490E}" srcId="{A0D9CBEF-2288-4501-98C9-12FD3C9408DF}" destId="{85CD0FBA-4988-4A2A-B1F0-0E1E8148F6E0}" srcOrd="3" destOrd="0" parTransId="{94AA26A5-C9C1-42E1-99EC-141AF6BF7A25}" sibTransId="{EAD88986-20DF-4587-B052-D10C9A7CB779}"/>
    <dgm:cxn modelId="{2CFD0D4F-E16D-4BA6-AAD9-A304AF54BB25}" type="presOf" srcId="{1147145A-913A-4578-8E49-0D578ACD1F75}" destId="{42B30483-556A-4E0A-B0C3-05C67EB2AD27}" srcOrd="0" destOrd="0" presId="urn:microsoft.com/office/officeart/2008/layout/AlternatingHexagons"/>
    <dgm:cxn modelId="{32827F68-70DE-4F8E-8192-1A10E569B497}" type="presOf" srcId="{79435160-AA3F-4E6F-9255-0190DC4A44DC}" destId="{39B23F33-C08B-47E8-BAE9-1B76FCF2C096}" srcOrd="0" destOrd="0" presId="urn:microsoft.com/office/officeart/2008/layout/AlternatingHexagons"/>
    <dgm:cxn modelId="{850369AD-7538-4363-ACCA-FCC38175D19D}" srcId="{0B87A27C-E717-493D-A9A2-7DDAA69EE159}" destId="{F7D30B90-4949-45FE-BB19-0AF4CB73AF0B}" srcOrd="0" destOrd="0" parTransId="{801ED1B5-CF0B-4BCD-B6BB-CD0137927412}" sibTransId="{0B71FD10-A29D-4DA2-86AA-1D0923F7F8EF}"/>
    <dgm:cxn modelId="{EAC52D4E-08BD-4019-897C-FCEBCFC41029}" type="presOf" srcId="{A2A69005-C6E1-4592-8F99-8E8502554F0D}" destId="{8D368BC9-F72F-4BC1-A9B1-49CDF3F59BC8}" srcOrd="0" destOrd="0" presId="urn:microsoft.com/office/officeart/2008/layout/AlternatingHexagons"/>
    <dgm:cxn modelId="{9412B71B-B828-4676-9582-2BFDA81845CA}" srcId="{A0D9CBEF-2288-4501-98C9-12FD3C9408DF}" destId="{5CCDBF14-9B00-4107-8A96-90683E041203}" srcOrd="0" destOrd="0" parTransId="{3DFEC9C4-BE9E-4D9D-9CB3-BFEB0A9928C4}" sibTransId="{A2A69005-C6E1-4592-8F99-8E8502554F0D}"/>
    <dgm:cxn modelId="{D0E67B36-EF3F-4E42-86E4-D7998C2DA4F0}" srcId="{A0D9CBEF-2288-4501-98C9-12FD3C9408DF}" destId="{73352CF6-051A-493B-81E3-A285A7967462}" srcOrd="1" destOrd="0" parTransId="{826A563E-60E9-4A44-9ABA-6B540D6EA4A3}" sibTransId="{1147145A-913A-4578-8E49-0D578ACD1F75}"/>
    <dgm:cxn modelId="{BDCF5FE4-2B4F-4587-8945-E397BDD72390}" srcId="{85CD0FBA-4988-4A2A-B1F0-0E1E8148F6E0}" destId="{27CBE35E-E999-40C3-B58F-04B969088C1F}" srcOrd="0" destOrd="0" parTransId="{83623B07-9205-4ABB-B632-A88CBD5403E1}" sibTransId="{04F9FBA6-D1AB-4ED6-AAE7-353D0FF9B2C1}"/>
    <dgm:cxn modelId="{07371936-9042-449C-AAC2-E44C9336990C}" type="presOf" srcId="{0B87A27C-E717-493D-A9A2-7DDAA69EE159}" destId="{D0E557F9-9A43-4D8F-A926-8E64F8AB4A45}" srcOrd="0" destOrd="0" presId="urn:microsoft.com/office/officeart/2008/layout/AlternatingHexagons"/>
    <dgm:cxn modelId="{25C6D3B7-7A1D-4148-B120-4B46127F9CAF}" srcId="{A0D9CBEF-2288-4501-98C9-12FD3C9408DF}" destId="{0B87A27C-E717-493D-A9A2-7DDAA69EE159}" srcOrd="2" destOrd="0" parTransId="{2D12971A-9FAB-4F4D-BF68-C2797382B1CC}" sibTransId="{F8303779-AB8C-48FE-A2ED-09EC94644048}"/>
    <dgm:cxn modelId="{FBD9B9A4-3C1D-4714-9463-9AFE2D795D98}" type="presParOf" srcId="{00CD2B69-FF2A-47EF-8482-2A6208FBD265}" destId="{D23E5B8E-793B-4A91-B5C8-B8475695225E}" srcOrd="0" destOrd="0" presId="urn:microsoft.com/office/officeart/2008/layout/AlternatingHexagons"/>
    <dgm:cxn modelId="{372DD702-59F6-4D06-B7EF-C1E52401EBF0}" type="presParOf" srcId="{D23E5B8E-793B-4A91-B5C8-B8475695225E}" destId="{0E477DF5-FCA3-41FE-AD41-106FCAA512C1}" srcOrd="0" destOrd="0" presId="urn:microsoft.com/office/officeart/2008/layout/AlternatingHexagons"/>
    <dgm:cxn modelId="{453B114A-4807-498F-8026-3467FEAFDF2E}" type="presParOf" srcId="{D23E5B8E-793B-4A91-B5C8-B8475695225E}" destId="{39B23F33-C08B-47E8-BAE9-1B76FCF2C096}" srcOrd="1" destOrd="0" presId="urn:microsoft.com/office/officeart/2008/layout/AlternatingHexagons"/>
    <dgm:cxn modelId="{2511526A-36F4-48BB-B232-6DD538BDDFAE}" type="presParOf" srcId="{D23E5B8E-793B-4A91-B5C8-B8475695225E}" destId="{97D7FA40-CA0F-4125-9876-F95114C188D8}" srcOrd="2" destOrd="0" presId="urn:microsoft.com/office/officeart/2008/layout/AlternatingHexagons"/>
    <dgm:cxn modelId="{14018C07-F9B1-4ADE-8492-934B7E5D6D50}" type="presParOf" srcId="{D23E5B8E-793B-4A91-B5C8-B8475695225E}" destId="{0AC5527D-6ABE-4BAF-A32B-46401B9B4C8C}" srcOrd="3" destOrd="0" presId="urn:microsoft.com/office/officeart/2008/layout/AlternatingHexagons"/>
    <dgm:cxn modelId="{C6DF7CCD-10D7-4196-9074-D48C6BB56350}" type="presParOf" srcId="{D23E5B8E-793B-4A91-B5C8-B8475695225E}" destId="{8D368BC9-F72F-4BC1-A9B1-49CDF3F59BC8}" srcOrd="4" destOrd="0" presId="urn:microsoft.com/office/officeart/2008/layout/AlternatingHexagons"/>
    <dgm:cxn modelId="{7C1005EE-783F-4159-888F-4465E2B77BC6}" type="presParOf" srcId="{00CD2B69-FF2A-47EF-8482-2A6208FBD265}" destId="{A46F74F5-E4C9-4E8F-B518-11B5676E1108}" srcOrd="1" destOrd="0" presId="urn:microsoft.com/office/officeart/2008/layout/AlternatingHexagons"/>
    <dgm:cxn modelId="{6CA0A7DF-8445-4456-AFB6-6AB15618D5FE}" type="presParOf" srcId="{00CD2B69-FF2A-47EF-8482-2A6208FBD265}" destId="{0A13D149-AADD-4C0F-BD2D-9E499B130C7D}" srcOrd="2" destOrd="0" presId="urn:microsoft.com/office/officeart/2008/layout/AlternatingHexagons"/>
    <dgm:cxn modelId="{E53D5BA5-B955-4B4C-A232-3F9507A534DF}" type="presParOf" srcId="{0A13D149-AADD-4C0F-BD2D-9E499B130C7D}" destId="{8F752A67-81F1-444F-BD8C-EAF833737471}" srcOrd="0" destOrd="0" presId="urn:microsoft.com/office/officeart/2008/layout/AlternatingHexagons"/>
    <dgm:cxn modelId="{C811A66A-3190-4CF7-A1B8-111E91754772}" type="presParOf" srcId="{0A13D149-AADD-4C0F-BD2D-9E499B130C7D}" destId="{02726530-6BEE-41F6-B36C-D2BFCDEE961E}" srcOrd="1" destOrd="0" presId="urn:microsoft.com/office/officeart/2008/layout/AlternatingHexagons"/>
    <dgm:cxn modelId="{A21350FF-A7D6-4BE1-91CC-B4BABDB49D14}" type="presParOf" srcId="{0A13D149-AADD-4C0F-BD2D-9E499B130C7D}" destId="{27B7DDFA-1A8F-4B26-BB11-9F8FFC5F9123}" srcOrd="2" destOrd="0" presId="urn:microsoft.com/office/officeart/2008/layout/AlternatingHexagons"/>
    <dgm:cxn modelId="{CFFC1E89-56DA-4520-B73B-FFA25B6DB789}" type="presParOf" srcId="{0A13D149-AADD-4C0F-BD2D-9E499B130C7D}" destId="{64AEA3C4-DF86-48AC-B69E-59CFF152491C}" srcOrd="3" destOrd="0" presId="urn:microsoft.com/office/officeart/2008/layout/AlternatingHexagons"/>
    <dgm:cxn modelId="{62A27455-44AB-462C-8F0D-34A1ED46AFAA}" type="presParOf" srcId="{0A13D149-AADD-4C0F-BD2D-9E499B130C7D}" destId="{42B30483-556A-4E0A-B0C3-05C67EB2AD27}" srcOrd="4" destOrd="0" presId="urn:microsoft.com/office/officeart/2008/layout/AlternatingHexagons"/>
    <dgm:cxn modelId="{1B6AC7FE-2F79-49B9-B39A-EB161D4BF68D}" type="presParOf" srcId="{00CD2B69-FF2A-47EF-8482-2A6208FBD265}" destId="{6434FB2C-072B-480C-8AEE-90CA397767F5}" srcOrd="3" destOrd="0" presId="urn:microsoft.com/office/officeart/2008/layout/AlternatingHexagons"/>
    <dgm:cxn modelId="{42DFE0B9-71C9-4BC1-B4DD-C4BE592A34AE}" type="presParOf" srcId="{00CD2B69-FF2A-47EF-8482-2A6208FBD265}" destId="{D8AA0B02-1E6B-4C6B-AD3C-1755EB0B2BAB}" srcOrd="4" destOrd="0" presId="urn:microsoft.com/office/officeart/2008/layout/AlternatingHexagons"/>
    <dgm:cxn modelId="{1D7316A3-A8D1-4A01-BDD2-8ADD4A16EFF3}" type="presParOf" srcId="{D8AA0B02-1E6B-4C6B-AD3C-1755EB0B2BAB}" destId="{D0E557F9-9A43-4D8F-A926-8E64F8AB4A45}" srcOrd="0" destOrd="0" presId="urn:microsoft.com/office/officeart/2008/layout/AlternatingHexagons"/>
    <dgm:cxn modelId="{A7AAF1B3-AD9F-4046-8D43-0B2369813F82}" type="presParOf" srcId="{D8AA0B02-1E6B-4C6B-AD3C-1755EB0B2BAB}" destId="{23FF2D2A-EFFE-4C29-AAA4-23F4612F0330}" srcOrd="1" destOrd="0" presId="urn:microsoft.com/office/officeart/2008/layout/AlternatingHexagons"/>
    <dgm:cxn modelId="{1C1D0C83-505E-4DA5-BAA3-185ADA08D88E}" type="presParOf" srcId="{D8AA0B02-1E6B-4C6B-AD3C-1755EB0B2BAB}" destId="{D00185D6-B0FA-4FFA-95BA-3D35A513992B}" srcOrd="2" destOrd="0" presId="urn:microsoft.com/office/officeart/2008/layout/AlternatingHexagons"/>
    <dgm:cxn modelId="{D5A79BFF-72F1-431E-AD5F-08855999F897}" type="presParOf" srcId="{D8AA0B02-1E6B-4C6B-AD3C-1755EB0B2BAB}" destId="{C21E9146-9923-4414-8A8E-772744E2B330}" srcOrd="3" destOrd="0" presId="urn:microsoft.com/office/officeart/2008/layout/AlternatingHexagons"/>
    <dgm:cxn modelId="{CD1742B5-5A11-4361-BE8F-E4DB5546087D}" type="presParOf" srcId="{D8AA0B02-1E6B-4C6B-AD3C-1755EB0B2BAB}" destId="{D6FF120D-2E8F-4B85-A3C1-766ED13F9C4E}" srcOrd="4" destOrd="0" presId="urn:microsoft.com/office/officeart/2008/layout/AlternatingHexagons"/>
    <dgm:cxn modelId="{0279EC3E-F576-41AC-8FFD-B7946439EA74}" type="presParOf" srcId="{00CD2B69-FF2A-47EF-8482-2A6208FBD265}" destId="{0D147A93-104A-46C6-98FA-6B8CC3BE94E4}" srcOrd="5" destOrd="0" presId="urn:microsoft.com/office/officeart/2008/layout/AlternatingHexagons"/>
    <dgm:cxn modelId="{1F364466-9720-45B3-87BA-5F68F529332A}" type="presParOf" srcId="{00CD2B69-FF2A-47EF-8482-2A6208FBD265}" destId="{715E7A72-6648-432E-A49E-F7D6E486BB68}" srcOrd="6" destOrd="0" presId="urn:microsoft.com/office/officeart/2008/layout/AlternatingHexagons"/>
    <dgm:cxn modelId="{3E847759-AA02-49CD-87F1-CA365697E68F}" type="presParOf" srcId="{715E7A72-6648-432E-A49E-F7D6E486BB68}" destId="{3EF93FBB-4C78-4229-A0A6-4055B5B6AE40}" srcOrd="0" destOrd="0" presId="urn:microsoft.com/office/officeart/2008/layout/AlternatingHexagons"/>
    <dgm:cxn modelId="{5B2C7D26-D13F-44A0-A9A2-89CEFDF7A863}" type="presParOf" srcId="{715E7A72-6648-432E-A49E-F7D6E486BB68}" destId="{A10168F0-CBDD-4DA5-8297-36AE900426DF}" srcOrd="1" destOrd="0" presId="urn:microsoft.com/office/officeart/2008/layout/AlternatingHexagons"/>
    <dgm:cxn modelId="{7101FA15-21BB-487E-82E3-47884AEE39B7}" type="presParOf" srcId="{715E7A72-6648-432E-A49E-F7D6E486BB68}" destId="{D7F2EF23-2A45-4BF9-8BB0-4B250BE38B76}" srcOrd="2" destOrd="0" presId="urn:microsoft.com/office/officeart/2008/layout/AlternatingHexagons"/>
    <dgm:cxn modelId="{6803F4C5-2D7F-47B4-8B9A-CCE3792D9A10}" type="presParOf" srcId="{715E7A72-6648-432E-A49E-F7D6E486BB68}" destId="{DE7EBE9B-90AC-4CBA-9E7D-976819F237BB}" srcOrd="3" destOrd="0" presId="urn:microsoft.com/office/officeart/2008/layout/AlternatingHexagons"/>
    <dgm:cxn modelId="{459CFFEE-F2A1-45E4-A5DB-7511B8DA89D8}" type="presParOf" srcId="{715E7A72-6648-432E-A49E-F7D6E486BB68}" destId="{545649BD-4265-48E0-BE49-714C1D7C932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ADC84-D773-4708-B90E-143F62D92A39}">
      <dsp:nvSpPr>
        <dsp:cNvPr id="0" name=""/>
        <dsp:cNvSpPr/>
      </dsp:nvSpPr>
      <dsp:spPr>
        <a:xfrm>
          <a:off x="0" y="1029176"/>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Developing Your Resume, CV, or Cover Letter </a:t>
          </a:r>
          <a:r>
            <a:rPr lang="en-US" sz="2600" i="1" kern="1200" dirty="0" smtClean="0"/>
            <a:t>(Sept. 15</a:t>
          </a:r>
          <a:r>
            <a:rPr lang="en-US" sz="2600" i="1" kern="1200" baseline="30000" dirty="0" smtClean="0"/>
            <a:t>th</a:t>
          </a:r>
          <a:r>
            <a:rPr lang="en-US" sz="2600" i="1" kern="1200" dirty="0" smtClean="0"/>
            <a:t>) </a:t>
          </a:r>
          <a:endParaRPr lang="en-US" sz="2600" i="1" kern="1200" dirty="0"/>
        </a:p>
      </dsp:txBody>
      <dsp:txXfrm>
        <a:off x="30442" y="1059618"/>
        <a:ext cx="7825816" cy="562726"/>
      </dsp:txXfrm>
    </dsp:sp>
    <dsp:sp modelId="{EC881281-92AF-4872-A800-43AEAF28D0FE}">
      <dsp:nvSpPr>
        <dsp:cNvPr id="0" name=""/>
        <dsp:cNvSpPr/>
      </dsp:nvSpPr>
      <dsp:spPr>
        <a:xfrm>
          <a:off x="0" y="1727666"/>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Interviewing Skills </a:t>
          </a:r>
          <a:r>
            <a:rPr lang="en-US" sz="2600" i="1" kern="1200" dirty="0" smtClean="0"/>
            <a:t>(Sept. 22</a:t>
          </a:r>
          <a:r>
            <a:rPr lang="en-US" sz="2600" i="1" kern="1200" baseline="30000" dirty="0" smtClean="0"/>
            <a:t>nd</a:t>
          </a:r>
          <a:r>
            <a:rPr lang="en-US" sz="2600" i="1" kern="1200" dirty="0" smtClean="0"/>
            <a:t>)  </a:t>
          </a:r>
          <a:endParaRPr lang="en-US" sz="2600" i="1" kern="1200" dirty="0"/>
        </a:p>
      </dsp:txBody>
      <dsp:txXfrm>
        <a:off x="30442" y="1758108"/>
        <a:ext cx="7825816" cy="562726"/>
      </dsp:txXfrm>
    </dsp:sp>
    <dsp:sp modelId="{2471EDC3-8CF7-402A-8EF1-1F14817ADE2F}">
      <dsp:nvSpPr>
        <dsp:cNvPr id="0" name=""/>
        <dsp:cNvSpPr/>
      </dsp:nvSpPr>
      <dsp:spPr>
        <a:xfrm>
          <a:off x="0" y="2426156"/>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Job Searching and Networking in Academia </a:t>
          </a:r>
          <a:r>
            <a:rPr lang="en-US" sz="2600" i="1" kern="1200" dirty="0" smtClean="0"/>
            <a:t>(Oct. 6</a:t>
          </a:r>
          <a:r>
            <a:rPr lang="en-US" sz="2600" i="1" kern="1200" baseline="30000" dirty="0" smtClean="0"/>
            <a:t>th</a:t>
          </a:r>
          <a:r>
            <a:rPr lang="en-US" sz="2600" i="1" kern="1200" dirty="0" smtClean="0"/>
            <a:t>)</a:t>
          </a:r>
          <a:endParaRPr lang="en-US" sz="2600" i="1" kern="1200" dirty="0"/>
        </a:p>
      </dsp:txBody>
      <dsp:txXfrm>
        <a:off x="30442" y="2456598"/>
        <a:ext cx="7825816" cy="562726"/>
      </dsp:txXfrm>
    </dsp:sp>
    <dsp:sp modelId="{B722BAA5-12FF-475D-9475-BBAF03685BD6}">
      <dsp:nvSpPr>
        <dsp:cNvPr id="0" name=""/>
        <dsp:cNvSpPr/>
      </dsp:nvSpPr>
      <dsp:spPr>
        <a:xfrm>
          <a:off x="0" y="3104326"/>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Job Searching Outside of Academia </a:t>
          </a:r>
          <a:r>
            <a:rPr lang="en-US" sz="2600" i="1" kern="1200" dirty="0" smtClean="0"/>
            <a:t>(Oct. 12</a:t>
          </a:r>
          <a:r>
            <a:rPr lang="en-US" sz="2600" i="1" kern="1200" baseline="30000" dirty="0" smtClean="0"/>
            <a:t>th</a:t>
          </a:r>
          <a:r>
            <a:rPr lang="en-US" sz="2600" i="1" kern="1200" dirty="0" smtClean="0"/>
            <a:t>) </a:t>
          </a:r>
          <a:endParaRPr lang="en-US" sz="2600" i="1" kern="1200" dirty="0"/>
        </a:p>
      </dsp:txBody>
      <dsp:txXfrm>
        <a:off x="30442" y="3134768"/>
        <a:ext cx="7825816" cy="562726"/>
      </dsp:txXfrm>
    </dsp:sp>
    <dsp:sp modelId="{E25314BD-DA51-4B43-8AF0-87092A9A7690}">
      <dsp:nvSpPr>
        <dsp:cNvPr id="0" name=""/>
        <dsp:cNvSpPr/>
      </dsp:nvSpPr>
      <dsp:spPr>
        <a:xfrm>
          <a:off x="0" y="3823136"/>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Networking and Using LinkedIn </a:t>
          </a:r>
          <a:r>
            <a:rPr lang="en-US" sz="2600" i="1" kern="1200" dirty="0" smtClean="0"/>
            <a:t>(Oct. 19</a:t>
          </a:r>
          <a:r>
            <a:rPr lang="en-US" sz="2600" i="1" kern="1200" baseline="30000" dirty="0" smtClean="0"/>
            <a:t>th</a:t>
          </a:r>
          <a:r>
            <a:rPr lang="en-US" sz="2600" i="1" kern="1200" dirty="0" smtClean="0"/>
            <a:t>)</a:t>
          </a:r>
          <a:endParaRPr lang="en-US" sz="2600" i="1" kern="1200" dirty="0"/>
        </a:p>
      </dsp:txBody>
      <dsp:txXfrm>
        <a:off x="30442" y="3853578"/>
        <a:ext cx="7825816" cy="5627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335F6-FCC7-4444-8C44-7EFA46204656}">
      <dsp:nvSpPr>
        <dsp:cNvPr id="0" name=""/>
        <dsp:cNvSpPr/>
      </dsp:nvSpPr>
      <dsp:spPr>
        <a:xfrm>
          <a:off x="0" y="1120754"/>
          <a:ext cx="78867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Stretch Your Stipend and Build Financial Foundations (Oct. 5</a:t>
          </a:r>
          <a:r>
            <a:rPr lang="en-US" sz="2300" kern="1200" baseline="30000" dirty="0" smtClean="0"/>
            <a:t>th</a:t>
          </a:r>
          <a:r>
            <a:rPr lang="en-US" sz="2300" kern="1200" dirty="0" smtClean="0"/>
            <a:t>)</a:t>
          </a:r>
          <a:endParaRPr lang="en-US" sz="2300" kern="1200" dirty="0"/>
        </a:p>
      </dsp:txBody>
      <dsp:txXfrm>
        <a:off x="26930" y="1147684"/>
        <a:ext cx="7832840" cy="497795"/>
      </dsp:txXfrm>
    </dsp:sp>
    <dsp:sp modelId="{76E978B9-3CE6-4B28-815F-90DA17E6BF67}">
      <dsp:nvSpPr>
        <dsp:cNvPr id="0" name=""/>
        <dsp:cNvSpPr/>
      </dsp:nvSpPr>
      <dsp:spPr>
        <a:xfrm>
          <a:off x="0" y="1738649"/>
          <a:ext cx="78867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Opportunities for International Engagement (Oct. 11</a:t>
          </a:r>
          <a:r>
            <a:rPr lang="en-US" sz="2300" kern="1200" baseline="30000" dirty="0" smtClean="0"/>
            <a:t>th</a:t>
          </a:r>
          <a:r>
            <a:rPr lang="en-US" sz="2300" kern="1200" dirty="0" smtClean="0"/>
            <a:t>) </a:t>
          </a:r>
          <a:endParaRPr lang="en-US" sz="2300" kern="1200" dirty="0"/>
        </a:p>
      </dsp:txBody>
      <dsp:txXfrm>
        <a:off x="26930" y="1765579"/>
        <a:ext cx="7832840" cy="497795"/>
      </dsp:txXfrm>
    </dsp:sp>
    <dsp:sp modelId="{B7F75290-A506-4894-A64A-F127483FA879}">
      <dsp:nvSpPr>
        <dsp:cNvPr id="0" name=""/>
        <dsp:cNvSpPr/>
      </dsp:nvSpPr>
      <dsp:spPr>
        <a:xfrm>
          <a:off x="0" y="2356544"/>
          <a:ext cx="78867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Careers in Industry Panel (Oct. 20</a:t>
          </a:r>
          <a:r>
            <a:rPr lang="en-US" sz="2300" kern="1200" baseline="30000" dirty="0" smtClean="0"/>
            <a:t>th</a:t>
          </a:r>
          <a:r>
            <a:rPr lang="en-US" sz="2300" kern="1200" dirty="0" smtClean="0"/>
            <a:t>)  </a:t>
          </a:r>
          <a:endParaRPr lang="en-US" sz="2300" kern="1200" dirty="0"/>
        </a:p>
      </dsp:txBody>
      <dsp:txXfrm>
        <a:off x="26930" y="2383474"/>
        <a:ext cx="7832840" cy="497795"/>
      </dsp:txXfrm>
    </dsp:sp>
    <dsp:sp modelId="{F7AB3212-368E-4918-AA2C-5870B3DDBF2F}">
      <dsp:nvSpPr>
        <dsp:cNvPr id="0" name=""/>
        <dsp:cNvSpPr/>
      </dsp:nvSpPr>
      <dsp:spPr>
        <a:xfrm>
          <a:off x="0" y="2974440"/>
          <a:ext cx="78867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Creating Your Career Action Plan (Nov. 2</a:t>
          </a:r>
          <a:r>
            <a:rPr lang="en-US" sz="2300" kern="1200" baseline="30000" dirty="0" smtClean="0"/>
            <a:t>nd</a:t>
          </a:r>
          <a:r>
            <a:rPr lang="en-US" sz="2300" kern="1200" dirty="0" smtClean="0"/>
            <a:t>) </a:t>
          </a:r>
          <a:endParaRPr lang="en-US" sz="2300" kern="1200" dirty="0"/>
        </a:p>
      </dsp:txBody>
      <dsp:txXfrm>
        <a:off x="26930" y="3001370"/>
        <a:ext cx="7832840" cy="497795"/>
      </dsp:txXfrm>
    </dsp:sp>
    <dsp:sp modelId="{E136B6EC-5934-4DDE-ACD3-7F2CC2EAA9B3}">
      <dsp:nvSpPr>
        <dsp:cNvPr id="0" name=""/>
        <dsp:cNvSpPr/>
      </dsp:nvSpPr>
      <dsp:spPr>
        <a:xfrm>
          <a:off x="0" y="3592335"/>
          <a:ext cx="78867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Careers in Academia Panel (Oct. 27</a:t>
          </a:r>
          <a:r>
            <a:rPr lang="en-US" sz="2300" kern="1200" baseline="30000" dirty="0" smtClean="0"/>
            <a:t>th</a:t>
          </a:r>
          <a:r>
            <a:rPr lang="en-US" sz="2300" kern="1200" dirty="0" smtClean="0"/>
            <a:t>) </a:t>
          </a:r>
          <a:endParaRPr lang="en-US" sz="2300" kern="1200" dirty="0"/>
        </a:p>
      </dsp:txBody>
      <dsp:txXfrm>
        <a:off x="26930" y="3619265"/>
        <a:ext cx="7832840" cy="497795"/>
      </dsp:txXfrm>
    </dsp:sp>
    <dsp:sp modelId="{16A81EE6-E660-42B6-BA28-E026FE46CCFE}">
      <dsp:nvSpPr>
        <dsp:cNvPr id="0" name=""/>
        <dsp:cNvSpPr/>
      </dsp:nvSpPr>
      <dsp:spPr>
        <a:xfrm>
          <a:off x="0" y="4210230"/>
          <a:ext cx="78867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Negotiating in Academia (Nov. 9</a:t>
          </a:r>
          <a:r>
            <a:rPr lang="en-US" sz="2300" kern="1200" baseline="30000" dirty="0" smtClean="0"/>
            <a:t>th</a:t>
          </a:r>
          <a:r>
            <a:rPr lang="en-US" sz="2300" kern="1200" dirty="0" smtClean="0"/>
            <a:t>)</a:t>
          </a:r>
          <a:endParaRPr lang="en-US" sz="2300" kern="1200" dirty="0"/>
        </a:p>
      </dsp:txBody>
      <dsp:txXfrm>
        <a:off x="26930" y="4237160"/>
        <a:ext cx="7832840" cy="4977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AF8C0-3EA4-472B-BBB3-E804D5E06801}">
      <dsp:nvSpPr>
        <dsp:cNvPr id="0" name=""/>
        <dsp:cNvSpPr/>
      </dsp:nvSpPr>
      <dsp:spPr>
        <a:xfrm rot="16200000">
          <a:off x="-1503566" y="1505644"/>
          <a:ext cx="5049519" cy="203823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274" bIns="0" numCol="1" spcCol="1270" anchor="ctr" anchorCtr="0">
          <a:noAutofit/>
        </a:bodyPr>
        <a:lstStyle/>
        <a:p>
          <a:pPr lvl="0" algn="ctr" defTabSz="800100" rtl="0">
            <a:lnSpc>
              <a:spcPct val="90000"/>
            </a:lnSpc>
            <a:spcBef>
              <a:spcPct val="0"/>
            </a:spcBef>
            <a:spcAft>
              <a:spcPct val="35000"/>
            </a:spcAft>
          </a:pPr>
          <a:r>
            <a:rPr lang="en-US" sz="1800" kern="1200" dirty="0" smtClean="0">
              <a:latin typeface="Verdana" panose="020B0604030504040204" pitchFamily="34" charset="0"/>
              <a:ea typeface="Verdana" panose="020B0604030504040204" pitchFamily="34" charset="0"/>
              <a:cs typeface="Verdana" panose="020B0604030504040204" pitchFamily="34" charset="0"/>
            </a:rPr>
            <a:t>International Students and the Job Search </a:t>
          </a:r>
          <a:r>
            <a:rPr lang="en-US" sz="1800" i="1" kern="1200" dirty="0" smtClean="0">
              <a:latin typeface="Verdana" panose="020B0604030504040204" pitchFamily="34" charset="0"/>
              <a:ea typeface="Verdana" panose="020B0604030504040204" pitchFamily="34" charset="0"/>
              <a:cs typeface="Verdana" panose="020B0604030504040204" pitchFamily="34" charset="0"/>
            </a:rPr>
            <a:t>(Sept. 13</a:t>
          </a:r>
          <a:r>
            <a:rPr lang="en-US" sz="1800" i="1" kern="1200" baseline="30000" dirty="0" smtClean="0">
              <a:latin typeface="Verdana" panose="020B0604030504040204" pitchFamily="34" charset="0"/>
              <a:ea typeface="Verdana" panose="020B0604030504040204" pitchFamily="34" charset="0"/>
              <a:cs typeface="Verdana" panose="020B0604030504040204" pitchFamily="34" charset="0"/>
            </a:rPr>
            <a:t>th</a:t>
          </a:r>
          <a:r>
            <a:rPr lang="en-US" sz="1800" i="1" kern="1200" dirty="0" smtClean="0">
              <a:latin typeface="Verdana" panose="020B0604030504040204" pitchFamily="34" charset="0"/>
              <a:ea typeface="Verdana" panose="020B0604030504040204" pitchFamily="34" charset="0"/>
              <a:cs typeface="Verdana" panose="020B0604030504040204" pitchFamily="34" charset="0"/>
            </a:rPr>
            <a:t>)</a:t>
          </a:r>
          <a:endParaRPr lang="en-US" sz="1800" i="1"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2078" y="1009904"/>
        <a:ext cx="2038230" cy="3029711"/>
      </dsp:txXfrm>
    </dsp:sp>
    <dsp:sp modelId="{A8CE72E3-679B-4F07-B6D8-9EED24E91537}">
      <dsp:nvSpPr>
        <dsp:cNvPr id="0" name=""/>
        <dsp:cNvSpPr/>
      </dsp:nvSpPr>
      <dsp:spPr>
        <a:xfrm rot="16200000">
          <a:off x="687531" y="1505644"/>
          <a:ext cx="5049519" cy="203823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274" bIns="0" numCol="1" spcCol="1270" anchor="ctr" anchorCtr="0">
          <a:noAutofit/>
        </a:bodyPr>
        <a:lstStyle/>
        <a:p>
          <a:pPr lvl="0" algn="ctr" defTabSz="800100" rtl="0">
            <a:lnSpc>
              <a:spcPct val="90000"/>
            </a:lnSpc>
            <a:spcBef>
              <a:spcPct val="0"/>
            </a:spcBef>
            <a:spcAft>
              <a:spcPct val="35000"/>
            </a:spcAft>
          </a:pPr>
          <a:r>
            <a:rPr lang="en-US" sz="1800" kern="1200" dirty="0" smtClean="0">
              <a:latin typeface="Verdana" panose="020B0604030504040204" pitchFamily="34" charset="0"/>
              <a:ea typeface="Verdana" panose="020B0604030504040204" pitchFamily="34" charset="0"/>
              <a:cs typeface="Verdana" panose="020B0604030504040204" pitchFamily="34" charset="0"/>
            </a:rPr>
            <a:t>Communicating With Employers at Career Showcase</a:t>
          </a:r>
        </a:p>
        <a:p>
          <a:pPr lvl="0" algn="ctr" defTabSz="800100" rtl="0">
            <a:lnSpc>
              <a:spcPct val="90000"/>
            </a:lnSpc>
            <a:spcBef>
              <a:spcPct val="0"/>
            </a:spcBef>
            <a:spcAft>
              <a:spcPct val="35000"/>
            </a:spcAft>
          </a:pPr>
          <a:r>
            <a:rPr lang="en-US" sz="1800" i="1" kern="1200" dirty="0" smtClean="0">
              <a:latin typeface="Verdana" panose="020B0604030504040204" pitchFamily="34" charset="0"/>
              <a:ea typeface="Verdana" panose="020B0604030504040204" pitchFamily="34" charset="0"/>
              <a:cs typeface="Verdana" panose="020B0604030504040204" pitchFamily="34" charset="0"/>
            </a:rPr>
            <a:t>(Sept. 21</a:t>
          </a:r>
          <a:r>
            <a:rPr lang="en-US" sz="1800" i="1" kern="1200" baseline="30000" dirty="0" smtClean="0">
              <a:latin typeface="Verdana" panose="020B0604030504040204" pitchFamily="34" charset="0"/>
              <a:ea typeface="Verdana" panose="020B0604030504040204" pitchFamily="34" charset="0"/>
              <a:cs typeface="Verdana" panose="020B0604030504040204" pitchFamily="34" charset="0"/>
            </a:rPr>
            <a:t>st</a:t>
          </a:r>
          <a:r>
            <a:rPr lang="en-US" sz="1800" i="1" kern="1200" dirty="0" smtClean="0">
              <a:latin typeface="Verdana" panose="020B0604030504040204" pitchFamily="34" charset="0"/>
              <a:ea typeface="Verdana" panose="020B0604030504040204" pitchFamily="34" charset="0"/>
              <a:cs typeface="Verdana" panose="020B0604030504040204" pitchFamily="34" charset="0"/>
            </a:rPr>
            <a:t>)</a:t>
          </a:r>
          <a:endParaRPr lang="en-US" sz="1800" i="1"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2193175" y="1009904"/>
        <a:ext cx="2038230" cy="3029711"/>
      </dsp:txXfrm>
    </dsp:sp>
    <dsp:sp modelId="{1FA93C7B-EFE8-4726-AFA1-6B853D710DD6}">
      <dsp:nvSpPr>
        <dsp:cNvPr id="0" name=""/>
        <dsp:cNvSpPr/>
      </dsp:nvSpPr>
      <dsp:spPr>
        <a:xfrm rot="16200000">
          <a:off x="2878629" y="1505644"/>
          <a:ext cx="5049519" cy="203823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274" bIns="0" numCol="1" spcCol="1270" anchor="ctr" anchorCtr="0">
          <a:noAutofit/>
        </a:bodyPr>
        <a:lstStyle/>
        <a:p>
          <a:pPr lvl="0" algn="ctr" defTabSz="800100" rtl="0">
            <a:lnSpc>
              <a:spcPct val="90000"/>
            </a:lnSpc>
            <a:spcBef>
              <a:spcPct val="0"/>
            </a:spcBef>
            <a:spcAft>
              <a:spcPct val="35000"/>
            </a:spcAft>
          </a:pPr>
          <a:r>
            <a:rPr lang="en-US" sz="1800" kern="1200" dirty="0" smtClean="0">
              <a:latin typeface="Verdana" panose="020B0604030504040204" pitchFamily="34" charset="0"/>
              <a:ea typeface="Verdana" panose="020B0604030504040204" pitchFamily="34" charset="0"/>
              <a:cs typeface="Verdana" panose="020B0604030504040204" pitchFamily="34" charset="0"/>
            </a:rPr>
            <a:t>OPT/CPT/OPT-Stem Information Sessions</a:t>
          </a:r>
        </a:p>
        <a:p>
          <a:pPr lvl="0" algn="ctr" defTabSz="800100" rtl="0">
            <a:lnSpc>
              <a:spcPct val="90000"/>
            </a:lnSpc>
            <a:spcBef>
              <a:spcPct val="0"/>
            </a:spcBef>
            <a:spcAft>
              <a:spcPct val="35000"/>
            </a:spcAft>
          </a:pPr>
          <a:r>
            <a:rPr lang="en-US" sz="1800" i="1" kern="1200" dirty="0" smtClean="0">
              <a:latin typeface="Verdana" panose="020B0604030504040204" pitchFamily="34" charset="0"/>
              <a:ea typeface="Verdana" panose="020B0604030504040204" pitchFamily="34" charset="0"/>
              <a:cs typeface="Verdana" panose="020B0604030504040204" pitchFamily="34" charset="0"/>
            </a:rPr>
            <a:t>(Sept. 16</a:t>
          </a:r>
          <a:r>
            <a:rPr lang="en-US" sz="1800" i="1" kern="1200" baseline="30000" dirty="0" smtClean="0">
              <a:latin typeface="Verdana" panose="020B0604030504040204" pitchFamily="34" charset="0"/>
              <a:ea typeface="Verdana" panose="020B0604030504040204" pitchFamily="34" charset="0"/>
              <a:cs typeface="Verdana" panose="020B0604030504040204" pitchFamily="34" charset="0"/>
            </a:rPr>
            <a:t>th</a:t>
          </a:r>
          <a:r>
            <a:rPr lang="en-US" sz="1800" i="1" kern="1200" dirty="0" smtClean="0">
              <a:latin typeface="Verdana" panose="020B0604030504040204" pitchFamily="34" charset="0"/>
              <a:ea typeface="Verdana" panose="020B0604030504040204" pitchFamily="34" charset="0"/>
              <a:cs typeface="Verdana" panose="020B0604030504040204" pitchFamily="34" charset="0"/>
            </a:rPr>
            <a:t> and 20</a:t>
          </a:r>
          <a:r>
            <a:rPr lang="en-US" sz="1800" i="1" kern="1200" baseline="30000" dirty="0" smtClean="0">
              <a:latin typeface="Verdana" panose="020B0604030504040204" pitchFamily="34" charset="0"/>
              <a:ea typeface="Verdana" panose="020B0604030504040204" pitchFamily="34" charset="0"/>
              <a:cs typeface="Verdana" panose="020B0604030504040204" pitchFamily="34" charset="0"/>
            </a:rPr>
            <a:t>th</a:t>
          </a:r>
          <a:r>
            <a:rPr lang="en-US" sz="1800" i="1" kern="1200" dirty="0" smtClean="0">
              <a:latin typeface="Verdana" panose="020B0604030504040204" pitchFamily="34" charset="0"/>
              <a:ea typeface="Verdana" panose="020B0604030504040204" pitchFamily="34" charset="0"/>
              <a:cs typeface="Verdana" panose="020B0604030504040204" pitchFamily="34" charset="0"/>
            </a:rPr>
            <a:t> at 10:40 and 3:00pm)</a:t>
          </a:r>
          <a:endParaRPr lang="en-US" sz="1800" i="1"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4384273" y="1009904"/>
        <a:ext cx="2038230" cy="3029711"/>
      </dsp:txXfrm>
    </dsp:sp>
    <dsp:sp modelId="{73298AC9-7D43-4BC1-93C9-D14C0B7ABF76}">
      <dsp:nvSpPr>
        <dsp:cNvPr id="0" name=""/>
        <dsp:cNvSpPr/>
      </dsp:nvSpPr>
      <dsp:spPr>
        <a:xfrm rot="16200000">
          <a:off x="5069727" y="1505644"/>
          <a:ext cx="5049519" cy="203823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274" bIns="0" numCol="1" spcCol="1270" anchor="ctr" anchorCtr="0">
          <a:noAutofit/>
        </a:bodyPr>
        <a:lstStyle/>
        <a:p>
          <a:pPr lvl="0" algn="ctr" defTabSz="800100" rtl="0">
            <a:lnSpc>
              <a:spcPct val="90000"/>
            </a:lnSpc>
            <a:spcBef>
              <a:spcPct val="0"/>
            </a:spcBef>
            <a:spcAft>
              <a:spcPct val="35000"/>
            </a:spcAft>
          </a:pPr>
          <a:r>
            <a:rPr lang="en-US" sz="1800" kern="1200" dirty="0" smtClean="0">
              <a:latin typeface="Verdana" panose="020B0604030504040204" pitchFamily="34" charset="0"/>
              <a:ea typeface="Verdana" panose="020B0604030504040204" pitchFamily="34" charset="0"/>
              <a:cs typeface="Verdana" panose="020B0604030504040204" pitchFamily="34" charset="0"/>
            </a:rPr>
            <a:t>Transitioning to an Employment Based Visa: Featuring Immigration Attorney Aaron Blumberg</a:t>
          </a:r>
        </a:p>
        <a:p>
          <a:pPr lvl="0" algn="ctr" defTabSz="800100" rtl="0">
            <a:lnSpc>
              <a:spcPct val="90000"/>
            </a:lnSpc>
            <a:spcBef>
              <a:spcPct val="0"/>
            </a:spcBef>
            <a:spcAft>
              <a:spcPct val="35000"/>
            </a:spcAft>
          </a:pPr>
          <a:r>
            <a:rPr lang="en-US" sz="1800" i="1" kern="1200" dirty="0" smtClean="0">
              <a:latin typeface="Verdana" panose="020B0604030504040204" pitchFamily="34" charset="0"/>
              <a:ea typeface="Verdana" panose="020B0604030504040204" pitchFamily="34" charset="0"/>
              <a:cs typeface="Verdana" panose="020B0604030504040204" pitchFamily="34" charset="0"/>
            </a:rPr>
            <a:t>(November 3</a:t>
          </a:r>
          <a:r>
            <a:rPr lang="en-US" sz="1800" i="1" kern="1200" baseline="30000" dirty="0" smtClean="0">
              <a:latin typeface="Verdana" panose="020B0604030504040204" pitchFamily="34" charset="0"/>
              <a:ea typeface="Verdana" panose="020B0604030504040204" pitchFamily="34" charset="0"/>
              <a:cs typeface="Verdana" panose="020B0604030504040204" pitchFamily="34" charset="0"/>
            </a:rPr>
            <a:t>rd</a:t>
          </a:r>
          <a:r>
            <a:rPr lang="en-US" sz="1800" i="1" kern="1200" dirty="0" smtClean="0">
              <a:latin typeface="Verdana" panose="020B0604030504040204" pitchFamily="34" charset="0"/>
              <a:ea typeface="Verdana" panose="020B0604030504040204" pitchFamily="34" charset="0"/>
              <a:cs typeface="Verdana" panose="020B0604030504040204" pitchFamily="34" charset="0"/>
            </a:rPr>
            <a:t>) </a:t>
          </a:r>
          <a:endParaRPr lang="en-US" sz="1800" i="1"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6575371" y="1009904"/>
        <a:ext cx="2038230" cy="30297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4D90B-242A-4E59-B4C2-D3E3FBEF759C}" type="datetimeFigureOut">
              <a:rPr lang="en-US" smtClean="0"/>
              <a:t>8/19/2016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5FE8-F399-45EF-8E1B-4DDF4371934F}" type="slidenum">
              <a:rPr lang="en-US" smtClean="0"/>
              <a:t>‹#›</a:t>
            </a:fld>
            <a:endParaRPr lang="en-US"/>
          </a:p>
        </p:txBody>
      </p:sp>
    </p:spTree>
    <p:extLst>
      <p:ext uri="{BB962C8B-B14F-4D97-AF65-F5344CB8AC3E}">
        <p14:creationId xmlns:p14="http://schemas.microsoft.com/office/powerpoint/2010/main" val="3833918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Will</a:t>
            </a:r>
            <a:r>
              <a:rPr lang="en-US" b="1" baseline="0" dirty="0" smtClean="0"/>
              <a:t> be updated depending on who is presenting </a:t>
            </a:r>
          </a:p>
          <a:p>
            <a:endParaRPr lang="en-US" b="1" baseline="0" dirty="0" smtClean="0"/>
          </a:p>
          <a:p>
            <a:pPr marL="171450" indent="-171450">
              <a:buFont typeface="Arial" panose="020B0604020202020204" pitchFamily="34" charset="0"/>
              <a:buChar char="•"/>
            </a:pPr>
            <a:r>
              <a:rPr lang="en-US" b="1" baseline="0" dirty="0" smtClean="0"/>
              <a:t>Name</a:t>
            </a:r>
          </a:p>
          <a:p>
            <a:pPr marL="171450" indent="-171450">
              <a:buFont typeface="Arial" panose="020B0604020202020204" pitchFamily="34" charset="0"/>
              <a:buChar char="•"/>
            </a:pPr>
            <a:r>
              <a:rPr lang="en-US" b="1" baseline="0" dirty="0" smtClean="0"/>
              <a:t>Title</a:t>
            </a:r>
          </a:p>
          <a:p>
            <a:pPr marL="171450" indent="-171450">
              <a:buFont typeface="Arial" panose="020B0604020202020204" pitchFamily="34" charset="0"/>
              <a:buChar char="•"/>
            </a:pPr>
            <a:r>
              <a:rPr lang="en-US" b="1" baseline="0" dirty="0" smtClean="0"/>
              <a:t>Education</a:t>
            </a:r>
          </a:p>
          <a:p>
            <a:pPr marL="171450" indent="-171450">
              <a:buFont typeface="Arial" panose="020B0604020202020204" pitchFamily="34" charset="0"/>
              <a:buChar char="•"/>
            </a:pPr>
            <a:r>
              <a:rPr lang="en-US" b="1" baseline="0" dirty="0" smtClean="0"/>
              <a:t>Hometown</a:t>
            </a:r>
          </a:p>
          <a:p>
            <a:pPr marL="171450" indent="-171450">
              <a:buFont typeface="Arial" panose="020B0604020202020204" pitchFamily="34" charset="0"/>
              <a:buChar char="•"/>
            </a:pPr>
            <a:r>
              <a:rPr lang="en-US" b="1" baseline="0" dirty="0" smtClean="0"/>
              <a:t>Six word story </a:t>
            </a:r>
          </a:p>
          <a:p>
            <a:pPr marL="171450" indent="-171450">
              <a:buFont typeface="Arial" panose="020B0604020202020204" pitchFamily="34" charset="0"/>
              <a:buChar char="•"/>
            </a:pPr>
            <a:r>
              <a:rPr lang="en-US" b="1" baseline="0" dirty="0" smtClean="0"/>
              <a:t>Strengths </a:t>
            </a:r>
          </a:p>
          <a:p>
            <a:pPr marL="171450" indent="-171450">
              <a:buFont typeface="Arial" panose="020B0604020202020204" pitchFamily="34" charset="0"/>
              <a:buChar char="•"/>
            </a:pPr>
            <a:r>
              <a:rPr lang="en-US" b="1" baseline="0" smtClean="0"/>
              <a:t>Twitter handle (optional) </a:t>
            </a:r>
            <a:endParaRPr lang="en-US" b="1" smtClean="0"/>
          </a:p>
          <a:p>
            <a:endParaRPr lang="en-US"/>
          </a:p>
        </p:txBody>
      </p:sp>
      <p:sp>
        <p:nvSpPr>
          <p:cNvPr id="4" name="Slide Number Placeholder 3"/>
          <p:cNvSpPr>
            <a:spLocks noGrp="1"/>
          </p:cNvSpPr>
          <p:nvPr>
            <p:ph type="sldNum" sz="quarter" idx="10"/>
          </p:nvPr>
        </p:nvSpPr>
        <p:spPr/>
        <p:txBody>
          <a:bodyPr/>
          <a:lstStyle/>
          <a:p>
            <a:fld id="{884C6E30-E245-4237-AA0B-17EFADD4EF95}" type="slidenum">
              <a:rPr lang="en-US" smtClean="0"/>
              <a:t>3</a:t>
            </a:fld>
            <a:endParaRPr lang="en-US"/>
          </a:p>
        </p:txBody>
      </p:sp>
    </p:spTree>
    <p:extLst>
      <p:ext uri="{BB962C8B-B14F-4D97-AF65-F5344CB8AC3E}">
        <p14:creationId xmlns:p14="http://schemas.microsoft.com/office/powerpoint/2010/main" val="92102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date for the 2015 Startup Job and Internship Fair is Wednesday, Oct. 21 from 1-4 p.m. </a:t>
            </a:r>
            <a:r>
              <a:rPr lang="en-US" sz="1200" b="0" i="0" kern="1200" smtClean="0">
                <a:solidFill>
                  <a:schemeClr val="tx1"/>
                </a:solidFill>
                <a:effectLst/>
                <a:latin typeface="+mn-lt"/>
                <a:ea typeface="+mn-ea"/>
                <a:cs typeface="+mn-cs"/>
              </a:rPr>
              <a:t>in the Reitz Union Breezeway.</a:t>
            </a:r>
            <a:endParaRPr lang="en-US"/>
          </a:p>
        </p:txBody>
      </p:sp>
      <p:sp>
        <p:nvSpPr>
          <p:cNvPr id="4" name="Slide Number Placeholder 3"/>
          <p:cNvSpPr>
            <a:spLocks noGrp="1"/>
          </p:cNvSpPr>
          <p:nvPr>
            <p:ph type="sldNum" sz="quarter" idx="10"/>
          </p:nvPr>
        </p:nvSpPr>
        <p:spPr/>
        <p:txBody>
          <a:bodyPr/>
          <a:lstStyle/>
          <a:p>
            <a:fld id="{D5750FD0-B960-4617-B3DE-327206B5748C}" type="slidenum">
              <a:rPr lang="en-US" smtClean="0"/>
              <a:t>28</a:t>
            </a:fld>
            <a:endParaRPr lang="en-US"/>
          </a:p>
        </p:txBody>
      </p:sp>
    </p:spTree>
    <p:extLst>
      <p:ext uri="{BB962C8B-B14F-4D97-AF65-F5344CB8AC3E}">
        <p14:creationId xmlns:p14="http://schemas.microsoft.com/office/powerpoint/2010/main" val="2810521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F18B0C-09C2-416F-AAD4-600EF49BCF6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65274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you get started on your resume, think about all the experiences you’ve had. Experience can look different for everyone, and can fall into different categories. Before we get started, I want you to know that there is no “right” or “wrong” way to write your resume. There are suggestions and guidelines to follow, but there is flexibility in how you organize your content. You might have all of these, or just a few. Either way, its OK! </a:t>
            </a:r>
            <a:endParaRPr lang="en-US"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1813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Critical Thinking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Definition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ability to process and interpret information objectively in order to make decisions</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ability to reflect upon the outcomes of decisions made in order to inform future actions </a:t>
            </a:r>
            <a:endParaRPr lang="en-US" sz="11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Communication Skills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Definition</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ability to effectively exchange thoughts and ideas with others through listening, speaking, writing, and non-verbal interactions   </a:t>
            </a:r>
          </a:p>
          <a:p>
            <a:pPr lvl="0"/>
            <a:r>
              <a:rPr lang="en-US" sz="1200" b="1" kern="1200" dirty="0" smtClean="0">
                <a:solidFill>
                  <a:schemeClr val="tx1"/>
                </a:solidFill>
                <a:effectLst/>
                <a:latin typeface="+mn-lt"/>
                <a:ea typeface="+mn-ea"/>
                <a:cs typeface="+mn-cs"/>
              </a:rPr>
              <a:t>Sense of Self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Definition</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ability to understand one’s personal identity, values, and ethics, and how they impact the way you interact with others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ability to use reflection in order to maintain an awareness of self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ability to behave in a respectful and professional manner  </a:t>
            </a:r>
            <a:endParaRPr lang="en-US" sz="11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Ethics,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Self- Management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Identity and values awareness , Motivation and Initiative, Emotional Intelligence </a:t>
            </a:r>
          </a:p>
          <a:p>
            <a:pPr lvl="0"/>
            <a:r>
              <a:rPr lang="en-US" sz="1200" b="1" kern="1200" dirty="0" smtClean="0">
                <a:solidFill>
                  <a:schemeClr val="tx1"/>
                </a:solidFill>
                <a:effectLst/>
                <a:latin typeface="+mn-lt"/>
                <a:ea typeface="+mn-ea"/>
                <a:cs typeface="+mn-cs"/>
              </a:rPr>
              <a:t>Teamwork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Definition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ability to navigate interactions with a variety of individuals to contribute to a common goal </a:t>
            </a:r>
            <a:endParaRPr lang="en-US" sz="11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Conflict Management,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Appreciation and engagement with Diversity,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Understanding of Group Dynamics,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Collaboration </a:t>
            </a:r>
          </a:p>
          <a:p>
            <a:pPr lvl="0"/>
            <a:r>
              <a:rPr lang="en-US" sz="1200" b="1" kern="1200" dirty="0" smtClean="0">
                <a:solidFill>
                  <a:schemeClr val="tx1"/>
                </a:solidFill>
                <a:effectLst/>
                <a:latin typeface="+mn-lt"/>
                <a:ea typeface="+mn-ea"/>
                <a:cs typeface="+mn-cs"/>
              </a:rPr>
              <a:t>Social Responsibility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Definition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willingness and ability to be an active participant in the management and betterment of communities to which you belong </a:t>
            </a:r>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8A944B0-6634-47A2-9B06-662810C5A85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03204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The</a:t>
            </a:r>
            <a:r>
              <a:rPr lang="en-US" sz="1200" b="0" baseline="0" dirty="0" smtClean="0"/>
              <a:t> goal of this series of presentations is to bring awareness to the concept of career readiness.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(Read the definitions) </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Career Readiness </a:t>
            </a:r>
            <a:r>
              <a:rPr lang="en-US" sz="1200" b="0" dirty="0" smtClean="0"/>
              <a:t>-</a:t>
            </a:r>
            <a:r>
              <a:rPr lang="en-US" sz="1200" kern="1200" dirty="0" smtClean="0">
                <a:solidFill>
                  <a:schemeClr val="tx1"/>
                </a:solidFill>
                <a:effectLst/>
                <a:latin typeface="+mn-lt"/>
                <a:ea typeface="+mn-ea"/>
                <a:cs typeface="+mn-cs"/>
              </a:rPr>
              <a:t>the ability to enter one's chosen career with a clear understanding of self and the ability to demonstrate a combination of industry knowledge and core competencies in the workplace.</a:t>
            </a:r>
            <a:br>
              <a:rPr lang="en-US" sz="1200" kern="1200" dirty="0" smtClean="0">
                <a:solidFill>
                  <a:schemeClr val="tx1"/>
                </a:solidFill>
                <a:effectLst/>
                <a:latin typeface="+mn-lt"/>
                <a:ea typeface="+mn-ea"/>
                <a:cs typeface="+mn-cs"/>
              </a:rPr>
            </a:br>
            <a:r>
              <a:rPr lang="en-US" sz="1200" b="1" dirty="0" smtClean="0"/>
              <a:t/>
            </a:r>
            <a:br>
              <a:rPr lang="en-US" sz="1200" b="1" dirty="0" smtClean="0"/>
            </a:br>
            <a:r>
              <a:rPr lang="en-US" sz="1200" b="1" dirty="0" smtClean="0"/>
              <a:t>Professional Development</a:t>
            </a:r>
            <a:r>
              <a:rPr lang="en-US" sz="1200" dirty="0" smtClean="0"/>
              <a:t> - is the continuous process of acquiring new knowledge and skills that relate to one’s profession, job responsibilities, or work environment through a variety of facilitated learning opportunities.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Experiential</a:t>
            </a:r>
            <a:r>
              <a:rPr lang="en-US" sz="1200" b="1" baseline="0" dirty="0" smtClean="0"/>
              <a:t> Education</a:t>
            </a:r>
            <a:r>
              <a:rPr lang="en-US" sz="1200" b="0" baseline="0" dirty="0" smtClean="0"/>
              <a:t>-</a:t>
            </a:r>
            <a:r>
              <a:rPr lang="en-US" sz="1200" b="1" baseline="0" dirty="0" smtClean="0"/>
              <a:t> </a:t>
            </a:r>
            <a:r>
              <a:rPr lang="en-US" sz="1200" b="0" i="0" kern="1200" dirty="0" smtClean="0">
                <a:solidFill>
                  <a:schemeClr val="tx1"/>
                </a:solidFill>
                <a:effectLst/>
                <a:latin typeface="+mn-lt"/>
                <a:ea typeface="+mn-ea"/>
                <a:cs typeface="+mn-cs"/>
              </a:rPr>
              <a:t>learning activities that engage the learner directly what</a:t>
            </a:r>
            <a:r>
              <a:rPr lang="en-US" sz="1200" b="0" i="0" kern="1200" baseline="0" dirty="0" smtClean="0">
                <a:solidFill>
                  <a:schemeClr val="tx1"/>
                </a:solidFill>
                <a:effectLst/>
                <a:latin typeface="+mn-lt"/>
                <a:ea typeface="+mn-ea"/>
                <a:cs typeface="+mn-cs"/>
              </a:rPr>
              <a:t> they are studying </a:t>
            </a:r>
            <a:r>
              <a:rPr lang="en-US" sz="1200" dirty="0" smtClean="0"/>
              <a:t/>
            </a:r>
            <a:br>
              <a:rPr lang="en-US" sz="1200" dirty="0" smtClean="0"/>
            </a:b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Keep</a:t>
            </a:r>
            <a:r>
              <a:rPr lang="en-US" sz="1200" b="0" baseline="0" dirty="0" smtClean="0"/>
              <a:t> this in mind throughout the presentation as we develop your brand. How will you demonstrate to employers you are career ready in your mission or brand? </a:t>
            </a:r>
            <a:endParaRPr lang="en-US" b="0"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08841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log in for GCL can be on the main CRC webpage crc.ufl.edu </a:t>
            </a:r>
          </a:p>
          <a:p>
            <a:endParaRPr lang="en-US" baseline="0" dirty="0" smtClean="0"/>
          </a:p>
          <a:p>
            <a:r>
              <a:rPr lang="en-US" baseline="0" dirty="0" smtClean="0"/>
              <a:t>GCL is your one stop shop for all things career. From the most updated listing events and workshops to job/internship postings or scheduling a career planning appointment. It has everything you need for whatever stage you are in the career planning process right at your fingertips. </a:t>
            </a:r>
            <a:endParaRPr lang="en-US" dirty="0"/>
          </a:p>
        </p:txBody>
      </p:sp>
      <p:sp>
        <p:nvSpPr>
          <p:cNvPr id="4" name="Slide Number Placeholder 3"/>
          <p:cNvSpPr>
            <a:spLocks noGrp="1"/>
          </p:cNvSpPr>
          <p:nvPr>
            <p:ph type="sldNum" sz="quarter" idx="10"/>
          </p:nvPr>
        </p:nvSpPr>
        <p:spPr/>
        <p:txBody>
          <a:bodyPr/>
          <a:lstStyle/>
          <a:p>
            <a:fld id="{884C6E30-E245-4237-AA0B-17EFADD4EF9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2702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459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A099D-DB22-4D00-85A7-4CA70B979E4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635902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workshop</a:t>
            </a:r>
            <a:r>
              <a:rPr lang="en-US" baseline="0" dirty="0" smtClean="0"/>
              <a:t> is a part of the GPS other presentations are ….</a:t>
            </a:r>
          </a:p>
          <a:p>
            <a:r>
              <a:rPr lang="en-US" baseline="0" dirty="0" smtClean="0"/>
              <a:t>(Read full title)</a:t>
            </a:r>
          </a:p>
          <a:p>
            <a:endParaRPr lang="en-US" baseline="0" dirty="0" smtClean="0"/>
          </a:p>
          <a:p>
            <a:r>
              <a:rPr lang="en-US" sz="1200" b="1" kern="1200" dirty="0" smtClean="0">
                <a:solidFill>
                  <a:schemeClr val="tx1"/>
                </a:solidFill>
                <a:effectLst/>
                <a:latin typeface="+mn-lt"/>
                <a:ea typeface="+mn-ea"/>
                <a:cs typeface="+mn-cs"/>
              </a:rPr>
              <a:t>Mapping Professional You: Creating an effective Resume, Cover Letters and Interview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Using Your Professional Compass: Using emotional intelligence to be an effective team member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Navigating Roadblocks: Using effective communication skills and critical thinking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Dropping your pin: Translating your UF experience and impact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a:t>
            </a:r>
            <a:r>
              <a:rPr lang="en-US" sz="1200" b="0" kern="1200" baseline="0" dirty="0" smtClean="0">
                <a:solidFill>
                  <a:schemeClr val="tx1"/>
                </a:solidFill>
                <a:effectLst/>
                <a:latin typeface="+mn-lt"/>
                <a:ea typeface="+mn-ea"/>
                <a:cs typeface="+mn-cs"/>
              </a:rPr>
              <a:t> complete listing of dates and times can be found on Gator CareerLink. Competition of the series will result in a certificate. </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4E823E-A8AB-45C8-AB4D-03CAFD976EDF}" type="slidenum">
              <a:rPr lang="en-US" smtClean="0"/>
              <a:t>21</a:t>
            </a:fld>
            <a:endParaRPr lang="en-US"/>
          </a:p>
        </p:txBody>
      </p:sp>
    </p:spTree>
    <p:extLst>
      <p:ext uri="{BB962C8B-B14F-4D97-AF65-F5344CB8AC3E}">
        <p14:creationId xmlns:p14="http://schemas.microsoft.com/office/powerpoint/2010/main" val="193608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excitement of life after college comes with many unknowns, these unknowns can cause for a stressful last semester. The </a:t>
            </a:r>
            <a:r>
              <a:rPr lang="en-US" sz="1200" i="1" kern="1200" dirty="0" smtClean="0">
                <a:solidFill>
                  <a:schemeClr val="tx1"/>
                </a:solidFill>
                <a:effectLst/>
                <a:latin typeface="+mn-lt"/>
                <a:ea typeface="+mn-ea"/>
                <a:cs typeface="+mn-cs"/>
              </a:rPr>
              <a:t>Life After the Swamp </a:t>
            </a:r>
            <a:r>
              <a:rPr lang="en-US" sz="1200" kern="1200" dirty="0" smtClean="0">
                <a:solidFill>
                  <a:schemeClr val="tx1"/>
                </a:solidFill>
                <a:effectLst/>
                <a:latin typeface="+mn-lt"/>
                <a:ea typeface="+mn-ea"/>
                <a:cs typeface="+mn-cs"/>
              </a:rPr>
              <a:t>series can assist in alleviating some of this fear and stress.  Students who participate in the </a:t>
            </a:r>
            <a:r>
              <a:rPr lang="en-US" sz="1200" i="1" kern="1200" dirty="0" smtClean="0">
                <a:solidFill>
                  <a:schemeClr val="tx1"/>
                </a:solidFill>
                <a:effectLst/>
                <a:latin typeface="+mn-lt"/>
                <a:ea typeface="+mn-ea"/>
                <a:cs typeface="+mn-cs"/>
              </a:rPr>
              <a:t>Life After the Swamp </a:t>
            </a:r>
            <a:r>
              <a:rPr lang="en-US" sz="1200" kern="1200" dirty="0" smtClean="0">
                <a:solidFill>
                  <a:schemeClr val="tx1"/>
                </a:solidFill>
                <a:effectLst/>
                <a:latin typeface="+mn-lt"/>
                <a:ea typeface="+mn-ea"/>
                <a:cs typeface="+mn-cs"/>
              </a:rPr>
              <a:t>five- week</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series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 attend a variety of presentations that will focus on topics addressing what to expect after graduation. These presentations will be delivered by a variety of campus partners and employers</a:t>
            </a:r>
          </a:p>
          <a:p>
            <a:r>
              <a:rPr lang="en-US" sz="1200" b="0" kern="1200" baseline="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4341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98AEA1C-E8CE-4664-8FA0-7AFB5CBA2E55}"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115546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8AEA1C-E8CE-4664-8FA0-7AFB5CBA2E55}"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276442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8AEA1C-E8CE-4664-8FA0-7AFB5CBA2E55}"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2973741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1C1F13-E7E1-4762-BCDD-6086D4C91EB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1906102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1C1F13-E7E1-4762-BCDD-6086D4C91EB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201221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91C1F13-E7E1-4762-BCDD-6086D4C91EB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3893240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1C1F13-E7E1-4762-BCDD-6086D4C91EB9}"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3308972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1C1F13-E7E1-4762-BCDD-6086D4C91EB9}" type="datetimeFigureOut">
              <a:rPr lang="en-US" smtClean="0"/>
              <a:t>8/19/2016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1595741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1C1F13-E7E1-4762-BCDD-6086D4C91EB9}" type="datetimeFigureOut">
              <a:rPr lang="en-US" smtClean="0"/>
              <a:t>8/19/2016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4213062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C1F13-E7E1-4762-BCDD-6086D4C91EB9}" type="datetimeFigureOut">
              <a:rPr lang="en-US" smtClean="0"/>
              <a:t>8/19/2016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3465766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1C1F13-E7E1-4762-BCDD-6086D4C91EB9}"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246434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8AEA1C-E8CE-4664-8FA0-7AFB5CBA2E55}"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1765337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1C1F13-E7E1-4762-BCDD-6086D4C91EB9}"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984336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1C1F13-E7E1-4762-BCDD-6086D4C91EB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46709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1C1F13-E7E1-4762-BCDD-6086D4C91EB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C9A84-DCC4-46F7-ADA6-719C664B3DCA}" type="slidenum">
              <a:rPr lang="en-US" smtClean="0"/>
              <a:t>‹#›</a:t>
            </a:fld>
            <a:endParaRPr lang="en-US"/>
          </a:p>
        </p:txBody>
      </p:sp>
    </p:spTree>
    <p:extLst>
      <p:ext uri="{BB962C8B-B14F-4D97-AF65-F5344CB8AC3E}">
        <p14:creationId xmlns:p14="http://schemas.microsoft.com/office/powerpoint/2010/main" val="1166517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8D55B3-113A-4DCD-AAB4-3AD089EA6277}"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2516607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D55B3-113A-4DCD-AAB4-3AD089EA6277}"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474735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8D55B3-113A-4DCD-AAB4-3AD089EA6277}"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3349111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8D55B3-113A-4DCD-AAB4-3AD089EA6277}"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4072190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8D55B3-113A-4DCD-AAB4-3AD089EA6277}" type="datetimeFigureOut">
              <a:rPr lang="en-US" smtClean="0"/>
              <a:t>8/19/2016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4030108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8D55B3-113A-4DCD-AAB4-3AD089EA6277}" type="datetimeFigureOut">
              <a:rPr lang="en-US" smtClean="0"/>
              <a:t>8/19/2016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473526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D55B3-113A-4DCD-AAB4-3AD089EA6277}" type="datetimeFigureOut">
              <a:rPr lang="en-US" smtClean="0"/>
              <a:t>8/19/2016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279214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8AEA1C-E8CE-4664-8FA0-7AFB5CBA2E55}"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945238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D55B3-113A-4DCD-AAB4-3AD089EA6277}"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336943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D55B3-113A-4DCD-AAB4-3AD089EA6277}"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1991540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D55B3-113A-4DCD-AAB4-3AD089EA6277}"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1928853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D55B3-113A-4DCD-AAB4-3AD089EA6277}"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F0405-5010-4587-AA35-5EF5EB399337}" type="slidenum">
              <a:rPr lang="en-US" smtClean="0"/>
              <a:t>‹#›</a:t>
            </a:fld>
            <a:endParaRPr lang="en-US"/>
          </a:p>
        </p:txBody>
      </p:sp>
    </p:spTree>
    <p:extLst>
      <p:ext uri="{BB962C8B-B14F-4D97-AF65-F5344CB8AC3E}">
        <p14:creationId xmlns:p14="http://schemas.microsoft.com/office/powerpoint/2010/main" val="1606434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9B3D0C-2083-487E-B663-A2EEA1235B28}"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249592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B3D0C-2083-487E-B663-A2EEA1235B28}"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2016303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9B3D0C-2083-487E-B663-A2EEA1235B28}"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4104341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9B3D0C-2083-487E-B663-A2EEA1235B28}"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3230198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9B3D0C-2083-487E-B663-A2EEA1235B28}" type="datetimeFigureOut">
              <a:rPr lang="en-US" smtClean="0"/>
              <a:t>8/19/2016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127391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9B3D0C-2083-487E-B663-A2EEA1235B28}" type="datetimeFigureOut">
              <a:rPr lang="en-US" smtClean="0"/>
              <a:t>8/19/2016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96528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8AEA1C-E8CE-4664-8FA0-7AFB5CBA2E55}"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1553857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B3D0C-2083-487E-B663-A2EEA1235B28}" type="datetimeFigureOut">
              <a:rPr lang="en-US" smtClean="0"/>
              <a:t>8/19/2016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159149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B3D0C-2083-487E-B663-A2EEA1235B28}"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3526211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B3D0C-2083-487E-B663-A2EEA1235B28}"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1406823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B3D0C-2083-487E-B663-A2EEA1235B28}"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3474006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B3D0C-2083-487E-B663-A2EEA1235B28}"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B2D19-6190-49D4-A77C-E5E9DF36A349}" type="slidenum">
              <a:rPr lang="en-US" smtClean="0"/>
              <a:t>‹#›</a:t>
            </a:fld>
            <a:endParaRPr lang="en-US"/>
          </a:p>
        </p:txBody>
      </p:sp>
    </p:spTree>
    <p:extLst>
      <p:ext uri="{BB962C8B-B14F-4D97-AF65-F5344CB8AC3E}">
        <p14:creationId xmlns:p14="http://schemas.microsoft.com/office/powerpoint/2010/main" val="2894621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03049D-806A-44A2-BFFF-968AB9DA67F2}"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3053306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3049D-806A-44A2-BFFF-968AB9DA67F2}"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16999706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03049D-806A-44A2-BFFF-968AB9DA67F2}"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2036992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03049D-806A-44A2-BFFF-968AB9DA67F2}"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1359582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03049D-806A-44A2-BFFF-968AB9DA67F2}" type="datetimeFigureOut">
              <a:rPr lang="en-US" smtClean="0"/>
              <a:t>8/19/2016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3680675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8AEA1C-E8CE-4664-8FA0-7AFB5CBA2E55}" type="datetimeFigureOut">
              <a:rPr lang="en-US" smtClean="0"/>
              <a:t>8/19/2016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1482703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03049D-806A-44A2-BFFF-968AB9DA67F2}" type="datetimeFigureOut">
              <a:rPr lang="en-US" smtClean="0"/>
              <a:t>8/19/2016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1585796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3049D-806A-44A2-BFFF-968AB9DA67F2}" type="datetimeFigureOut">
              <a:rPr lang="en-US" smtClean="0"/>
              <a:t>8/19/2016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1967671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03049D-806A-44A2-BFFF-968AB9DA67F2}"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22990492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03049D-806A-44A2-BFFF-968AB9DA67F2}"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30931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3049D-806A-44A2-BFFF-968AB9DA67F2}"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914598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3049D-806A-44A2-BFFF-968AB9DA67F2}"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EE58C-896D-4A5C-B204-251D141A3F34}" type="slidenum">
              <a:rPr lang="en-US" smtClean="0"/>
              <a:t>‹#›</a:t>
            </a:fld>
            <a:endParaRPr lang="en-US"/>
          </a:p>
        </p:txBody>
      </p:sp>
    </p:spTree>
    <p:extLst>
      <p:ext uri="{BB962C8B-B14F-4D97-AF65-F5344CB8AC3E}">
        <p14:creationId xmlns:p14="http://schemas.microsoft.com/office/powerpoint/2010/main" val="2152697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06C237-0C7E-4AEB-83A3-728A2F1A5D9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3481938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6C237-0C7E-4AEB-83A3-728A2F1A5D9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895160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06C237-0C7E-4AEB-83A3-728A2F1A5D9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26192285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06C237-0C7E-4AEB-83A3-728A2F1A5D99}"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50869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98AEA1C-E8CE-4664-8FA0-7AFB5CBA2E55}" type="datetimeFigureOut">
              <a:rPr lang="en-US" smtClean="0"/>
              <a:t>8/19/2016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38933525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06C237-0C7E-4AEB-83A3-728A2F1A5D99}" type="datetimeFigureOut">
              <a:rPr lang="en-US" smtClean="0"/>
              <a:t>8/19/2016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3201444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06C237-0C7E-4AEB-83A3-728A2F1A5D99}" type="datetimeFigureOut">
              <a:rPr lang="en-US" smtClean="0"/>
              <a:t>8/19/2016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1147570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6C237-0C7E-4AEB-83A3-728A2F1A5D99}" type="datetimeFigureOut">
              <a:rPr lang="en-US" smtClean="0"/>
              <a:t>8/19/2016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254595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06C237-0C7E-4AEB-83A3-728A2F1A5D99}"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3901057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06C237-0C7E-4AEB-83A3-728A2F1A5D99}"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104770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6C237-0C7E-4AEB-83A3-728A2F1A5D9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3449015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6C237-0C7E-4AEB-83A3-728A2F1A5D99}" type="datetimeFigureOut">
              <a:rPr lang="en-US" smtClean="0"/>
              <a:t>8/19/2016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B3E9-6C3F-4551-9FF9-154344A7B1DF}" type="slidenum">
              <a:rPr lang="en-US" smtClean="0"/>
              <a:t>‹#›</a:t>
            </a:fld>
            <a:endParaRPr lang="en-US"/>
          </a:p>
        </p:txBody>
      </p:sp>
    </p:spTree>
    <p:extLst>
      <p:ext uri="{BB962C8B-B14F-4D97-AF65-F5344CB8AC3E}">
        <p14:creationId xmlns:p14="http://schemas.microsoft.com/office/powerpoint/2010/main" val="2924254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144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74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5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AEA1C-E8CE-4664-8FA0-7AFB5CBA2E55}" type="datetimeFigureOut">
              <a:rPr lang="en-US" smtClean="0"/>
              <a:t>8/19/2016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302635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289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62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753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920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481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003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832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061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907850"/>
      </p:ext>
    </p:extLst>
  </p:cSld>
  <p:clrMapOvr>
    <a:masterClrMapping/>
  </p:clrMapOvr>
  <p:transition spd="med" advClick="0" advTm="700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159974"/>
      </p:ext>
    </p:extLst>
  </p:cSld>
  <p:clrMapOvr>
    <a:masterClrMapping/>
  </p:clrMapOvr>
  <p:transition spd="med" advClick="0" advTm="7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AEA1C-E8CE-4664-8FA0-7AFB5CBA2E55}"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10074331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419234"/>
      </p:ext>
    </p:extLst>
  </p:cSld>
  <p:clrMapOvr>
    <a:masterClrMapping/>
  </p:clrMapOvr>
  <p:transition spd="med" advClick="0" advTm="700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131329"/>
      </p:ext>
    </p:extLst>
  </p:cSld>
  <p:clrMapOvr>
    <a:masterClrMapping/>
  </p:clrMapOvr>
  <p:transition spd="med" advClick="0" advTm="7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944276"/>
      </p:ext>
    </p:extLst>
  </p:cSld>
  <p:clrMapOvr>
    <a:masterClrMapping/>
  </p:clrMapOvr>
  <p:transition spd="med" advClick="0" advTm="700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819182"/>
      </p:ext>
    </p:extLst>
  </p:cSld>
  <p:clrMapOvr>
    <a:masterClrMapping/>
  </p:clrMapOvr>
  <p:transition spd="med" advClick="0" advTm="700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380177"/>
      </p:ext>
    </p:extLst>
  </p:cSld>
  <p:clrMapOvr>
    <a:masterClrMapping/>
  </p:clrMapOvr>
  <p:transition spd="med" advClick="0" advTm="700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68814"/>
      </p:ext>
    </p:extLst>
  </p:cSld>
  <p:clrMapOvr>
    <a:masterClrMapping/>
  </p:clrMapOvr>
  <p:transition spd="med" advClick="0" advTm="700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31053"/>
      </p:ext>
    </p:extLst>
  </p:cSld>
  <p:clrMapOvr>
    <a:masterClrMapping/>
  </p:clrMapOvr>
  <p:transition spd="med" advClick="0" advTm="700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473875"/>
      </p:ext>
    </p:extLst>
  </p:cSld>
  <p:clrMapOvr>
    <a:masterClrMapping/>
  </p:clrMapOvr>
  <p:transition spd="med" advClick="0" advTm="7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371639"/>
      </p:ext>
    </p:extLst>
  </p:cSld>
  <p:clrMapOvr>
    <a:masterClrMapping/>
  </p:clrMapOvr>
  <p:transition spd="med" advClick="0" advTm="7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AEA1C-E8CE-4664-8FA0-7AFB5CBA2E55}" type="datetimeFigureOut">
              <a:rPr lang="en-US" smtClean="0"/>
              <a:t>8/19/2016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F23C6-F413-4108-9EE0-213953DFB367}" type="slidenum">
              <a:rPr lang="en-US" smtClean="0"/>
              <a:t>‹#›</a:t>
            </a:fld>
            <a:endParaRPr lang="en-US"/>
          </a:p>
        </p:txBody>
      </p:sp>
    </p:spTree>
    <p:extLst>
      <p:ext uri="{BB962C8B-B14F-4D97-AF65-F5344CB8AC3E}">
        <p14:creationId xmlns:p14="http://schemas.microsoft.com/office/powerpoint/2010/main" val="387301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1.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998AEA1C-E8CE-4664-8FA0-7AFB5CBA2E55}" type="datetimeFigureOut">
              <a:rPr lang="en-US" smtClean="0"/>
              <a:pPr/>
              <a:t>8/19/2016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070F23C6-F413-4108-9EE0-213953DFB367}" type="slidenum">
              <a:rPr lang="en-US" smtClean="0"/>
              <a:pPr/>
              <a:t>‹#›</a:t>
            </a:fld>
            <a:endParaRPr lang="en-US"/>
          </a:p>
        </p:txBody>
      </p:sp>
    </p:spTree>
    <p:extLst>
      <p:ext uri="{BB962C8B-B14F-4D97-AF65-F5344CB8AC3E}">
        <p14:creationId xmlns:p14="http://schemas.microsoft.com/office/powerpoint/2010/main" val="392724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6.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391C1F13-E7E1-4762-BCDD-6086D4C91EB9}" type="datetimeFigureOut">
              <a:rPr lang="en-US" smtClean="0"/>
              <a:pPr/>
              <a:t>8/19/2016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045C9A84-DCC4-46F7-ADA6-719C664B3DCA}" type="slidenum">
              <a:rPr lang="en-US" smtClean="0"/>
              <a:pPr/>
              <a:t>‹#›</a:t>
            </a:fld>
            <a:endParaRPr lang="en-US"/>
          </a:p>
        </p:txBody>
      </p:sp>
    </p:spTree>
    <p:extLst>
      <p:ext uri="{BB962C8B-B14F-4D97-AF65-F5344CB8AC3E}">
        <p14:creationId xmlns:p14="http://schemas.microsoft.com/office/powerpoint/2010/main" val="171108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9.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C68D55B3-113A-4DCD-AAB4-3AD089EA6277}" type="datetimeFigureOut">
              <a:rPr lang="en-US" smtClean="0"/>
              <a:pPr/>
              <a:t>8/19/2016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9F4F0405-5010-4587-AA35-5EF5EB399337}" type="slidenum">
              <a:rPr lang="en-US" smtClean="0"/>
              <a:pPr/>
              <a:t>‹#›</a:t>
            </a:fld>
            <a:endParaRPr lang="en-US"/>
          </a:p>
        </p:txBody>
      </p:sp>
    </p:spTree>
    <p:extLst>
      <p:ext uri="{BB962C8B-B14F-4D97-AF65-F5344CB8AC3E}">
        <p14:creationId xmlns:p14="http://schemas.microsoft.com/office/powerpoint/2010/main" val="9935152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4.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59B3D0C-2083-487E-B663-A2EEA1235B28}" type="datetimeFigureOut">
              <a:rPr lang="en-US" smtClean="0"/>
              <a:pPr/>
              <a:t>8/19/2016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CF2B2D19-6190-49D4-A77C-E5E9DF36A349}" type="slidenum">
              <a:rPr lang="en-US" smtClean="0"/>
              <a:pPr/>
              <a:t>‹#›</a:t>
            </a:fld>
            <a:endParaRPr lang="en-US"/>
          </a:p>
        </p:txBody>
      </p:sp>
    </p:spTree>
    <p:extLst>
      <p:ext uri="{BB962C8B-B14F-4D97-AF65-F5344CB8AC3E}">
        <p14:creationId xmlns:p14="http://schemas.microsoft.com/office/powerpoint/2010/main" val="11821259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16.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803049D-806A-44A2-BFFF-968AB9DA67F2}" type="datetimeFigureOut">
              <a:rPr lang="en-US" smtClean="0"/>
              <a:pPr/>
              <a:t>8/19/2016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434EE58C-896D-4A5C-B204-251D141A3F34}" type="slidenum">
              <a:rPr lang="en-US" smtClean="0"/>
              <a:pPr/>
              <a:t>‹#›</a:t>
            </a:fld>
            <a:endParaRPr lang="en-US"/>
          </a:p>
        </p:txBody>
      </p:sp>
    </p:spTree>
    <p:extLst>
      <p:ext uri="{BB962C8B-B14F-4D97-AF65-F5344CB8AC3E}">
        <p14:creationId xmlns:p14="http://schemas.microsoft.com/office/powerpoint/2010/main" val="38164530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14.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7F06C237-0C7E-4AEB-83A3-728A2F1A5D99}" type="datetimeFigureOut">
              <a:rPr lang="en-US" smtClean="0"/>
              <a:pPr/>
              <a:t>8/19/2016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BDBB3E9-6C3F-4551-9FF9-154344A7B1DF}" type="slidenum">
              <a:rPr lang="en-US" smtClean="0"/>
              <a:pPr/>
              <a:t>‹#›</a:t>
            </a:fld>
            <a:endParaRPr lang="en-US"/>
          </a:p>
        </p:txBody>
      </p:sp>
    </p:spTree>
    <p:extLst>
      <p:ext uri="{BB962C8B-B14F-4D97-AF65-F5344CB8AC3E}">
        <p14:creationId xmlns:p14="http://schemas.microsoft.com/office/powerpoint/2010/main" val="8423080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6.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0CE87-3E03-4C8D-8F1C-E44CBDB93C30}" type="datetimeFigureOut">
              <a:rPr lang="en-US" smtClean="0">
                <a:solidFill>
                  <a:prstClr val="black">
                    <a:tint val="75000"/>
                  </a:prstClr>
                </a:solidFill>
              </a:rPr>
              <a:pPr/>
              <a:t>8/19/2016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6AE09-0FA8-42D3-A69E-0E22FB668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2682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3162ACC-5F2D-114C-A5BA-31F2B35ACF09}" type="datetimeFigureOut">
              <a:rPr lang="en-US" smtClean="0">
                <a:solidFill>
                  <a:prstClr val="black">
                    <a:tint val="75000"/>
                  </a:prstClr>
                </a:solidFill>
              </a:rPr>
              <a:pPr defTabSz="457200"/>
              <a:t>8/19/2016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20C30B-E3DF-A545-AD92-678297BF726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9984511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med" advClick="0" advTm="700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0293" y="1186962"/>
            <a:ext cx="7772400" cy="1549278"/>
          </a:xfrm>
        </p:spPr>
        <p:txBody>
          <a:bodyPr>
            <a:normAutofit fontScale="90000"/>
          </a:bodyPr>
          <a:lstStyle/>
          <a:p>
            <a:r>
              <a:rPr lang="en-US" dirty="0" smtClean="0"/>
              <a:t>Career Resources for CISE Grad Students</a:t>
            </a:r>
            <a:endParaRPr lang="en-US" dirty="0"/>
          </a:p>
        </p:txBody>
      </p:sp>
      <p:sp>
        <p:nvSpPr>
          <p:cNvPr id="3" name="Subtitle 2"/>
          <p:cNvSpPr>
            <a:spLocks noGrp="1"/>
          </p:cNvSpPr>
          <p:nvPr>
            <p:ph type="subTitle" idx="1"/>
          </p:nvPr>
        </p:nvSpPr>
        <p:spPr>
          <a:xfrm>
            <a:off x="1037493" y="2828315"/>
            <a:ext cx="6858000" cy="547931"/>
          </a:xfrm>
        </p:spPr>
        <p:txBody>
          <a:bodyPr/>
          <a:lstStyle/>
          <a:p>
            <a:r>
              <a:rPr lang="en-US" b="1" dirty="0" smtClean="0"/>
              <a:t>Welcome to the University of Florida!!</a:t>
            </a:r>
            <a:endParaRPr lang="en-US" b="1" dirty="0"/>
          </a:p>
        </p:txBody>
      </p:sp>
    </p:spTree>
    <p:extLst>
      <p:ext uri="{BB962C8B-B14F-4D97-AF65-F5344CB8AC3E}">
        <p14:creationId xmlns:p14="http://schemas.microsoft.com/office/powerpoint/2010/main" val="1913709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Gator </a:t>
            </a:r>
            <a:r>
              <a:rPr lang="en-US" dirty="0" err="1" smtClean="0"/>
              <a:t>CareerLink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974571"/>
              </p:ext>
            </p:extLst>
          </p:nvPr>
        </p:nvGraphicFramePr>
        <p:xfrm>
          <a:off x="325120" y="1452880"/>
          <a:ext cx="8595360" cy="5049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45274" y="6040735"/>
            <a:ext cx="7770076" cy="461665"/>
          </a:xfrm>
          <a:prstGeom prst="rect">
            <a:avLst/>
          </a:prstGeom>
          <a:noFill/>
        </p:spPr>
        <p:txBody>
          <a:bodyPr wrap="none" rtlCol="0">
            <a:spAutoFit/>
          </a:bodyPr>
          <a:lstStyle/>
          <a:p>
            <a:r>
              <a:rPr lang="en-US" sz="2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Looking for a job on campus? Try </a:t>
            </a:r>
            <a:r>
              <a:rPr lang="en-US"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jobs.ufl.edu</a:t>
            </a:r>
            <a:r>
              <a:rPr lang="en-US" sz="2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84757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463" y="171450"/>
            <a:ext cx="8999537" cy="1135063"/>
          </a:xfrm>
        </p:spPr>
        <p:txBody>
          <a:bodyPr>
            <a:normAutofit/>
          </a:bodyPr>
          <a:lstStyle/>
          <a:p>
            <a:r>
              <a:rPr lang="en-US" sz="4000" dirty="0" smtClean="0">
                <a:solidFill>
                  <a:schemeClr val="bg1"/>
                </a:solidFill>
              </a:rPr>
              <a:t>To Login to Gator </a:t>
            </a:r>
            <a:r>
              <a:rPr lang="en-US" sz="4000" dirty="0" err="1" smtClean="0">
                <a:solidFill>
                  <a:schemeClr val="bg1"/>
                </a:solidFill>
              </a:rPr>
              <a:t>CareerLink</a:t>
            </a:r>
            <a:r>
              <a:rPr lang="en-US" sz="4000" dirty="0" smtClean="0">
                <a:solidFill>
                  <a:schemeClr val="bg1"/>
                </a:solidFill>
              </a:rPr>
              <a:t>:</a:t>
            </a:r>
            <a:endParaRPr lang="en-US" sz="4000" dirty="0">
              <a:solidFill>
                <a:schemeClr val="bg1"/>
              </a:solidFill>
            </a:endParaRPr>
          </a:p>
        </p:txBody>
      </p:sp>
      <p:sp>
        <p:nvSpPr>
          <p:cNvPr id="11" name="TextBox 10"/>
          <p:cNvSpPr txBox="1"/>
          <p:nvPr/>
        </p:nvSpPr>
        <p:spPr>
          <a:xfrm rot="20773579">
            <a:off x="7264205" y="2396674"/>
            <a:ext cx="1850992" cy="1938992"/>
          </a:xfrm>
          <a:prstGeom prst="rect">
            <a:avLst/>
          </a:prstGeom>
          <a:noFill/>
        </p:spPr>
        <p:txBody>
          <a:bodyPr wrap="square" rtlCol="0">
            <a:spAutoFit/>
          </a:bodyPr>
          <a:lstStyle/>
          <a:p>
            <a:pPr algn="ctr"/>
            <a:r>
              <a:rPr lang="en-US" sz="2000" b="1" dirty="0">
                <a:solidFill>
                  <a:prstClr val="white"/>
                </a:solidFill>
                <a:latin typeface="Batang" panose="02030600000101010101" pitchFamily="18" charset="-127"/>
                <a:ea typeface="Batang" panose="02030600000101010101" pitchFamily="18" charset="-127"/>
              </a:rPr>
              <a:t>Log-in to schedule an appointment in-person, via phone or Skype!</a:t>
            </a:r>
          </a:p>
        </p:txBody>
      </p:sp>
      <p:pic>
        <p:nvPicPr>
          <p:cNvPr id="4" name="Picture 3"/>
          <p:cNvPicPr>
            <a:picLocks noChangeAspect="1"/>
          </p:cNvPicPr>
          <p:nvPr/>
        </p:nvPicPr>
        <p:blipFill rotWithShape="1">
          <a:blip r:embed="rId3"/>
          <a:srcRect l="14226" t="21483" r="17890" b="4179"/>
          <a:stretch/>
        </p:blipFill>
        <p:spPr>
          <a:xfrm>
            <a:off x="412896" y="1306589"/>
            <a:ext cx="6647098" cy="5036410"/>
          </a:xfrm>
          <a:prstGeom prst="rect">
            <a:avLst/>
          </a:prstGeom>
        </p:spPr>
      </p:pic>
      <p:sp>
        <p:nvSpPr>
          <p:cNvPr id="10" name="Right Arrow 9"/>
          <p:cNvSpPr/>
          <p:nvPr/>
        </p:nvSpPr>
        <p:spPr>
          <a:xfrm rot="10102710">
            <a:off x="6762310" y="1181524"/>
            <a:ext cx="1820958" cy="91029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171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pic>
        <p:nvPicPr>
          <p:cNvPr id="4" name="Content Placeholder 3"/>
          <p:cNvPicPr>
            <a:picLocks noGrp="1" noChangeAspect="1"/>
          </p:cNvPicPr>
          <p:nvPr>
            <p:ph idx="1"/>
          </p:nvPr>
        </p:nvPicPr>
        <p:blipFill rotWithShape="1">
          <a:blip r:embed="rId2"/>
          <a:srcRect l="10452" t="22865" r="3010" b="8865"/>
          <a:stretch/>
        </p:blipFill>
        <p:spPr>
          <a:xfrm>
            <a:off x="303530" y="1503680"/>
            <a:ext cx="8484870" cy="4988560"/>
          </a:xfrm>
          <a:prstGeom prst="rect">
            <a:avLst/>
          </a:prstGeom>
        </p:spPr>
      </p:pic>
      <p:sp>
        <p:nvSpPr>
          <p:cNvPr id="5" name="Frame 4"/>
          <p:cNvSpPr/>
          <p:nvPr/>
        </p:nvSpPr>
        <p:spPr>
          <a:xfrm>
            <a:off x="6847840" y="4734560"/>
            <a:ext cx="1940560" cy="1757680"/>
          </a:xfrm>
          <a:prstGeom prst="frame">
            <a:avLst>
              <a:gd name="adj1" fmla="val 431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29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Career Development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p:txBody>
          <a:bodyPr/>
          <a:lstStyle/>
          <a:p>
            <a:r>
              <a:rPr lang="en-US" dirty="0"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Helping YOU to be the best candidate! </a:t>
            </a:r>
            <a:endParaRPr lang="en-US"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13139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Career Planning</a:t>
            </a:r>
            <a:endParaRPr lang="en-US"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8789838"/>
              </p:ext>
            </p:extLst>
          </p:nvPr>
        </p:nvGraphicFramePr>
        <p:xfrm>
          <a:off x="375920" y="1513840"/>
          <a:ext cx="844296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0034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pic>
        <p:nvPicPr>
          <p:cNvPr id="3" name="Picture 2"/>
          <p:cNvPicPr>
            <a:picLocks noChangeAspect="1"/>
          </p:cNvPicPr>
          <p:nvPr/>
        </p:nvPicPr>
        <p:blipFill rotWithShape="1">
          <a:blip r:embed="rId2"/>
          <a:srcRect l="10520" t="23299" r="3247" b="4750"/>
          <a:stretch/>
        </p:blipFill>
        <p:spPr>
          <a:xfrm>
            <a:off x="496570" y="1483360"/>
            <a:ext cx="8018780" cy="5080000"/>
          </a:xfrm>
          <a:prstGeom prst="rect">
            <a:avLst/>
          </a:prstGeom>
        </p:spPr>
      </p:pic>
    </p:spTree>
    <p:extLst>
      <p:ext uri="{BB962C8B-B14F-4D97-AF65-F5344CB8AC3E}">
        <p14:creationId xmlns:p14="http://schemas.microsoft.com/office/powerpoint/2010/main" val="2069579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Batang" panose="02030600000101010101" pitchFamily="18" charset="-127"/>
              </a:rPr>
              <a:t>Express </a:t>
            </a:r>
            <a:r>
              <a:rPr lang="en-US" dirty="0" smtClean="0">
                <a:ea typeface="Batang" panose="02030600000101010101" pitchFamily="18" charset="-127"/>
              </a:rPr>
              <a:t>Drop-In</a:t>
            </a:r>
            <a:endParaRPr lang="en-US" dirty="0">
              <a:ea typeface="Batang" panose="02030600000101010101" pitchFamily="18" charset="-127"/>
            </a:endParaRPr>
          </a:p>
        </p:txBody>
      </p:sp>
      <p:sp>
        <p:nvSpPr>
          <p:cNvPr id="3" name="Content Placeholder 2"/>
          <p:cNvSpPr>
            <a:spLocks noGrp="1"/>
          </p:cNvSpPr>
          <p:nvPr>
            <p:ph idx="1"/>
          </p:nvPr>
        </p:nvSpPr>
        <p:spPr>
          <a:xfrm>
            <a:off x="628650" y="1463040"/>
            <a:ext cx="4674870" cy="4713923"/>
          </a:xfrm>
        </p:spPr>
        <p:txBody>
          <a:bodyPr>
            <a:normAutofit fontScale="70000" lnSpcReduction="20000"/>
          </a:bodyPr>
          <a:lstStyle/>
          <a:p>
            <a:pPr marL="0" indent="0" algn="ctr">
              <a:buFont typeface="Arial"/>
              <a:buNone/>
            </a:pPr>
            <a:endParaRPr lang="en-US" sz="3200" b="1" dirty="0">
              <a:ea typeface="Batang" panose="02030600000101010101" pitchFamily="18" charset="-127"/>
            </a:endParaRPr>
          </a:p>
          <a:p>
            <a:pPr marL="0" indent="0" algn="ctr">
              <a:buFont typeface="Arial"/>
              <a:buNone/>
            </a:pPr>
            <a:r>
              <a:rPr lang="en-US" sz="3200" b="1" dirty="0">
                <a:ea typeface="Batang" panose="02030600000101010101" pitchFamily="18" charset="-127"/>
              </a:rPr>
              <a:t>Resumes &amp; Cover Letters</a:t>
            </a:r>
            <a:endParaRPr lang="en-US" sz="3200" dirty="0">
              <a:ea typeface="Batang" panose="02030600000101010101" pitchFamily="18" charset="-127"/>
            </a:endParaRPr>
          </a:p>
          <a:p>
            <a:pPr marL="0" indent="0" algn="ctr">
              <a:buFont typeface="Arial"/>
              <a:buNone/>
            </a:pPr>
            <a:r>
              <a:rPr lang="en-US" dirty="0">
                <a:ea typeface="Batang" panose="02030600000101010101" pitchFamily="18" charset="-127"/>
              </a:rPr>
              <a:t>Bring a hard copy of your resume or cover letter to the CRC </a:t>
            </a:r>
            <a:r>
              <a:rPr lang="en-US" dirty="0" smtClean="0">
                <a:ea typeface="Batang" panose="02030600000101010101" pitchFamily="18" charset="-127"/>
              </a:rPr>
              <a:t>library for a critique. </a:t>
            </a:r>
          </a:p>
          <a:p>
            <a:pPr marL="0" indent="0" algn="ctr">
              <a:buFont typeface="Arial"/>
              <a:buNone/>
            </a:pPr>
            <a:endParaRPr lang="en-US" sz="3600" b="1" i="1" dirty="0" smtClean="0">
              <a:ea typeface="Batang" panose="02030600000101010101" pitchFamily="18" charset="-127"/>
            </a:endParaRPr>
          </a:p>
          <a:p>
            <a:pPr marL="0" indent="0" algn="ctr">
              <a:buFont typeface="Arial"/>
              <a:buNone/>
            </a:pPr>
            <a:r>
              <a:rPr lang="en-US" sz="3600" b="1" i="1" dirty="0" smtClean="0">
                <a:ea typeface="Batang" panose="02030600000101010101" pitchFamily="18" charset="-127"/>
              </a:rPr>
              <a:t>Monday </a:t>
            </a:r>
            <a:r>
              <a:rPr lang="en-US" sz="3600" b="1" i="1" dirty="0">
                <a:ea typeface="Batang" panose="02030600000101010101" pitchFamily="18" charset="-127"/>
              </a:rPr>
              <a:t>–Friday </a:t>
            </a:r>
          </a:p>
          <a:p>
            <a:pPr marL="0" indent="0" algn="ctr">
              <a:buFont typeface="Arial"/>
              <a:buNone/>
            </a:pPr>
            <a:r>
              <a:rPr lang="en-US" sz="3600" b="1" i="1" dirty="0">
                <a:ea typeface="Batang" panose="02030600000101010101" pitchFamily="18" charset="-127"/>
              </a:rPr>
              <a:t> 9:00am-4:00pm</a:t>
            </a:r>
          </a:p>
          <a:p>
            <a:pPr marL="0" indent="0" algn="ctr">
              <a:buFont typeface="Arial"/>
              <a:buNone/>
            </a:pPr>
            <a:endParaRPr lang="en-US" dirty="0">
              <a:ea typeface="Batang" panose="02030600000101010101" pitchFamily="18" charset="-127"/>
            </a:endParaRPr>
          </a:p>
          <a:p>
            <a:pPr marL="0" indent="0" algn="ctr">
              <a:buFont typeface="Arial"/>
              <a:buNone/>
            </a:pPr>
            <a:r>
              <a:rPr lang="en-US" dirty="0">
                <a:ea typeface="Batang" panose="02030600000101010101" pitchFamily="18" charset="-127"/>
              </a:rPr>
              <a:t>Sit down with a Career Ambassador who will </a:t>
            </a:r>
            <a:r>
              <a:rPr lang="en-US" dirty="0" smtClean="0">
                <a:ea typeface="Batang" panose="02030600000101010101" pitchFamily="18" charset="-127"/>
              </a:rPr>
              <a:t>review </a:t>
            </a:r>
            <a:r>
              <a:rPr lang="en-US" dirty="0">
                <a:ea typeface="Batang" panose="02030600000101010101" pitchFamily="18" charset="-127"/>
              </a:rPr>
              <a:t>it on the spot!</a:t>
            </a:r>
          </a:p>
          <a:p>
            <a:pPr marL="0" indent="0" algn="ctr">
              <a:buFont typeface="Arial"/>
              <a:buNone/>
            </a:pPr>
            <a:endParaRPr lang="en-US" dirty="0">
              <a:ea typeface="Batang" panose="02030600000101010101" pitchFamily="18" charset="-127"/>
            </a:endParaRPr>
          </a:p>
          <a:p>
            <a:pPr marL="0" indent="0" algn="ctr">
              <a:buFont typeface="Arial"/>
              <a:buNone/>
            </a:pPr>
            <a:r>
              <a:rPr lang="en-US" b="1" dirty="0">
                <a:ea typeface="Batang" panose="02030600000101010101" pitchFamily="18" charset="-127"/>
              </a:rPr>
              <a:t>No appointments needed!</a:t>
            </a:r>
          </a:p>
          <a:p>
            <a:pPr algn="ctr"/>
            <a:endParaRPr lang="en-US" dirty="0">
              <a:latin typeface="Batang" panose="02030600000101010101" pitchFamily="18" charset="-127"/>
              <a:ea typeface="Batang" panose="02030600000101010101" pitchFamily="18" charset="-127"/>
            </a:endParaRPr>
          </a:p>
        </p:txBody>
      </p:sp>
      <p:pic>
        <p:nvPicPr>
          <p:cNvPr id="1026" name="Picture 2" descr="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693" y="1934437"/>
            <a:ext cx="3179779" cy="413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086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Workshops </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lnSpcReduction="10000"/>
          </a:bodyPr>
          <a:lstStyle/>
          <a:p>
            <a:r>
              <a:rPr lang="en-US" dirty="0" smtClean="0">
                <a:latin typeface="Verdana" panose="020B0604030504040204" pitchFamily="34" charset="0"/>
                <a:ea typeface="Verdana" panose="020B0604030504040204" pitchFamily="34" charset="0"/>
                <a:cs typeface="Verdana" panose="020B0604030504040204" pitchFamily="34" charset="0"/>
              </a:rPr>
              <a:t>50 minute sessions focused on a given topic</a:t>
            </a:r>
          </a:p>
          <a:p>
            <a:r>
              <a:rPr lang="en-US" dirty="0" smtClean="0">
                <a:latin typeface="Verdana" panose="020B0604030504040204" pitchFamily="34" charset="0"/>
                <a:ea typeface="Verdana" panose="020B0604030504040204" pitchFamily="34" charset="0"/>
                <a:cs typeface="Verdana" panose="020B0604030504040204" pitchFamily="34" charset="0"/>
              </a:rPr>
              <a:t>Several different “series” of workshops for different types of students</a:t>
            </a:r>
          </a:p>
          <a:p>
            <a:r>
              <a:rPr lang="en-US" dirty="0" smtClean="0">
                <a:latin typeface="Verdana" panose="020B0604030504040204" pitchFamily="34" charset="0"/>
                <a:ea typeface="Verdana" panose="020B0604030504040204" pitchFamily="34" charset="0"/>
                <a:cs typeface="Verdana" panose="020B0604030504040204" pitchFamily="34" charset="0"/>
              </a:rPr>
              <a:t>No registration necessary to attend*</a:t>
            </a:r>
          </a:p>
          <a:p>
            <a:r>
              <a:rPr lang="en-US" dirty="0" smtClean="0">
                <a:latin typeface="Verdana" panose="020B0604030504040204" pitchFamily="34" charset="0"/>
                <a:ea typeface="Verdana" panose="020B0604030504040204" pitchFamily="34" charset="0"/>
                <a:cs typeface="Verdana" panose="020B0604030504040204" pitchFamily="34" charset="0"/>
              </a:rPr>
              <a:t>See calendar of events in Gator Career Link, social media, or CRC Website</a:t>
            </a:r>
          </a:p>
          <a:p>
            <a:endParaRPr lang="en-US" dirty="0"/>
          </a:p>
          <a:p>
            <a:pPr marL="0" indent="0">
              <a:buNone/>
            </a:pPr>
            <a:r>
              <a:rPr lang="en-US" sz="2400" i="1" dirty="0" smtClean="0">
                <a:latin typeface="Verdana" panose="020B0604030504040204" pitchFamily="34" charset="0"/>
                <a:ea typeface="Verdana" panose="020B0604030504040204" pitchFamily="34" charset="0"/>
                <a:cs typeface="Verdana" panose="020B0604030504040204" pitchFamily="34" charset="0"/>
              </a:rPr>
              <a:t>*If you want to attend virtually, there is a quick registration to complete in Gator Career Link.* </a:t>
            </a:r>
          </a:p>
          <a:p>
            <a:endParaRPr lang="en-US" dirty="0" smtClean="0"/>
          </a:p>
        </p:txBody>
      </p:sp>
    </p:spTree>
    <p:extLst>
      <p:ext uri="{BB962C8B-B14F-4D97-AF65-F5344CB8AC3E}">
        <p14:creationId xmlns:p14="http://schemas.microsoft.com/office/powerpoint/2010/main" val="42322627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5765"/>
            <a:ext cx="7886700" cy="1325563"/>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CRC Graduate </a:t>
            </a:r>
            <a:r>
              <a:rPr lang="en-US" dirty="0" smtClean="0">
                <a:latin typeface="Verdana" panose="020B0604030504040204" pitchFamily="34" charset="0"/>
                <a:ea typeface="Verdana" panose="020B0604030504040204" pitchFamily="34" charset="0"/>
                <a:cs typeface="Verdana" panose="020B0604030504040204" pitchFamily="34" charset="0"/>
              </a:rPr>
              <a:t>Student </a:t>
            </a:r>
            <a:r>
              <a:rPr lang="en-US" dirty="0" smtClean="0">
                <a:latin typeface="Verdana" panose="020B0604030504040204" pitchFamily="34" charset="0"/>
                <a:ea typeface="Verdana" panose="020B0604030504040204" pitchFamily="34" charset="0"/>
                <a:cs typeface="Verdana" panose="020B0604030504040204" pitchFamily="34" charset="0"/>
              </a:rPr>
              <a:t>Series: Job Search Prep</a:t>
            </a:r>
            <a:endParaRPr lang="en-US"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59468538"/>
              </p:ext>
            </p:extLst>
          </p:nvPr>
        </p:nvGraphicFramePr>
        <p:xfrm>
          <a:off x="628650" y="956786"/>
          <a:ext cx="7886700" cy="5475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82643" y="5684778"/>
            <a:ext cx="8961357" cy="646331"/>
          </a:xfrm>
          <a:prstGeom prst="rect">
            <a:avLst/>
          </a:prstGeom>
          <a:noFill/>
        </p:spPr>
        <p:txBody>
          <a:bodyPr wrap="square" rtlCol="0">
            <a:spAutoFit/>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All workshops begin at 4:05pm and are held in the </a:t>
            </a:r>
            <a:br>
              <a:rPr lang="en-US" b="1" dirty="0" smtClean="0">
                <a:latin typeface="Verdana" panose="020B0604030504040204" pitchFamily="34" charset="0"/>
                <a:ea typeface="Verdana" panose="020B0604030504040204" pitchFamily="34" charset="0"/>
                <a:cs typeface="Verdana" panose="020B0604030504040204" pitchFamily="34" charset="0"/>
              </a:rPr>
            </a:br>
            <a:r>
              <a:rPr lang="en-US" b="1" dirty="0" smtClean="0">
                <a:latin typeface="Verdana" panose="020B0604030504040204" pitchFamily="34" charset="0"/>
                <a:ea typeface="Verdana" panose="020B0604030504040204" pitchFamily="34" charset="0"/>
                <a:cs typeface="Verdana" panose="020B0604030504040204" pitchFamily="34" charset="0"/>
              </a:rPr>
              <a:t>Career Resource Center, Level 1 of the Reitz Union</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38315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43" y="365125"/>
            <a:ext cx="8737837" cy="1325563"/>
          </a:xfrm>
        </p:spPr>
        <p:txBody>
          <a:bodyPr>
            <a:normAutofit fontScale="90000"/>
          </a:bodyPr>
          <a:lstStyle/>
          <a:p>
            <a:r>
              <a:rPr lang="en-US" dirty="0" smtClean="0">
                <a:latin typeface="Verdana" panose="020B0604030504040204" pitchFamily="34" charset="0"/>
                <a:ea typeface="Verdana" panose="020B0604030504040204" pitchFamily="34" charset="0"/>
                <a:cs typeface="Verdana" panose="020B0604030504040204" pitchFamily="34" charset="0"/>
              </a:rPr>
              <a:t>CRC Graduate </a:t>
            </a:r>
            <a:r>
              <a:rPr lang="en-US" dirty="0" smtClean="0">
                <a:latin typeface="Verdana" panose="020B0604030504040204" pitchFamily="34" charset="0"/>
                <a:ea typeface="Verdana" panose="020B0604030504040204" pitchFamily="34" charset="0"/>
                <a:cs typeface="Verdana" panose="020B0604030504040204" pitchFamily="34" charset="0"/>
              </a:rPr>
              <a:t>Student </a:t>
            </a:r>
            <a:r>
              <a:rPr lang="en-US" dirty="0" smtClean="0">
                <a:latin typeface="Verdana" panose="020B0604030504040204" pitchFamily="34" charset="0"/>
                <a:ea typeface="Verdana" panose="020B0604030504040204" pitchFamily="34" charset="0"/>
                <a:cs typeface="Verdana" panose="020B0604030504040204" pitchFamily="34" charset="0"/>
              </a:rPr>
              <a:t>Series: Professional Development</a:t>
            </a:r>
            <a:endParaRPr lang="en-US"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6478952"/>
              </p:ext>
            </p:extLst>
          </p:nvPr>
        </p:nvGraphicFramePr>
        <p:xfrm>
          <a:off x="628650" y="864185"/>
          <a:ext cx="7886700" cy="5882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82643" y="5856654"/>
            <a:ext cx="8961357" cy="646331"/>
          </a:xfrm>
          <a:prstGeom prst="rect">
            <a:avLst/>
          </a:prstGeom>
          <a:noFill/>
        </p:spPr>
        <p:txBody>
          <a:bodyPr wrap="square" rtlCol="0">
            <a:spAutoFit/>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All workshops begin at 4:05pm and are held in the </a:t>
            </a:r>
            <a:br>
              <a:rPr lang="en-US" b="1" dirty="0" smtClean="0">
                <a:latin typeface="Verdana" panose="020B0604030504040204" pitchFamily="34" charset="0"/>
                <a:ea typeface="Verdana" panose="020B0604030504040204" pitchFamily="34" charset="0"/>
                <a:cs typeface="Verdana" panose="020B0604030504040204" pitchFamily="34" charset="0"/>
              </a:rPr>
            </a:br>
            <a:r>
              <a:rPr lang="en-US" b="1" dirty="0" smtClean="0">
                <a:latin typeface="Verdana" panose="020B0604030504040204" pitchFamily="34" charset="0"/>
                <a:ea typeface="Verdana" panose="020B0604030504040204" pitchFamily="34" charset="0"/>
                <a:cs typeface="Verdana" panose="020B0604030504040204" pitchFamily="34" charset="0"/>
              </a:rPr>
              <a:t>Career Resource Center, Level 1 of the Reitz Union</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45759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365125"/>
            <a:ext cx="5629910" cy="1325563"/>
          </a:xfrm>
        </p:spPr>
        <p:txBody>
          <a:bodyPr>
            <a:normAutofit/>
          </a:bodyPr>
          <a:lstStyle/>
          <a:p>
            <a:r>
              <a:rPr lang="en-US" sz="3600" dirty="0" smtClean="0"/>
              <a:t>Let’s Hear From You! </a:t>
            </a:r>
            <a:endParaRPr lang="en-US" sz="3600" dirty="0"/>
          </a:p>
        </p:txBody>
      </p:sp>
      <p:sp>
        <p:nvSpPr>
          <p:cNvPr id="3" name="Content Placeholder 2"/>
          <p:cNvSpPr>
            <a:spLocks noGrp="1"/>
          </p:cNvSpPr>
          <p:nvPr>
            <p:ph idx="1"/>
          </p:nvPr>
        </p:nvSpPr>
        <p:spPr>
          <a:xfrm>
            <a:off x="323850" y="1825624"/>
            <a:ext cx="5325110" cy="4829175"/>
          </a:xfrm>
        </p:spPr>
        <p:txBody>
          <a:bodyPr>
            <a:normAutofit fontScale="92500" lnSpcReduction="10000"/>
          </a:bodyPr>
          <a:lstStyle/>
          <a:p>
            <a:pPr marL="0" indent="0">
              <a:buNone/>
            </a:pPr>
            <a:r>
              <a:rPr lang="en-US" dirty="0" smtClean="0"/>
              <a:t>On your smart phone/tablet: </a:t>
            </a:r>
          </a:p>
          <a:p>
            <a:r>
              <a:rPr lang="en-US" dirty="0" smtClean="0"/>
              <a:t>Go to </a:t>
            </a:r>
            <a:r>
              <a:rPr lang="en-US" b="1" dirty="0" smtClean="0"/>
              <a:t>srs.campuslabs.com</a:t>
            </a:r>
            <a:r>
              <a:rPr lang="en-US" dirty="0" smtClean="0"/>
              <a:t> on your browser</a:t>
            </a:r>
          </a:p>
          <a:p>
            <a:r>
              <a:rPr lang="en-US" dirty="0"/>
              <a:t>Enter your </a:t>
            </a:r>
            <a:r>
              <a:rPr lang="en-US" b="1" dirty="0"/>
              <a:t>FIRST NAME </a:t>
            </a:r>
            <a:r>
              <a:rPr lang="en-US" dirty="0"/>
              <a:t>and for last name enter your </a:t>
            </a:r>
            <a:r>
              <a:rPr lang="en-US" b="1" dirty="0"/>
              <a:t>UFID</a:t>
            </a:r>
            <a:r>
              <a:rPr lang="en-US" dirty="0"/>
              <a:t> </a:t>
            </a:r>
            <a:endParaRPr lang="en-US" dirty="0" smtClean="0"/>
          </a:p>
          <a:p>
            <a:r>
              <a:rPr lang="en-US" dirty="0" smtClean="0"/>
              <a:t>Enter </a:t>
            </a:r>
            <a:r>
              <a:rPr lang="en-US" b="1" dirty="0" smtClean="0"/>
              <a:t>7035</a:t>
            </a:r>
            <a:r>
              <a:rPr lang="en-US" dirty="0" smtClean="0"/>
              <a:t> for your Connect ID, then click Connect</a:t>
            </a:r>
          </a:p>
          <a:p>
            <a:r>
              <a:rPr lang="en-US" dirty="0" smtClean="0"/>
              <a:t>Select your response to the question: “</a:t>
            </a:r>
            <a:r>
              <a:rPr lang="en-US" i="1" dirty="0" smtClean="0"/>
              <a:t>What topic do you want to learn the most about today?”</a:t>
            </a:r>
            <a:endParaRPr lang="en-US" i="1" dirty="0"/>
          </a:p>
          <a:p>
            <a:pPr marL="0" indent="0">
              <a:buNone/>
            </a:pPr>
            <a:endParaRPr lang="en-US" dirty="0" smtClean="0"/>
          </a:p>
          <a:p>
            <a:endParaRPr lang="en-US" dirty="0" smtClean="0"/>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2445"/>
          <a:stretch/>
        </p:blipFill>
        <p:spPr>
          <a:xfrm>
            <a:off x="5760720" y="1595120"/>
            <a:ext cx="3190240" cy="4622800"/>
          </a:xfrm>
          <a:prstGeom prst="rect">
            <a:avLst/>
          </a:prstGeom>
        </p:spPr>
      </p:pic>
    </p:spTree>
    <p:extLst>
      <p:ext uri="{BB962C8B-B14F-4D97-AF65-F5344CB8AC3E}">
        <p14:creationId xmlns:p14="http://schemas.microsoft.com/office/powerpoint/2010/main" val="4289062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 y="249237"/>
            <a:ext cx="8696960" cy="1325563"/>
          </a:xfrm>
        </p:spPr>
        <p:txBody>
          <a:bodyPr>
            <a:norm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CRC International </a:t>
            </a:r>
            <a:r>
              <a:rPr lang="en-US" sz="4000" dirty="0" smtClean="0">
                <a:latin typeface="Verdana" panose="020B0604030504040204" pitchFamily="34" charset="0"/>
                <a:ea typeface="Verdana" panose="020B0604030504040204" pitchFamily="34" charset="0"/>
                <a:cs typeface="Verdana" panose="020B0604030504040204" pitchFamily="34" charset="0"/>
              </a:rPr>
              <a:t>Student Series</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6777168"/>
              </p:ext>
            </p:extLst>
          </p:nvPr>
        </p:nvGraphicFramePr>
        <p:xfrm>
          <a:off x="325120" y="1574800"/>
          <a:ext cx="8615680" cy="5049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1436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05" y="283845"/>
            <a:ext cx="8251190" cy="904875"/>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Gator Professional Series</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lstStyle/>
          <a:p>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1019034373"/>
              </p:ext>
            </p:extLst>
          </p:nvPr>
        </p:nvGraphicFramePr>
        <p:xfrm>
          <a:off x="-233680" y="1259839"/>
          <a:ext cx="9377680" cy="8630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3901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accent1">
                    <a:lumMod val="50000"/>
                  </a:schemeClr>
                </a:solidFill>
              </a:rPr>
              <a:t>Life After The </a:t>
            </a:r>
            <a:r>
              <a:rPr lang="en-US" dirty="0" smtClean="0">
                <a:solidFill>
                  <a:schemeClr val="accent1">
                    <a:lumMod val="50000"/>
                  </a:schemeClr>
                </a:solidFill>
              </a:rPr>
              <a:t>Swamp</a:t>
            </a:r>
            <a:endParaRPr lang="en-US" dirty="0">
              <a:solidFill>
                <a:schemeClr val="accent1">
                  <a:lumMod val="50000"/>
                </a:schemeClr>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2277251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5460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4965"/>
            <a:ext cx="8483600" cy="1325563"/>
          </a:xfrm>
        </p:spPr>
        <p:txBody>
          <a:bodyPr/>
          <a:lstStyle/>
          <a:p>
            <a:r>
              <a:rPr lang="en-US" dirty="0" smtClean="0"/>
              <a:t>Livestreaming Workshops</a:t>
            </a:r>
            <a:endParaRPr lang="en-US" dirty="0"/>
          </a:p>
        </p:txBody>
      </p:sp>
      <p:pic>
        <p:nvPicPr>
          <p:cNvPr id="6" name="Content Placeholder 5"/>
          <p:cNvPicPr>
            <a:picLocks noGrp="1" noChangeAspect="1"/>
          </p:cNvPicPr>
          <p:nvPr>
            <p:ph idx="1"/>
          </p:nvPr>
        </p:nvPicPr>
        <p:blipFill rotWithShape="1">
          <a:blip r:embed="rId2"/>
          <a:srcRect l="10194" t="14944" r="22116" b="8434"/>
          <a:stretch/>
        </p:blipFill>
        <p:spPr>
          <a:xfrm>
            <a:off x="457200" y="1680528"/>
            <a:ext cx="8208498" cy="4903152"/>
          </a:xfrm>
          <a:prstGeom prst="rect">
            <a:avLst/>
          </a:prstGeom>
        </p:spPr>
      </p:pic>
      <p:sp>
        <p:nvSpPr>
          <p:cNvPr id="7" name="Frame 6"/>
          <p:cNvSpPr/>
          <p:nvPr/>
        </p:nvSpPr>
        <p:spPr>
          <a:xfrm>
            <a:off x="365760" y="4429760"/>
            <a:ext cx="1645920" cy="487680"/>
          </a:xfrm>
          <a:prstGeom prst="frame">
            <a:avLst>
              <a:gd name="adj1" fmla="val 193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2011680" y="5374640"/>
            <a:ext cx="6309360" cy="487680"/>
          </a:xfrm>
          <a:prstGeom prst="frame">
            <a:avLst>
              <a:gd name="adj1" fmla="val 193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58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Recorded Workshops</a:t>
            </a:r>
            <a:endParaRPr lang="en-US" dirty="0"/>
          </a:p>
        </p:txBody>
      </p:sp>
      <p:pic>
        <p:nvPicPr>
          <p:cNvPr id="4" name="Content Placeholder 3"/>
          <p:cNvPicPr>
            <a:picLocks noGrp="1" noChangeAspect="1"/>
          </p:cNvPicPr>
          <p:nvPr>
            <p:ph idx="1"/>
          </p:nvPr>
        </p:nvPicPr>
        <p:blipFill rotWithShape="1">
          <a:blip r:embed="rId2"/>
          <a:srcRect l="10306" t="14083" r="19938" b="7933"/>
          <a:stretch/>
        </p:blipFill>
        <p:spPr>
          <a:xfrm>
            <a:off x="225620" y="1391920"/>
            <a:ext cx="8692760" cy="5110480"/>
          </a:xfrm>
          <a:prstGeom prst="rect">
            <a:avLst/>
          </a:prstGeom>
        </p:spPr>
      </p:pic>
      <p:sp>
        <p:nvSpPr>
          <p:cNvPr id="5" name="Frame 4"/>
          <p:cNvSpPr/>
          <p:nvPr/>
        </p:nvSpPr>
        <p:spPr>
          <a:xfrm>
            <a:off x="309000" y="5364480"/>
            <a:ext cx="1261110" cy="487680"/>
          </a:xfrm>
          <a:prstGeom prst="frame">
            <a:avLst>
              <a:gd name="adj1" fmla="val 193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798320" y="5120640"/>
            <a:ext cx="3637280" cy="731520"/>
          </a:xfrm>
          <a:prstGeom prst="frame">
            <a:avLst>
              <a:gd name="adj1" fmla="val 1383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90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Networking</a:t>
            </a:r>
            <a:endParaRPr lang="en-US" dirty="0"/>
          </a:p>
        </p:txBody>
      </p:sp>
      <p:sp>
        <p:nvSpPr>
          <p:cNvPr id="3" name="Text Placeholder 2"/>
          <p:cNvSpPr>
            <a:spLocks noGrp="1"/>
          </p:cNvSpPr>
          <p:nvPr>
            <p:ph type="body" idx="1"/>
          </p:nvPr>
        </p:nvSpPr>
        <p:spPr/>
        <p:txBody>
          <a:bodyPr/>
          <a:lstStyle/>
          <a:p>
            <a:r>
              <a:rPr lang="en-US" dirty="0" smtClean="0"/>
              <a:t>Connecting you and employment opportunities</a:t>
            </a:r>
            <a:endParaRPr lang="en-US" dirty="0"/>
          </a:p>
        </p:txBody>
      </p:sp>
    </p:spTree>
    <p:extLst>
      <p:ext uri="{BB962C8B-B14F-4D97-AF65-F5344CB8AC3E}">
        <p14:creationId xmlns:p14="http://schemas.microsoft.com/office/powerpoint/2010/main" val="1833168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Career Showcase</a:t>
            </a:r>
            <a:endParaRPr lang="en-US" b="1" dirty="0">
              <a:solidFill>
                <a:schemeClr val="bg1"/>
              </a:solidFill>
            </a:endParaRPr>
          </a:p>
        </p:txBody>
      </p:sp>
      <p:pic>
        <p:nvPicPr>
          <p:cNvPr id="3076" name="Picture 4" descr="https://scontent-mia1-1.xx.fbcdn.net/hphotos-xap1/v/t1.0-9/10858615_10153113395624245_4994037279478978133_n.jpg?oh=54b5f70aad51402ea47ce12c9c26a47e&amp;oe=563FE1CA"/>
          <p:cNvPicPr>
            <a:picLocks noChangeAspect="1" noChangeArrowheads="1"/>
          </p:cNvPicPr>
          <p:nvPr/>
        </p:nvPicPr>
        <p:blipFill rotWithShape="1">
          <a:blip r:embed="rId2">
            <a:extLst>
              <a:ext uri="{28A0092B-C50C-407E-A947-70E740481C1C}">
                <a14:useLocalDpi xmlns:a14="http://schemas.microsoft.com/office/drawing/2010/main" val="0"/>
              </a:ext>
            </a:extLst>
          </a:blip>
          <a:srcRect l="13529" t="9741" r="14587" b="14979"/>
          <a:stretch/>
        </p:blipFill>
        <p:spPr bwMode="auto">
          <a:xfrm>
            <a:off x="394970" y="1487488"/>
            <a:ext cx="3462479" cy="48346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15685" y="1832928"/>
            <a:ext cx="5128315" cy="3416320"/>
          </a:xfrm>
          <a:prstGeom prst="rect">
            <a:avLst/>
          </a:prstGeom>
          <a:noFill/>
        </p:spPr>
        <p:txBody>
          <a:bodyPr wrap="square" rtlCol="0">
            <a:spAutoFit/>
          </a:bodyPr>
          <a:lstStyle/>
          <a:p>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September 27</a:t>
            </a:r>
            <a:r>
              <a:rPr lang="en-US" sz="24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th</a:t>
            </a:r>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(Non-Technical)</a:t>
            </a:r>
          </a:p>
          <a:p>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September 29</a:t>
            </a:r>
            <a:r>
              <a:rPr lang="en-US" sz="24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th</a:t>
            </a:r>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(Technical)</a:t>
            </a:r>
          </a:p>
          <a:p>
            <a:endPar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Location: Southwest Recreation Center</a:t>
            </a:r>
          </a:p>
          <a:p>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Time: 9am-3pm</a:t>
            </a:r>
          </a:p>
          <a:p>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View a list of employers attending in Gator </a:t>
            </a:r>
            <a:r>
              <a:rPr lang="en-US" sz="2400"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CareerLink</a:t>
            </a:r>
            <a:r>
              <a:rPr lang="en-US" sz="24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08129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Diversity Meet-up: </a:t>
            </a:r>
            <a:br>
              <a:rPr lang="en-US" dirty="0" smtClean="0"/>
            </a:br>
            <a:r>
              <a:rPr lang="en-US" dirty="0" smtClean="0"/>
              <a:t>Pre-Showcase Connections</a:t>
            </a:r>
            <a:endParaRPr lang="en-US" dirty="0"/>
          </a:p>
        </p:txBody>
      </p:sp>
      <p:sp>
        <p:nvSpPr>
          <p:cNvPr id="3" name="Content Placeholder 2"/>
          <p:cNvSpPr>
            <a:spLocks noGrp="1"/>
          </p:cNvSpPr>
          <p:nvPr>
            <p:ph idx="1"/>
          </p:nvPr>
        </p:nvSpPr>
        <p:spPr>
          <a:xfrm>
            <a:off x="628650" y="2264897"/>
            <a:ext cx="7886700" cy="3912065"/>
          </a:xfrm>
        </p:spPr>
        <p:txBody>
          <a:bodyPr/>
          <a:lstStyle/>
          <a:p>
            <a:r>
              <a:rPr lang="en-US" dirty="0" smtClean="0"/>
              <a:t>September 26</a:t>
            </a:r>
            <a:r>
              <a:rPr lang="en-US" baseline="30000" dirty="0" smtClean="0"/>
              <a:t>th</a:t>
            </a:r>
            <a:r>
              <a:rPr lang="en-US" dirty="0" smtClean="0"/>
              <a:t> from 5-8pm </a:t>
            </a:r>
          </a:p>
          <a:p>
            <a:r>
              <a:rPr lang="en-US" dirty="0" smtClean="0"/>
              <a:t>Learn how to network from employers</a:t>
            </a:r>
          </a:p>
          <a:p>
            <a:r>
              <a:rPr lang="en-US" dirty="0" smtClean="0"/>
              <a:t>Meet employers in a less formal setting</a:t>
            </a:r>
          </a:p>
          <a:p>
            <a:r>
              <a:rPr lang="en-US" dirty="0" smtClean="0"/>
              <a:t>Get a head start for Career Showcase! </a:t>
            </a:r>
          </a:p>
          <a:p>
            <a:endParaRPr lang="en-US" dirty="0"/>
          </a:p>
        </p:txBody>
      </p:sp>
    </p:spTree>
    <p:extLst>
      <p:ext uri="{BB962C8B-B14F-4D97-AF65-F5344CB8AC3E}">
        <p14:creationId xmlns:p14="http://schemas.microsoft.com/office/powerpoint/2010/main" val="2123709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chemeClr val="bg1"/>
                </a:solidFill>
              </a:rPr>
              <a:t>Industry Focused Fairs </a:t>
            </a:r>
            <a:endParaRPr lang="en-US" b="1" dirty="0">
              <a:solidFill>
                <a:schemeClr val="bg1"/>
              </a:solidFill>
            </a:endParaRPr>
          </a:p>
        </p:txBody>
      </p:sp>
      <p:pic>
        <p:nvPicPr>
          <p:cNvPr id="5" name="Picture 14" descr="https://scontent-mia1-1.xx.fbcdn.net/hphotos-xpf1/v/t1.0-9/11007739_10153372043929245_7102085845679959931_n.jpg?oh=08c7eabad36ff187f5a0adf04b9c3241&amp;oe=5652677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5575" y="2031137"/>
            <a:ext cx="3366340" cy="381518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s://mail.ufsa.ufl.edu/owa/service.svc/s/GetFileAttachment?id=AAMkADViMDE5MDUwLWFkMmEtNDBhNC05MDU2LTFiM2Q5NTk5NjY3MQBGAAAAAABvpCT5Kl46TY2iPiNGVsxKBwCU4z%2FLpHYGT6jdqIi%2F8oxiAAAAAAENAACU4z%2FLpHYGT6jdqIi%2F8oxiAADOFhLXAAABEgAQAEwdn%2BtgB9xIr2qS%2F3Lzlak%3D&amp;isImagePreview=True&amp;X-OWA-CANARY=nyjJE3HbhkSZhbBz_v09eIUB6dmvmdIIeNYyb0uBu6H0ggOYPmR_9TkLLXSXdIS54OzlRTumt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3860801" y="2012511"/>
            <a:ext cx="5111749" cy="3833812"/>
          </a:xfrm>
          <a:prstGeom prst="rect">
            <a:avLst/>
          </a:prstGeom>
        </p:spPr>
      </p:pic>
    </p:spTree>
    <p:extLst>
      <p:ext uri="{BB962C8B-B14F-4D97-AF65-F5344CB8AC3E}">
        <p14:creationId xmlns:p14="http://schemas.microsoft.com/office/powerpoint/2010/main" val="2978305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4400" b="1" dirty="0" smtClean="0">
                <a:solidFill>
                  <a:schemeClr val="bg1"/>
                </a:solidFill>
              </a:rPr>
              <a:t>Other Fairs </a:t>
            </a:r>
            <a:endParaRPr lang="en-US" sz="4400" b="1" dirty="0">
              <a:solidFill>
                <a:schemeClr val="bg1"/>
              </a:solidFill>
            </a:endParaRPr>
          </a:p>
        </p:txBody>
      </p:sp>
      <p:pic>
        <p:nvPicPr>
          <p:cNvPr id="4" name="Picture 12" descr="https://scontent-mia1-1.xx.fbcdn.net/hphotos-xap1/v/t1.0-9/11082548_10153352791889245_2349153315880259898_n.jpg?oh=9ffc011fbe74aa6d57d848ae556fbe82&amp;oe=563A00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4103" y="1889070"/>
            <a:ext cx="5325404" cy="3079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scontent-mia1-1.xx.fbcdn.net/hphotos-xpt1/v/t1.0-9/11255460_10153474547644245_5072549200509858678_n.jpg?oh=d38feef1a2a2d616f7339f296e4cc49e&amp;oe=5639EC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610" y="1690689"/>
            <a:ext cx="3257990" cy="419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39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txBox="1">
            <a:spLocks/>
          </p:cNvSpPr>
          <p:nvPr/>
        </p:nvSpPr>
        <p:spPr>
          <a:xfrm>
            <a:off x="4802259" y="545911"/>
            <a:ext cx="4266089" cy="6168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latin typeface="Rockwell" panose="02060603020205020403" pitchFamily="18" charset="0"/>
                <a:ea typeface="Batang" panose="02030600000101010101" pitchFamily="18" charset="-127"/>
              </a:rPr>
              <a:t>Melissa Lyon</a:t>
            </a:r>
          </a:p>
          <a:p>
            <a:pPr marL="0" indent="0">
              <a:buFont typeface="Arial" panose="020B0604020202020204" pitchFamily="34" charset="0"/>
              <a:buNone/>
            </a:pPr>
            <a:r>
              <a:rPr lang="en-US" sz="2000" i="1" dirty="0" smtClean="0">
                <a:solidFill>
                  <a:schemeClr val="bg1"/>
                </a:solidFill>
                <a:latin typeface="Rockwell" panose="02060603020205020403" pitchFamily="18" charset="0"/>
                <a:ea typeface="Batang" panose="02030600000101010101" pitchFamily="18" charset="-127"/>
              </a:rPr>
              <a:t>Assistant Director for Career and Professional Development</a:t>
            </a:r>
          </a:p>
          <a:p>
            <a:pPr marL="0" indent="0">
              <a:buFont typeface="Arial" panose="020B0604020202020204" pitchFamily="34" charset="0"/>
              <a:buNone/>
            </a:pPr>
            <a:endParaRPr lang="en-US" sz="2000" dirty="0" smtClean="0">
              <a:solidFill>
                <a:schemeClr val="bg1"/>
              </a:solidFill>
              <a:latin typeface="Rockwell" panose="02060603020205020403" pitchFamily="18" charset="0"/>
              <a:ea typeface="Batang" panose="02030600000101010101" pitchFamily="18" charset="-127"/>
            </a:endParaRPr>
          </a:p>
          <a:p>
            <a:r>
              <a:rPr lang="en-US" sz="2000" dirty="0" smtClean="0">
                <a:solidFill>
                  <a:schemeClr val="bg1"/>
                </a:solidFill>
                <a:latin typeface="Rockwell" panose="02060603020205020403" pitchFamily="18" charset="0"/>
                <a:ea typeface="Batang" panose="02030600000101010101" pitchFamily="18" charset="-127"/>
              </a:rPr>
              <a:t>Master of Education focus in College Student Personnel Administration</a:t>
            </a:r>
          </a:p>
          <a:p>
            <a:r>
              <a:rPr lang="en-US" sz="2000" dirty="0" smtClean="0">
                <a:solidFill>
                  <a:schemeClr val="bg1"/>
                </a:solidFill>
                <a:latin typeface="Rockwell" panose="02060603020205020403" pitchFamily="18" charset="0"/>
                <a:ea typeface="Batang" panose="02030600000101010101" pitchFamily="18" charset="-127"/>
              </a:rPr>
              <a:t>Bachelor of Arts in Political Science</a:t>
            </a:r>
          </a:p>
          <a:p>
            <a:pPr marL="0" indent="0">
              <a:buFont typeface="Arial" panose="020B0604020202020204" pitchFamily="34" charset="0"/>
              <a:buNone/>
            </a:pPr>
            <a:endParaRPr lang="en-US" sz="1400" dirty="0" smtClean="0">
              <a:solidFill>
                <a:schemeClr val="bg1"/>
              </a:solidFill>
              <a:latin typeface="Rockwell" panose="02060603020205020403" pitchFamily="18" charset="0"/>
              <a:ea typeface="Batang" panose="02030600000101010101" pitchFamily="18" charset="-127"/>
            </a:endParaRPr>
          </a:p>
          <a:p>
            <a:r>
              <a:rPr lang="en-US" sz="2000" dirty="0" smtClean="0">
                <a:solidFill>
                  <a:schemeClr val="bg1"/>
                </a:solidFill>
                <a:latin typeface="Rockwell" panose="02060603020205020403" pitchFamily="18" charset="0"/>
                <a:ea typeface="Batang" panose="02030600000101010101" pitchFamily="18" charset="-127"/>
              </a:rPr>
              <a:t>Hometown: Sicklerville, NJ </a:t>
            </a:r>
          </a:p>
          <a:p>
            <a:pPr marL="0" indent="0">
              <a:buFont typeface="Arial" panose="020B0604020202020204" pitchFamily="34" charset="0"/>
              <a:buNone/>
            </a:pPr>
            <a:endParaRPr lang="en-US" sz="2000" dirty="0" smtClean="0">
              <a:solidFill>
                <a:schemeClr val="bg1"/>
              </a:solidFill>
              <a:latin typeface="Rockwell" panose="02060603020205020403" pitchFamily="18" charset="0"/>
              <a:ea typeface="Batang" panose="02030600000101010101" pitchFamily="18" charset="-127"/>
            </a:endParaRPr>
          </a:p>
          <a:p>
            <a:r>
              <a:rPr lang="en-US" sz="2000" dirty="0" smtClean="0">
                <a:solidFill>
                  <a:schemeClr val="bg1"/>
                </a:solidFill>
                <a:latin typeface="Rockwell" panose="02060603020205020403" pitchFamily="18" charset="0"/>
                <a:ea typeface="Batang" panose="02030600000101010101" pitchFamily="18" charset="-127"/>
              </a:rPr>
              <a:t>Strengths: Intellection, Input, Learner, Deliberative, Analytical</a:t>
            </a:r>
          </a:p>
          <a:p>
            <a:pPr marL="0" indent="0">
              <a:buFont typeface="Arial" panose="020B0604020202020204" pitchFamily="34" charset="0"/>
              <a:buNone/>
            </a:pPr>
            <a:endParaRPr lang="en-US" sz="1400" dirty="0" smtClean="0">
              <a:solidFill>
                <a:schemeClr val="bg1"/>
              </a:solidFill>
              <a:latin typeface="Rockwell" panose="02060603020205020403" pitchFamily="18" charset="0"/>
              <a:ea typeface="Batang" panose="02030600000101010101" pitchFamily="18" charset="-127"/>
            </a:endParaRPr>
          </a:p>
          <a:p>
            <a:r>
              <a:rPr lang="en-US" sz="2000" dirty="0" smtClean="0">
                <a:solidFill>
                  <a:schemeClr val="bg1"/>
                </a:solidFill>
                <a:latin typeface="Rockwell" panose="02060603020205020403" pitchFamily="18" charset="0"/>
                <a:ea typeface="Batang" panose="02030600000101010101" pitchFamily="18" charset="-127"/>
              </a:rPr>
              <a:t>@MelissaLyon28</a:t>
            </a:r>
          </a:p>
          <a:p>
            <a:pPr marL="0" indent="0">
              <a:buFont typeface="Arial" panose="020B0604020202020204" pitchFamily="34" charset="0"/>
              <a:buNone/>
            </a:pPr>
            <a:endParaRPr lang="en-US" sz="1400" i="1" dirty="0" smtClean="0">
              <a:solidFill>
                <a:schemeClr val="bg1"/>
              </a:solidFill>
              <a:latin typeface="Rockwell" panose="02060603020205020403" pitchFamily="18" charset="0"/>
              <a:ea typeface="Batang" panose="02030600000101010101" pitchFamily="18" charset="-127"/>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27" y="948757"/>
            <a:ext cx="4022322" cy="2681548"/>
          </a:xfrm>
          <a:prstGeom prst="rect">
            <a:avLst/>
          </a:prstGeom>
        </p:spPr>
      </p:pic>
    </p:spTree>
    <p:extLst>
      <p:ext uri="{BB962C8B-B14F-4D97-AF65-F5344CB8AC3E}">
        <p14:creationId xmlns:p14="http://schemas.microsoft.com/office/powerpoint/2010/main" val="1164940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chemeClr val="bg1"/>
                </a:solidFill>
              </a:rPr>
              <a:t>Virtual Fairs </a:t>
            </a:r>
            <a:endParaRPr lang="en-US" b="1" dirty="0">
              <a:solidFill>
                <a:schemeClr val="bg1"/>
              </a:solidFill>
            </a:endParaRPr>
          </a:p>
        </p:txBody>
      </p:sp>
      <p:pic>
        <p:nvPicPr>
          <p:cNvPr id="4118" name="Picture 22" descr="Embedded image perma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662" y="1690689"/>
            <a:ext cx="5146675" cy="482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56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690" y="344805"/>
            <a:ext cx="8373110" cy="1325563"/>
          </a:xfrm>
        </p:spPr>
        <p:txBody>
          <a:bodyPr/>
          <a:lstStyle/>
          <a:p>
            <a:r>
              <a:rPr lang="en-US" dirty="0" smtClean="0"/>
              <a:t>Other Employer Connections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71103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4914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2413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6904" y="2079056"/>
            <a:ext cx="7052440" cy="2173672"/>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8625" b="1" dirty="0">
                <a:solidFill>
                  <a:srgbClr val="002060"/>
                </a:solidFill>
                <a:latin typeface="Rockwell" panose="02060603020205020403" pitchFamily="18" charset="0"/>
              </a:rPr>
              <a:t>Questions?</a:t>
            </a:r>
            <a:endParaRPr lang="en-US" sz="2700" b="1" dirty="0">
              <a:solidFill>
                <a:srgbClr val="002060"/>
              </a:solidFill>
              <a:latin typeface="Rockwell" panose="02060603020205020403" pitchFamily="18" charset="0"/>
            </a:endParaRPr>
          </a:p>
          <a:p>
            <a:pPr algn="ctr"/>
            <a:r>
              <a:rPr lang="en-US" sz="2100" b="1" dirty="0">
                <a:solidFill>
                  <a:srgbClr val="964305">
                    <a:lumMod val="60000"/>
                    <a:lumOff val="40000"/>
                  </a:srgbClr>
                </a:solidFill>
                <a:latin typeface="Rockwell" panose="02060603020205020403" pitchFamily="18" charset="0"/>
              </a:rPr>
              <a:t>www.crc.ufl.edu </a:t>
            </a:r>
          </a:p>
          <a:p>
            <a:pPr algn="ctr"/>
            <a:r>
              <a:rPr lang="en-US" sz="2800" b="1" dirty="0">
                <a:solidFill>
                  <a:srgbClr val="964305">
                    <a:lumMod val="60000"/>
                    <a:lumOff val="40000"/>
                  </a:srgbClr>
                </a:solidFill>
                <a:latin typeface="Rockwell" panose="02060603020205020403" pitchFamily="18" charset="0"/>
              </a:rPr>
              <a:t>Melissa Lyon; melissaly@crc.ufl.edu</a:t>
            </a:r>
          </a:p>
        </p:txBody>
      </p:sp>
    </p:spTree>
    <p:extLst>
      <p:ext uri="{BB962C8B-B14F-4D97-AF65-F5344CB8AC3E}">
        <p14:creationId xmlns:p14="http://schemas.microsoft.com/office/powerpoint/2010/main" val="209409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19760" y="1736726"/>
            <a:ext cx="7886700" cy="2852737"/>
          </a:xfrm>
        </p:spPr>
        <p:txBody>
          <a:bodyPr>
            <a:noAutofit/>
          </a:bodyPr>
          <a:lstStyle/>
          <a:p>
            <a:r>
              <a:rPr lang="en-US" sz="3200" dirty="0">
                <a:solidFill>
                  <a:srgbClr val="002060"/>
                </a:solidFill>
                <a:latin typeface="Rockwell" panose="02060603020205020403" pitchFamily="18" charset="0"/>
              </a:rPr>
              <a:t>T</a:t>
            </a:r>
            <a:r>
              <a:rPr lang="en-US" sz="3200" dirty="0" smtClean="0">
                <a:solidFill>
                  <a:srgbClr val="002060"/>
                </a:solidFill>
                <a:latin typeface="Rockwell" panose="02060603020205020403" pitchFamily="18" charset="0"/>
              </a:rPr>
              <a:t>he </a:t>
            </a:r>
            <a:r>
              <a:rPr lang="en-US" sz="3200" dirty="0">
                <a:solidFill>
                  <a:srgbClr val="002060"/>
                </a:solidFill>
                <a:latin typeface="Rockwell" panose="02060603020205020403" pitchFamily="18" charset="0"/>
              </a:rPr>
              <a:t>ability to enter one's chosen career with a clear understanding of self and the ability to demonstrate a combination of industry knowledge and core competencies in the workplace</a:t>
            </a:r>
          </a:p>
        </p:txBody>
      </p:sp>
      <p:sp>
        <p:nvSpPr>
          <p:cNvPr id="6" name="Text Placeholder 5"/>
          <p:cNvSpPr>
            <a:spLocks noGrp="1"/>
          </p:cNvSpPr>
          <p:nvPr>
            <p:ph type="body" idx="4294967295"/>
          </p:nvPr>
        </p:nvSpPr>
        <p:spPr>
          <a:xfrm>
            <a:off x="619760" y="4606926"/>
            <a:ext cx="7886700" cy="1500187"/>
          </a:xfrm>
        </p:spPr>
        <p:txBody>
          <a:bodyPr>
            <a:normAutofit/>
          </a:bodyPr>
          <a:lstStyle/>
          <a:p>
            <a:pPr marL="0" indent="0">
              <a:buNone/>
            </a:pPr>
            <a:r>
              <a:rPr lang="en-US" sz="7200" dirty="0" smtClean="0">
                <a:solidFill>
                  <a:srgbClr val="002060"/>
                </a:solidFill>
                <a:latin typeface="Harlow Solid Italic" panose="04030604020F02020D02" pitchFamily="82" charset="0"/>
              </a:rPr>
              <a:t>Career Readiness </a:t>
            </a:r>
            <a:endParaRPr lang="en-US" sz="7200" dirty="0">
              <a:solidFill>
                <a:srgbClr val="002060"/>
              </a:solidFill>
              <a:latin typeface="Harlow Solid Italic" panose="04030604020F02020D02" pitchFamily="82" charset="0"/>
            </a:endParaRPr>
          </a:p>
        </p:txBody>
      </p:sp>
    </p:spTree>
    <p:extLst>
      <p:ext uri="{BB962C8B-B14F-4D97-AF65-F5344CB8AC3E}">
        <p14:creationId xmlns:p14="http://schemas.microsoft.com/office/powerpoint/2010/main" val="3467945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latin typeface="Trebuchet MS" panose="020B0603020202020204" pitchFamily="34" charset="0"/>
            </a:endParaRPr>
          </a:p>
        </p:txBody>
      </p:sp>
      <p:pic>
        <p:nvPicPr>
          <p:cNvPr id="7" name="Picture 6"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ED7D31"/>
                </a:solidFill>
                <a:latin typeface="Trebuchet MS" panose="020B0603020202020204" pitchFamily="34" charset="0"/>
                <a:ea typeface="Batang" panose="02030600000101010101" pitchFamily="18" charset="-127"/>
              </a:rPr>
              <a:t>Gaining </a:t>
            </a:r>
            <a:r>
              <a:rPr lang="en-US" sz="4800" dirty="0" smtClean="0">
                <a:solidFill>
                  <a:srgbClr val="ED7D31"/>
                </a:solidFill>
                <a:latin typeface="Harlow Solid Italic" panose="04030604020F02020D02" pitchFamily="82" charset="0"/>
                <a:ea typeface="Batang" panose="02030600000101010101" pitchFamily="18" charset="-127"/>
              </a:rPr>
              <a:t>Experience</a:t>
            </a:r>
            <a:r>
              <a:rPr lang="en-US" sz="4800" dirty="0" smtClean="0">
                <a:solidFill>
                  <a:srgbClr val="ED7D31"/>
                </a:solidFill>
                <a:latin typeface="Trebuchet MS" panose="020B0603020202020204" pitchFamily="34" charset="0"/>
                <a:ea typeface="Batang" panose="02030600000101010101" pitchFamily="18" charset="-127"/>
              </a:rPr>
              <a:t>:</a:t>
            </a:r>
            <a:endParaRPr lang="en-US" sz="4800" dirty="0">
              <a:solidFill>
                <a:srgbClr val="ED7D31"/>
              </a:solidFill>
              <a:latin typeface="Trebuchet MS" panose="020B0603020202020204" pitchFamily="34" charset="0"/>
              <a:ea typeface="Batang" panose="02030600000101010101" pitchFamily="18" charset="-127"/>
            </a:endParaRPr>
          </a:p>
        </p:txBody>
      </p:sp>
      <p:graphicFrame>
        <p:nvGraphicFramePr>
          <p:cNvPr id="9" name="Diagram 8"/>
          <p:cNvGraphicFramePr/>
          <p:nvPr>
            <p:extLst/>
          </p:nvPr>
        </p:nvGraphicFramePr>
        <p:xfrm>
          <a:off x="301213" y="1690689"/>
          <a:ext cx="8509299" cy="4774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521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Skills Gained @ UF </a:t>
            </a:r>
            <a:endParaRPr lang="en-US" dirty="0">
              <a:solidFill>
                <a:srgbClr val="002060"/>
              </a:solidFill>
            </a:endParaRPr>
          </a:p>
        </p:txBody>
      </p:sp>
      <p:graphicFrame>
        <p:nvGraphicFramePr>
          <p:cNvPr id="4" name="Content Placeholder 3"/>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1495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p:cNvGraphicFramePr>
            <a:graphicFrameLocks/>
          </p:cNvGraphicFramePr>
          <p:nvPr>
            <p:extLst>
              <p:ext uri="{D42A27DB-BD31-4B8C-83A1-F6EECF244321}">
                <p14:modId xmlns:p14="http://schemas.microsoft.com/office/powerpoint/2010/main" val="1177045061"/>
              </p:ext>
            </p:extLst>
          </p:nvPr>
        </p:nvGraphicFramePr>
        <p:xfrm>
          <a:off x="-91440" y="126027"/>
          <a:ext cx="9144000" cy="6634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1256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3" name="Content Placeholder 2"/>
          <p:cNvSpPr>
            <a:spLocks noGrp="1"/>
          </p:cNvSpPr>
          <p:nvPr>
            <p:ph idx="1"/>
          </p:nvPr>
        </p:nvSpPr>
        <p:spPr/>
        <p:txBody>
          <a:bodyPr/>
          <a:lstStyle/>
          <a:p>
            <a:r>
              <a:rPr lang="en-US" dirty="0" smtClean="0"/>
              <a:t>How to get started with the CRC</a:t>
            </a:r>
          </a:p>
          <a:p>
            <a:r>
              <a:rPr lang="en-US" dirty="0" smtClean="0"/>
              <a:t>How to get connected with employers</a:t>
            </a:r>
          </a:p>
          <a:p>
            <a:r>
              <a:rPr lang="en-US" dirty="0" smtClean="0"/>
              <a:t>How to develop professionally and prepare for your job/internship search or next steps</a:t>
            </a:r>
          </a:p>
          <a:p>
            <a:endParaRPr lang="en-US" dirty="0"/>
          </a:p>
        </p:txBody>
      </p:sp>
    </p:spTree>
    <p:extLst>
      <p:ext uri="{BB962C8B-B14F-4D97-AF65-F5344CB8AC3E}">
        <p14:creationId xmlns:p14="http://schemas.microsoft.com/office/powerpoint/2010/main" val="4211356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77377"/>
      </p:ext>
    </p:extLst>
  </p:cSld>
  <p:clrMapOvr>
    <a:masterClrMapping/>
  </p:clrMapOvr>
  <p:transition spd="med" advClick="0" advTm="7000"/>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7382</TotalTime>
  <Words>1462</Words>
  <Application>Microsoft Office PowerPoint</Application>
  <PresentationFormat>On-screen Show (4:3)</PresentationFormat>
  <Paragraphs>223</Paragraphs>
  <Slides>33</Slides>
  <Notes>11</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33</vt:i4>
      </vt:variant>
    </vt:vector>
  </HeadingPairs>
  <TitlesOfParts>
    <vt:vector size="48" baseType="lpstr">
      <vt:lpstr>Batang</vt:lpstr>
      <vt:lpstr>Arial</vt:lpstr>
      <vt:lpstr>Calibri</vt:lpstr>
      <vt:lpstr>Harlow Solid Italic</vt:lpstr>
      <vt:lpstr>Rockwell</vt:lpstr>
      <vt:lpstr>Trebuchet MS</vt:lpstr>
      <vt:lpstr>Verdana</vt:lpstr>
      <vt:lpstr>Office Theme</vt:lpstr>
      <vt:lpstr>Custom Design</vt:lpstr>
      <vt:lpstr>1_Custom Design</vt:lpstr>
      <vt:lpstr>2_Custom Design</vt:lpstr>
      <vt:lpstr>3_Custom Design</vt:lpstr>
      <vt:lpstr>4_Custom Design</vt:lpstr>
      <vt:lpstr>1_Office Theme</vt:lpstr>
      <vt:lpstr>8_Office Theme</vt:lpstr>
      <vt:lpstr>Career Resources for CISE Grad Students</vt:lpstr>
      <vt:lpstr>Let’s Hear From You! </vt:lpstr>
      <vt:lpstr>PowerPoint Presentation</vt:lpstr>
      <vt:lpstr>The ability to enter one's chosen career with a clear understanding of self and the ability to demonstrate a combination of industry knowledge and core competencies in the workplace</vt:lpstr>
      <vt:lpstr>PowerPoint Presentation</vt:lpstr>
      <vt:lpstr>Skills Gained @ UF </vt:lpstr>
      <vt:lpstr>PowerPoint Presentation</vt:lpstr>
      <vt:lpstr>Agenda: </vt:lpstr>
      <vt:lpstr>PowerPoint Presentation</vt:lpstr>
      <vt:lpstr>Gator CareerLink</vt:lpstr>
      <vt:lpstr>To Login to Gator CareerLink:</vt:lpstr>
      <vt:lpstr>Getting Started</vt:lpstr>
      <vt:lpstr>Career Development</vt:lpstr>
      <vt:lpstr>Career Planning</vt:lpstr>
      <vt:lpstr>Getting Started</vt:lpstr>
      <vt:lpstr>Express Drop-In</vt:lpstr>
      <vt:lpstr>Workshops </vt:lpstr>
      <vt:lpstr>CRC Graduate Student Series: Job Search Prep</vt:lpstr>
      <vt:lpstr>CRC Graduate Student Series: Professional Development</vt:lpstr>
      <vt:lpstr>CRC International Student Series</vt:lpstr>
      <vt:lpstr>Gator Professional Series</vt:lpstr>
      <vt:lpstr>Life After The Swamp</vt:lpstr>
      <vt:lpstr>Livestreaming Workshops</vt:lpstr>
      <vt:lpstr>Recorded Workshops</vt:lpstr>
      <vt:lpstr>Employer Networking</vt:lpstr>
      <vt:lpstr>Career Showcase</vt:lpstr>
      <vt:lpstr>Diversity Meet-up:  Pre-Showcase Connections</vt:lpstr>
      <vt:lpstr>Industry Focused Fairs </vt:lpstr>
      <vt:lpstr>Other Fairs </vt:lpstr>
      <vt:lpstr>Virtual Fairs </vt:lpstr>
      <vt:lpstr>Other Employer Connections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Lyon</dc:creator>
  <cp:lastModifiedBy>Melissa Lyon</cp:lastModifiedBy>
  <cp:revision>54</cp:revision>
  <dcterms:created xsi:type="dcterms:W3CDTF">2016-07-25T15:30:31Z</dcterms:created>
  <dcterms:modified xsi:type="dcterms:W3CDTF">2016-08-19T16:34:38Z</dcterms:modified>
</cp:coreProperties>
</file>