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34" r:id="rId3"/>
  </p:sldMasterIdLst>
  <p:notesMasterIdLst>
    <p:notesMasterId r:id="rId34"/>
  </p:notesMasterIdLst>
  <p:handoutMasterIdLst>
    <p:handoutMasterId r:id="rId35"/>
  </p:handoutMasterIdLst>
  <p:sldIdLst>
    <p:sldId id="256" r:id="rId4"/>
    <p:sldId id="257" r:id="rId5"/>
    <p:sldId id="314" r:id="rId6"/>
    <p:sldId id="262" r:id="rId7"/>
    <p:sldId id="259" r:id="rId8"/>
    <p:sldId id="260" r:id="rId9"/>
    <p:sldId id="290" r:id="rId10"/>
    <p:sldId id="264" r:id="rId11"/>
    <p:sldId id="313" r:id="rId12"/>
    <p:sldId id="312" r:id="rId13"/>
    <p:sldId id="318" r:id="rId14"/>
    <p:sldId id="317" r:id="rId15"/>
    <p:sldId id="316" r:id="rId16"/>
    <p:sldId id="263" r:id="rId17"/>
    <p:sldId id="266" r:id="rId18"/>
    <p:sldId id="294" r:id="rId19"/>
    <p:sldId id="311" r:id="rId20"/>
    <p:sldId id="270" r:id="rId21"/>
    <p:sldId id="298" r:id="rId22"/>
    <p:sldId id="300" r:id="rId23"/>
    <p:sldId id="301" r:id="rId24"/>
    <p:sldId id="278" r:id="rId25"/>
    <p:sldId id="279" r:id="rId26"/>
    <p:sldId id="280" r:id="rId27"/>
    <p:sldId id="303" r:id="rId28"/>
    <p:sldId id="282" r:id="rId29"/>
    <p:sldId id="283" r:id="rId30"/>
    <p:sldId id="286" r:id="rId31"/>
    <p:sldId id="315" r:id="rId32"/>
    <p:sldId id="307" r:id="rId3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60D"/>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3" autoAdjust="0"/>
    <p:restoredTop sz="65554" autoAdjust="0"/>
  </p:normalViewPr>
  <p:slideViewPr>
    <p:cSldViewPr snapToGrid="0">
      <p:cViewPr varScale="1">
        <p:scale>
          <a:sx n="74" d="100"/>
          <a:sy n="74" d="100"/>
        </p:scale>
        <p:origin x="24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74743-71B1-4801-AD0F-E9287C1C0A38}"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6AADAE1-C74F-4127-9ADD-BEC276E2AA5B}">
      <dgm:prSet phldrT="[Text]"/>
      <dgm:spPr>
        <a:solidFill>
          <a:schemeClr val="accent5">
            <a:lumMod val="50000"/>
          </a:schemeClr>
        </a:solidFill>
      </dgm:spPr>
      <dgm:t>
        <a:bodyPr/>
        <a:lstStyle/>
        <a:p>
          <a:r>
            <a:rPr lang="en-US" dirty="0" smtClean="0">
              <a:solidFill>
                <a:schemeClr val="accent2"/>
              </a:solidFill>
            </a:rPr>
            <a:t>Recognize the various components of career readiness. </a:t>
          </a:r>
          <a:endParaRPr lang="en-US" dirty="0">
            <a:solidFill>
              <a:schemeClr val="accent2"/>
            </a:solidFill>
          </a:endParaRPr>
        </a:p>
      </dgm:t>
    </dgm:pt>
    <dgm:pt modelId="{39096DB3-2BEC-4E08-88F8-48B3FF16810D}" type="parTrans" cxnId="{C932FE1C-1DE2-41A4-9B71-917F3724EF99}">
      <dgm:prSet/>
      <dgm:spPr/>
      <dgm:t>
        <a:bodyPr/>
        <a:lstStyle/>
        <a:p>
          <a:endParaRPr lang="en-US"/>
        </a:p>
      </dgm:t>
    </dgm:pt>
    <dgm:pt modelId="{792323EF-0C33-48A3-B9EF-480BB7288B66}" type="sibTrans" cxnId="{C932FE1C-1DE2-41A4-9B71-917F3724EF99}">
      <dgm:prSet/>
      <dgm:spPr/>
      <dgm:t>
        <a:bodyPr/>
        <a:lstStyle/>
        <a:p>
          <a:endParaRPr lang="en-US"/>
        </a:p>
      </dgm:t>
    </dgm:pt>
    <dgm:pt modelId="{A8D59ABF-9FDA-4E6F-B60F-0E67A883E702}">
      <dgm:prSet/>
      <dgm:spPr>
        <a:solidFill>
          <a:schemeClr val="accent5">
            <a:lumMod val="50000"/>
          </a:schemeClr>
        </a:solidFill>
      </dgm:spPr>
      <dgm:t>
        <a:bodyPr/>
        <a:lstStyle/>
        <a:p>
          <a:r>
            <a:rPr lang="en-US" dirty="0" smtClean="0">
              <a:solidFill>
                <a:schemeClr val="accent2"/>
              </a:solidFill>
            </a:rPr>
            <a:t>Communicate plan of action to engage in activities for career readiness. </a:t>
          </a:r>
          <a:endParaRPr lang="en-US" dirty="0">
            <a:solidFill>
              <a:schemeClr val="accent2"/>
            </a:solidFill>
            <a:latin typeface="Batang" panose="02030600000101010101" pitchFamily="18" charset="-127"/>
            <a:ea typeface="Batang" panose="02030600000101010101" pitchFamily="18" charset="-127"/>
          </a:endParaRPr>
        </a:p>
      </dgm:t>
    </dgm:pt>
    <dgm:pt modelId="{F72A8ABA-A190-427F-9E8A-57BE89EC2771}" type="parTrans" cxnId="{F228FB01-FBE0-44E7-9F27-8BED1374CB2D}">
      <dgm:prSet/>
      <dgm:spPr/>
      <dgm:t>
        <a:bodyPr/>
        <a:lstStyle/>
        <a:p>
          <a:endParaRPr lang="en-US"/>
        </a:p>
      </dgm:t>
    </dgm:pt>
    <dgm:pt modelId="{69599268-8CB5-46C6-BFAC-69FB9F32E1B9}" type="sibTrans" cxnId="{F228FB01-FBE0-44E7-9F27-8BED1374CB2D}">
      <dgm:prSet/>
      <dgm:spPr/>
      <dgm:t>
        <a:bodyPr/>
        <a:lstStyle/>
        <a:p>
          <a:endParaRPr lang="en-US"/>
        </a:p>
      </dgm:t>
    </dgm:pt>
    <dgm:pt modelId="{3903E60E-B918-45D3-97A2-BFE401DCFBE9}">
      <dgm:prSet/>
      <dgm:spPr>
        <a:solidFill>
          <a:schemeClr val="accent5">
            <a:lumMod val="50000"/>
          </a:schemeClr>
        </a:solidFill>
      </dgm:spPr>
      <dgm:t>
        <a:bodyPr/>
        <a:lstStyle/>
        <a:p>
          <a:r>
            <a:rPr lang="en-US" dirty="0" smtClean="0">
              <a:solidFill>
                <a:schemeClr val="accent2"/>
              </a:solidFill>
            </a:rPr>
            <a:t>Identify CRC resources that can enhance career readiness.  </a:t>
          </a:r>
          <a:endParaRPr lang="en-US" dirty="0">
            <a:solidFill>
              <a:schemeClr val="accent2"/>
            </a:solidFill>
            <a:latin typeface="Batang" panose="02030600000101010101" pitchFamily="18" charset="-127"/>
            <a:ea typeface="Batang" panose="02030600000101010101" pitchFamily="18" charset="-127"/>
          </a:endParaRPr>
        </a:p>
      </dgm:t>
    </dgm:pt>
    <dgm:pt modelId="{830C8EE9-E950-44A2-A759-5DBD17F0FBBE}" type="sibTrans" cxnId="{792F8792-6F1B-4D11-A384-E3C4196BFC6E}">
      <dgm:prSet/>
      <dgm:spPr/>
      <dgm:t>
        <a:bodyPr/>
        <a:lstStyle/>
        <a:p>
          <a:endParaRPr lang="en-US"/>
        </a:p>
      </dgm:t>
    </dgm:pt>
    <dgm:pt modelId="{C0AFCCA3-97D2-47A6-B1EA-9DE66EC9E514}" type="parTrans" cxnId="{792F8792-6F1B-4D11-A384-E3C4196BFC6E}">
      <dgm:prSet/>
      <dgm:spPr/>
      <dgm:t>
        <a:bodyPr/>
        <a:lstStyle/>
        <a:p>
          <a:endParaRPr lang="en-US"/>
        </a:p>
      </dgm:t>
    </dgm:pt>
    <dgm:pt modelId="{AD52C3F9-F917-48D4-BBAC-69BE3C26FD94}" type="pres">
      <dgm:prSet presAssocID="{8E174743-71B1-4801-AD0F-E9287C1C0A38}" presName="linear" presStyleCnt="0">
        <dgm:presLayoutVars>
          <dgm:animLvl val="lvl"/>
          <dgm:resizeHandles val="exact"/>
        </dgm:presLayoutVars>
      </dgm:prSet>
      <dgm:spPr/>
      <dgm:t>
        <a:bodyPr/>
        <a:lstStyle/>
        <a:p>
          <a:endParaRPr lang="en-US"/>
        </a:p>
      </dgm:t>
    </dgm:pt>
    <dgm:pt modelId="{FDAB2642-762F-4293-9DF3-5D60D89A06C7}" type="pres">
      <dgm:prSet presAssocID="{C6AADAE1-C74F-4127-9ADD-BEC276E2AA5B}" presName="parentText" presStyleLbl="node1" presStyleIdx="0" presStyleCnt="3">
        <dgm:presLayoutVars>
          <dgm:chMax val="0"/>
          <dgm:bulletEnabled val="1"/>
        </dgm:presLayoutVars>
      </dgm:prSet>
      <dgm:spPr/>
      <dgm:t>
        <a:bodyPr/>
        <a:lstStyle/>
        <a:p>
          <a:endParaRPr lang="en-US"/>
        </a:p>
      </dgm:t>
    </dgm:pt>
    <dgm:pt modelId="{5A079496-35ED-49BE-AB55-27453D65346C}" type="pres">
      <dgm:prSet presAssocID="{792323EF-0C33-48A3-B9EF-480BB7288B66}" presName="spacer" presStyleCnt="0"/>
      <dgm:spPr/>
    </dgm:pt>
    <dgm:pt modelId="{43DDEF81-76E1-4DFB-83C4-92A0C99136FB}" type="pres">
      <dgm:prSet presAssocID="{3903E60E-B918-45D3-97A2-BFE401DCFBE9}" presName="parentText" presStyleLbl="node1" presStyleIdx="1" presStyleCnt="3">
        <dgm:presLayoutVars>
          <dgm:chMax val="0"/>
          <dgm:bulletEnabled val="1"/>
        </dgm:presLayoutVars>
      </dgm:prSet>
      <dgm:spPr/>
      <dgm:t>
        <a:bodyPr/>
        <a:lstStyle/>
        <a:p>
          <a:endParaRPr lang="en-US"/>
        </a:p>
      </dgm:t>
    </dgm:pt>
    <dgm:pt modelId="{A61A8559-8C00-4B65-8972-E38025A79014}" type="pres">
      <dgm:prSet presAssocID="{830C8EE9-E950-44A2-A759-5DBD17F0FBBE}" presName="spacer" presStyleCnt="0"/>
      <dgm:spPr/>
    </dgm:pt>
    <dgm:pt modelId="{6944C3C1-5CCA-4D14-AE21-8AF3FDB844AB}" type="pres">
      <dgm:prSet presAssocID="{A8D59ABF-9FDA-4E6F-B60F-0E67A883E702}" presName="parentText" presStyleLbl="node1" presStyleIdx="2" presStyleCnt="3">
        <dgm:presLayoutVars>
          <dgm:chMax val="0"/>
          <dgm:bulletEnabled val="1"/>
        </dgm:presLayoutVars>
      </dgm:prSet>
      <dgm:spPr/>
      <dgm:t>
        <a:bodyPr/>
        <a:lstStyle/>
        <a:p>
          <a:endParaRPr lang="en-US"/>
        </a:p>
      </dgm:t>
    </dgm:pt>
  </dgm:ptLst>
  <dgm:cxnLst>
    <dgm:cxn modelId="{F228FB01-FBE0-44E7-9F27-8BED1374CB2D}" srcId="{8E174743-71B1-4801-AD0F-E9287C1C0A38}" destId="{A8D59ABF-9FDA-4E6F-B60F-0E67A883E702}" srcOrd="2" destOrd="0" parTransId="{F72A8ABA-A190-427F-9E8A-57BE89EC2771}" sibTransId="{69599268-8CB5-46C6-BFAC-69FB9F32E1B9}"/>
    <dgm:cxn modelId="{D365EC63-39E1-45BC-A1A5-0112FD433731}" type="presOf" srcId="{A8D59ABF-9FDA-4E6F-B60F-0E67A883E702}" destId="{6944C3C1-5CCA-4D14-AE21-8AF3FDB844AB}" srcOrd="0" destOrd="0" presId="urn:microsoft.com/office/officeart/2005/8/layout/vList2"/>
    <dgm:cxn modelId="{E77667EE-6063-46C6-A833-A753ACC61462}" type="presOf" srcId="{8E174743-71B1-4801-AD0F-E9287C1C0A38}" destId="{AD52C3F9-F917-48D4-BBAC-69BE3C26FD94}" srcOrd="0" destOrd="0" presId="urn:microsoft.com/office/officeart/2005/8/layout/vList2"/>
    <dgm:cxn modelId="{FE71FBED-0F7D-4376-AACF-F7D11B3389ED}" type="presOf" srcId="{3903E60E-B918-45D3-97A2-BFE401DCFBE9}" destId="{43DDEF81-76E1-4DFB-83C4-92A0C99136FB}" srcOrd="0" destOrd="0" presId="urn:microsoft.com/office/officeart/2005/8/layout/vList2"/>
    <dgm:cxn modelId="{67637495-175A-4FB7-8E77-811CEF88241B}" type="presOf" srcId="{C6AADAE1-C74F-4127-9ADD-BEC276E2AA5B}" destId="{FDAB2642-762F-4293-9DF3-5D60D89A06C7}" srcOrd="0" destOrd="0" presId="urn:microsoft.com/office/officeart/2005/8/layout/vList2"/>
    <dgm:cxn modelId="{792F8792-6F1B-4D11-A384-E3C4196BFC6E}" srcId="{8E174743-71B1-4801-AD0F-E9287C1C0A38}" destId="{3903E60E-B918-45D3-97A2-BFE401DCFBE9}" srcOrd="1" destOrd="0" parTransId="{C0AFCCA3-97D2-47A6-B1EA-9DE66EC9E514}" sibTransId="{830C8EE9-E950-44A2-A759-5DBD17F0FBBE}"/>
    <dgm:cxn modelId="{C932FE1C-1DE2-41A4-9B71-917F3724EF99}" srcId="{8E174743-71B1-4801-AD0F-E9287C1C0A38}" destId="{C6AADAE1-C74F-4127-9ADD-BEC276E2AA5B}" srcOrd="0" destOrd="0" parTransId="{39096DB3-2BEC-4E08-88F8-48B3FF16810D}" sibTransId="{792323EF-0C33-48A3-B9EF-480BB7288B66}"/>
    <dgm:cxn modelId="{68A467F8-46C7-4A6D-A4DA-922FDB470EF4}" type="presParOf" srcId="{AD52C3F9-F917-48D4-BBAC-69BE3C26FD94}" destId="{FDAB2642-762F-4293-9DF3-5D60D89A06C7}" srcOrd="0" destOrd="0" presId="urn:microsoft.com/office/officeart/2005/8/layout/vList2"/>
    <dgm:cxn modelId="{F365F61C-297C-43C7-B0DA-B36143EA205D}" type="presParOf" srcId="{AD52C3F9-F917-48D4-BBAC-69BE3C26FD94}" destId="{5A079496-35ED-49BE-AB55-27453D65346C}" srcOrd="1" destOrd="0" presId="urn:microsoft.com/office/officeart/2005/8/layout/vList2"/>
    <dgm:cxn modelId="{E88B841F-409F-4AF8-A661-90576047CFC0}" type="presParOf" srcId="{AD52C3F9-F917-48D4-BBAC-69BE3C26FD94}" destId="{43DDEF81-76E1-4DFB-83C4-92A0C99136FB}" srcOrd="2" destOrd="0" presId="urn:microsoft.com/office/officeart/2005/8/layout/vList2"/>
    <dgm:cxn modelId="{B3D48BC3-C69A-42CF-9B19-8C06DDEDE4BD}" type="presParOf" srcId="{AD52C3F9-F917-48D4-BBAC-69BE3C26FD94}" destId="{A61A8559-8C00-4B65-8972-E38025A79014}" srcOrd="3" destOrd="0" presId="urn:microsoft.com/office/officeart/2005/8/layout/vList2"/>
    <dgm:cxn modelId="{E9DA4721-8CE4-47C4-A04A-0C10C941B6E9}" type="presParOf" srcId="{AD52C3F9-F917-48D4-BBAC-69BE3C26FD94}" destId="{6944C3C1-5CCA-4D14-AE21-8AF3FDB844AB}"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B5A677-A9E0-4728-8AE9-5485F00D15F7}" type="doc">
      <dgm:prSet loTypeId="urn:microsoft.com/office/officeart/2005/8/layout/radial5" loCatId="cycle" qsTypeId="urn:microsoft.com/office/officeart/2005/8/quickstyle/simple2" qsCatId="simple" csTypeId="urn:microsoft.com/office/officeart/2005/8/colors/colorful1" csCatId="colorful" phldr="1"/>
      <dgm:spPr/>
      <dgm:t>
        <a:bodyPr/>
        <a:lstStyle/>
        <a:p>
          <a:endParaRPr lang="en-US"/>
        </a:p>
      </dgm:t>
    </dgm:pt>
    <dgm:pt modelId="{5CF7ACF0-C4BD-4F70-9E16-A5FB917FF947}">
      <dgm:prSet phldrT="[Text]" custT="1"/>
      <dgm:spPr>
        <a:solidFill>
          <a:schemeClr val="accent2"/>
        </a:solidFill>
      </dgm:spPr>
      <dgm:t>
        <a:bodyPr/>
        <a:lstStyle/>
        <a:p>
          <a:r>
            <a:rPr lang="en-US" sz="2200" dirty="0" smtClean="0">
              <a:latin typeface="Rockwell" panose="02060603020205020403" pitchFamily="18" charset="0"/>
            </a:rPr>
            <a:t>Career Readiness </a:t>
          </a:r>
          <a:endParaRPr lang="en-US" sz="2200" dirty="0">
            <a:latin typeface="Rockwell" panose="02060603020205020403" pitchFamily="18" charset="0"/>
          </a:endParaRPr>
        </a:p>
      </dgm:t>
    </dgm:pt>
    <dgm:pt modelId="{DB3F11AA-3544-4198-9592-33FDA58AB270}" type="parTrans" cxnId="{716C9254-5B28-42F9-87BF-198300D01A8E}">
      <dgm:prSet/>
      <dgm:spPr/>
      <dgm:t>
        <a:bodyPr/>
        <a:lstStyle/>
        <a:p>
          <a:endParaRPr lang="en-US"/>
        </a:p>
      </dgm:t>
    </dgm:pt>
    <dgm:pt modelId="{A180A8C8-1532-4A35-AE4B-80DA66A6FF21}" type="sibTrans" cxnId="{716C9254-5B28-42F9-87BF-198300D01A8E}">
      <dgm:prSet/>
      <dgm:spPr/>
      <dgm:t>
        <a:bodyPr/>
        <a:lstStyle/>
        <a:p>
          <a:endParaRPr lang="en-US"/>
        </a:p>
      </dgm:t>
    </dgm:pt>
    <dgm:pt modelId="{AC7D5D1A-F5C2-4C50-B99F-A7F8AC671753}">
      <dgm:prSet phldrT="[Text]"/>
      <dgm:spPr>
        <a:solidFill>
          <a:schemeClr val="accent1">
            <a:lumMod val="50000"/>
          </a:schemeClr>
        </a:solidFill>
      </dgm:spPr>
      <dgm:t>
        <a:bodyPr/>
        <a:lstStyle/>
        <a:p>
          <a:r>
            <a:rPr lang="en-US" dirty="0" smtClean="0">
              <a:latin typeface="Rockwell" panose="02060603020205020403" pitchFamily="18" charset="0"/>
            </a:rPr>
            <a:t>Classroom Knowledge</a:t>
          </a:r>
          <a:endParaRPr lang="en-US" dirty="0">
            <a:latin typeface="Rockwell" panose="02060603020205020403" pitchFamily="18" charset="0"/>
          </a:endParaRPr>
        </a:p>
      </dgm:t>
    </dgm:pt>
    <dgm:pt modelId="{C112C956-33CB-46D5-A367-BAD7EFA87A8A}" type="parTrans" cxnId="{12437B3D-A81A-4324-B4E2-AEAF12B34B52}">
      <dgm:prSet/>
      <dgm:spPr>
        <a:solidFill>
          <a:schemeClr val="accent1">
            <a:lumMod val="50000"/>
          </a:schemeClr>
        </a:solidFill>
      </dgm:spPr>
      <dgm:t>
        <a:bodyPr/>
        <a:lstStyle/>
        <a:p>
          <a:endParaRPr lang="en-US" dirty="0"/>
        </a:p>
      </dgm:t>
    </dgm:pt>
    <dgm:pt modelId="{22D2BF33-A682-4728-9129-235A84091051}" type="sibTrans" cxnId="{12437B3D-A81A-4324-B4E2-AEAF12B34B52}">
      <dgm:prSet/>
      <dgm:spPr/>
      <dgm:t>
        <a:bodyPr/>
        <a:lstStyle/>
        <a:p>
          <a:endParaRPr lang="en-US"/>
        </a:p>
      </dgm:t>
    </dgm:pt>
    <dgm:pt modelId="{2453395C-7079-4E94-A3B2-622CF597233D}">
      <dgm:prSet phldrT="[Text]"/>
      <dgm:spPr>
        <a:solidFill>
          <a:schemeClr val="accent1">
            <a:lumMod val="50000"/>
          </a:schemeClr>
        </a:solidFill>
      </dgm:spPr>
      <dgm:t>
        <a:bodyPr/>
        <a:lstStyle/>
        <a:p>
          <a:r>
            <a:rPr lang="en-US" dirty="0" smtClean="0">
              <a:latin typeface="Rockwell" panose="02060603020205020403" pitchFamily="18" charset="0"/>
            </a:rPr>
            <a:t>Skill Development </a:t>
          </a:r>
          <a:endParaRPr lang="en-US" dirty="0">
            <a:latin typeface="Rockwell" panose="02060603020205020403" pitchFamily="18" charset="0"/>
          </a:endParaRPr>
        </a:p>
      </dgm:t>
    </dgm:pt>
    <dgm:pt modelId="{F432F0A4-83DD-4A74-99C8-8CCEE487CA0E}" type="parTrans" cxnId="{20C4C8D2-0CB1-45E1-B448-9F1AA816068C}">
      <dgm:prSet/>
      <dgm:spPr>
        <a:solidFill>
          <a:schemeClr val="accent1">
            <a:lumMod val="50000"/>
          </a:schemeClr>
        </a:solidFill>
      </dgm:spPr>
      <dgm:t>
        <a:bodyPr/>
        <a:lstStyle/>
        <a:p>
          <a:endParaRPr lang="en-US" dirty="0"/>
        </a:p>
      </dgm:t>
    </dgm:pt>
    <dgm:pt modelId="{2F6CAD78-9DC9-4438-920F-0259D755FF4B}" type="sibTrans" cxnId="{20C4C8D2-0CB1-45E1-B448-9F1AA816068C}">
      <dgm:prSet/>
      <dgm:spPr/>
      <dgm:t>
        <a:bodyPr/>
        <a:lstStyle/>
        <a:p>
          <a:endParaRPr lang="en-US"/>
        </a:p>
      </dgm:t>
    </dgm:pt>
    <dgm:pt modelId="{35D5F656-5095-4BE4-9815-A005BECAEA4B}">
      <dgm:prSet phldrT="[Text]"/>
      <dgm:spPr>
        <a:solidFill>
          <a:schemeClr val="accent1">
            <a:lumMod val="50000"/>
          </a:schemeClr>
        </a:solidFill>
      </dgm:spPr>
      <dgm:t>
        <a:bodyPr/>
        <a:lstStyle/>
        <a:p>
          <a:r>
            <a:rPr lang="en-US" b="0" dirty="0" smtClean="0">
              <a:latin typeface="Rockwell" panose="02060603020205020403" pitchFamily="18" charset="0"/>
            </a:rPr>
            <a:t>Experiential</a:t>
          </a:r>
          <a:r>
            <a:rPr lang="en-US" b="0" baseline="0" dirty="0" smtClean="0">
              <a:latin typeface="Rockwell" panose="02060603020205020403" pitchFamily="18" charset="0"/>
            </a:rPr>
            <a:t> Education</a:t>
          </a:r>
          <a:endParaRPr lang="en-US" b="0" dirty="0">
            <a:latin typeface="Rockwell" panose="02060603020205020403" pitchFamily="18" charset="0"/>
          </a:endParaRPr>
        </a:p>
      </dgm:t>
    </dgm:pt>
    <dgm:pt modelId="{E2DFCBDB-0E70-4A82-831D-800B2195BA4B}" type="parTrans" cxnId="{D5995337-8EF6-4076-AB6B-8FE039784272}">
      <dgm:prSet/>
      <dgm:spPr>
        <a:solidFill>
          <a:schemeClr val="accent1">
            <a:lumMod val="50000"/>
          </a:schemeClr>
        </a:solidFill>
      </dgm:spPr>
      <dgm:t>
        <a:bodyPr/>
        <a:lstStyle/>
        <a:p>
          <a:endParaRPr lang="en-US" dirty="0"/>
        </a:p>
      </dgm:t>
    </dgm:pt>
    <dgm:pt modelId="{8A783A87-39C1-451A-B13C-3E288B2AD6EC}" type="sibTrans" cxnId="{D5995337-8EF6-4076-AB6B-8FE039784272}">
      <dgm:prSet/>
      <dgm:spPr/>
      <dgm:t>
        <a:bodyPr/>
        <a:lstStyle/>
        <a:p>
          <a:endParaRPr lang="en-US"/>
        </a:p>
      </dgm:t>
    </dgm:pt>
    <dgm:pt modelId="{FA05EA93-FD5C-4692-A565-869D9BC611D3}">
      <dgm:prSet phldrT="[Text]"/>
      <dgm:spPr>
        <a:solidFill>
          <a:schemeClr val="accent1">
            <a:lumMod val="50000"/>
          </a:schemeClr>
        </a:solidFill>
      </dgm:spPr>
      <dgm:t>
        <a:bodyPr/>
        <a:lstStyle/>
        <a:p>
          <a:r>
            <a:rPr lang="en-US" dirty="0" smtClean="0">
              <a:latin typeface="Rockwell" panose="02060603020205020403" pitchFamily="18" charset="0"/>
            </a:rPr>
            <a:t>Professional Development </a:t>
          </a:r>
          <a:endParaRPr lang="en-US" dirty="0">
            <a:latin typeface="Rockwell" panose="02060603020205020403" pitchFamily="18" charset="0"/>
          </a:endParaRPr>
        </a:p>
      </dgm:t>
    </dgm:pt>
    <dgm:pt modelId="{C2CEAECF-0CCA-4FC0-BF97-960A65508ED3}" type="parTrans" cxnId="{A42858EE-4A03-4957-A095-E0360F8E872B}">
      <dgm:prSet/>
      <dgm:spPr>
        <a:solidFill>
          <a:schemeClr val="accent1">
            <a:lumMod val="50000"/>
          </a:schemeClr>
        </a:solidFill>
      </dgm:spPr>
      <dgm:t>
        <a:bodyPr/>
        <a:lstStyle/>
        <a:p>
          <a:endParaRPr lang="en-US" dirty="0"/>
        </a:p>
      </dgm:t>
    </dgm:pt>
    <dgm:pt modelId="{07C7BD5D-19B1-4A1E-90DC-6F329A963C6E}" type="sibTrans" cxnId="{A42858EE-4A03-4957-A095-E0360F8E872B}">
      <dgm:prSet/>
      <dgm:spPr/>
      <dgm:t>
        <a:bodyPr/>
        <a:lstStyle/>
        <a:p>
          <a:endParaRPr lang="en-US"/>
        </a:p>
      </dgm:t>
    </dgm:pt>
    <dgm:pt modelId="{A2296D34-0CAC-4048-AD21-07F765525FFB}" type="pres">
      <dgm:prSet presAssocID="{23B5A677-A9E0-4728-8AE9-5485F00D15F7}" presName="Name0" presStyleCnt="0">
        <dgm:presLayoutVars>
          <dgm:chMax val="1"/>
          <dgm:dir/>
          <dgm:animLvl val="ctr"/>
          <dgm:resizeHandles val="exact"/>
        </dgm:presLayoutVars>
      </dgm:prSet>
      <dgm:spPr/>
      <dgm:t>
        <a:bodyPr/>
        <a:lstStyle/>
        <a:p>
          <a:endParaRPr lang="en-US"/>
        </a:p>
      </dgm:t>
    </dgm:pt>
    <dgm:pt modelId="{9958FE9B-B96C-4C81-8075-B3DB5142C66E}" type="pres">
      <dgm:prSet presAssocID="{5CF7ACF0-C4BD-4F70-9E16-A5FB917FF947}" presName="centerShape" presStyleLbl="node0" presStyleIdx="0" presStyleCnt="1" custScaleX="137277" custScaleY="130607"/>
      <dgm:spPr/>
      <dgm:t>
        <a:bodyPr/>
        <a:lstStyle/>
        <a:p>
          <a:endParaRPr lang="en-US"/>
        </a:p>
      </dgm:t>
    </dgm:pt>
    <dgm:pt modelId="{BAD7A025-6D79-4784-B63D-F98CD85925F0}" type="pres">
      <dgm:prSet presAssocID="{C112C956-33CB-46D5-A367-BAD7EFA87A8A}" presName="parTrans" presStyleLbl="sibTrans2D1" presStyleIdx="0" presStyleCnt="4" custScaleX="131398"/>
      <dgm:spPr/>
      <dgm:t>
        <a:bodyPr/>
        <a:lstStyle/>
        <a:p>
          <a:endParaRPr lang="en-US"/>
        </a:p>
      </dgm:t>
    </dgm:pt>
    <dgm:pt modelId="{3A131043-424C-404E-936C-8A0821CEC813}" type="pres">
      <dgm:prSet presAssocID="{C112C956-33CB-46D5-A367-BAD7EFA87A8A}" presName="connectorText" presStyleLbl="sibTrans2D1" presStyleIdx="0" presStyleCnt="4"/>
      <dgm:spPr/>
      <dgm:t>
        <a:bodyPr/>
        <a:lstStyle/>
        <a:p>
          <a:endParaRPr lang="en-US"/>
        </a:p>
      </dgm:t>
    </dgm:pt>
    <dgm:pt modelId="{99D8CE4F-E284-4B13-8AF6-CA6EE8A68AEF}" type="pres">
      <dgm:prSet presAssocID="{AC7D5D1A-F5C2-4C50-B99F-A7F8AC671753}" presName="node" presStyleLbl="node1" presStyleIdx="0" presStyleCnt="4" custScaleX="115610" custScaleY="114323" custRadScaleRad="102245">
        <dgm:presLayoutVars>
          <dgm:bulletEnabled val="1"/>
        </dgm:presLayoutVars>
      </dgm:prSet>
      <dgm:spPr/>
      <dgm:t>
        <a:bodyPr/>
        <a:lstStyle/>
        <a:p>
          <a:endParaRPr lang="en-US"/>
        </a:p>
      </dgm:t>
    </dgm:pt>
    <dgm:pt modelId="{1934A142-4B08-4D58-B6CF-5DFC89258A36}" type="pres">
      <dgm:prSet presAssocID="{E2DFCBDB-0E70-4A82-831D-800B2195BA4B}" presName="parTrans" presStyleLbl="sibTrans2D1" presStyleIdx="1" presStyleCnt="4"/>
      <dgm:spPr/>
      <dgm:t>
        <a:bodyPr/>
        <a:lstStyle/>
        <a:p>
          <a:endParaRPr lang="en-US"/>
        </a:p>
      </dgm:t>
    </dgm:pt>
    <dgm:pt modelId="{109A4E4C-D21E-46D4-8D98-9C873F79C915}" type="pres">
      <dgm:prSet presAssocID="{E2DFCBDB-0E70-4A82-831D-800B2195BA4B}" presName="connectorText" presStyleLbl="sibTrans2D1" presStyleIdx="1" presStyleCnt="4"/>
      <dgm:spPr/>
      <dgm:t>
        <a:bodyPr/>
        <a:lstStyle/>
        <a:p>
          <a:endParaRPr lang="en-US"/>
        </a:p>
      </dgm:t>
    </dgm:pt>
    <dgm:pt modelId="{D7325504-A6B0-492F-AF0E-AC6F086D93AA}" type="pres">
      <dgm:prSet presAssocID="{35D5F656-5095-4BE4-9815-A005BECAEA4B}" presName="node" presStyleLbl="node1" presStyleIdx="1" presStyleCnt="4" custScaleX="108221" custScaleY="107016">
        <dgm:presLayoutVars>
          <dgm:bulletEnabled val="1"/>
        </dgm:presLayoutVars>
      </dgm:prSet>
      <dgm:spPr/>
      <dgm:t>
        <a:bodyPr/>
        <a:lstStyle/>
        <a:p>
          <a:endParaRPr lang="en-US"/>
        </a:p>
      </dgm:t>
    </dgm:pt>
    <dgm:pt modelId="{21E69269-D881-4779-9074-B174651053CE}" type="pres">
      <dgm:prSet presAssocID="{C2CEAECF-0CCA-4FC0-BF97-960A65508ED3}" presName="parTrans" presStyleLbl="sibTrans2D1" presStyleIdx="2" presStyleCnt="4"/>
      <dgm:spPr/>
      <dgm:t>
        <a:bodyPr/>
        <a:lstStyle/>
        <a:p>
          <a:endParaRPr lang="en-US"/>
        </a:p>
      </dgm:t>
    </dgm:pt>
    <dgm:pt modelId="{F59F68DE-B5F1-4F50-909C-2431F5FF9100}" type="pres">
      <dgm:prSet presAssocID="{C2CEAECF-0CCA-4FC0-BF97-960A65508ED3}" presName="connectorText" presStyleLbl="sibTrans2D1" presStyleIdx="2" presStyleCnt="4"/>
      <dgm:spPr/>
      <dgm:t>
        <a:bodyPr/>
        <a:lstStyle/>
        <a:p>
          <a:endParaRPr lang="en-US"/>
        </a:p>
      </dgm:t>
    </dgm:pt>
    <dgm:pt modelId="{46814D4A-4C4B-491C-987C-F39AAABA0F04}" type="pres">
      <dgm:prSet presAssocID="{FA05EA93-FD5C-4692-A565-869D9BC611D3}" presName="node" presStyleLbl="node1" presStyleIdx="2" presStyleCnt="4" custScaleX="108221" custScaleY="107016">
        <dgm:presLayoutVars>
          <dgm:bulletEnabled val="1"/>
        </dgm:presLayoutVars>
      </dgm:prSet>
      <dgm:spPr/>
      <dgm:t>
        <a:bodyPr/>
        <a:lstStyle/>
        <a:p>
          <a:endParaRPr lang="en-US"/>
        </a:p>
      </dgm:t>
    </dgm:pt>
    <dgm:pt modelId="{C7CA707C-6F23-45A6-8C8A-1C4821E9F105}" type="pres">
      <dgm:prSet presAssocID="{F432F0A4-83DD-4A74-99C8-8CCEE487CA0E}" presName="parTrans" presStyleLbl="sibTrans2D1" presStyleIdx="3" presStyleCnt="4" custScaleX="131345"/>
      <dgm:spPr/>
      <dgm:t>
        <a:bodyPr/>
        <a:lstStyle/>
        <a:p>
          <a:endParaRPr lang="en-US"/>
        </a:p>
      </dgm:t>
    </dgm:pt>
    <dgm:pt modelId="{392FA421-B30F-4FAC-89C5-B9FE9A4D97E2}" type="pres">
      <dgm:prSet presAssocID="{F432F0A4-83DD-4A74-99C8-8CCEE487CA0E}" presName="connectorText" presStyleLbl="sibTrans2D1" presStyleIdx="3" presStyleCnt="4"/>
      <dgm:spPr/>
      <dgm:t>
        <a:bodyPr/>
        <a:lstStyle/>
        <a:p>
          <a:endParaRPr lang="en-US"/>
        </a:p>
      </dgm:t>
    </dgm:pt>
    <dgm:pt modelId="{54FBA3F1-7440-448C-A4C0-FD4D49B68DC3}" type="pres">
      <dgm:prSet presAssocID="{2453395C-7079-4E94-A3B2-622CF597233D}" presName="node" presStyleLbl="node1" presStyleIdx="3" presStyleCnt="4" custScaleX="115610" custScaleY="114323" custRadScaleRad="101009" custRadScaleInc="2830">
        <dgm:presLayoutVars>
          <dgm:bulletEnabled val="1"/>
        </dgm:presLayoutVars>
      </dgm:prSet>
      <dgm:spPr/>
      <dgm:t>
        <a:bodyPr/>
        <a:lstStyle/>
        <a:p>
          <a:endParaRPr lang="en-US"/>
        </a:p>
      </dgm:t>
    </dgm:pt>
  </dgm:ptLst>
  <dgm:cxnLst>
    <dgm:cxn modelId="{7CE0214C-99A9-4992-8A6E-BC06A3DBFC55}" type="presOf" srcId="{C2CEAECF-0CCA-4FC0-BF97-960A65508ED3}" destId="{21E69269-D881-4779-9074-B174651053CE}" srcOrd="0" destOrd="0" presId="urn:microsoft.com/office/officeart/2005/8/layout/radial5"/>
    <dgm:cxn modelId="{D5995337-8EF6-4076-AB6B-8FE039784272}" srcId="{5CF7ACF0-C4BD-4F70-9E16-A5FB917FF947}" destId="{35D5F656-5095-4BE4-9815-A005BECAEA4B}" srcOrd="1" destOrd="0" parTransId="{E2DFCBDB-0E70-4A82-831D-800B2195BA4B}" sibTransId="{8A783A87-39C1-451A-B13C-3E288B2AD6EC}"/>
    <dgm:cxn modelId="{3F938186-7370-4D11-977F-41B265466D41}" type="presOf" srcId="{2453395C-7079-4E94-A3B2-622CF597233D}" destId="{54FBA3F1-7440-448C-A4C0-FD4D49B68DC3}" srcOrd="0" destOrd="0" presId="urn:microsoft.com/office/officeart/2005/8/layout/radial5"/>
    <dgm:cxn modelId="{716C9254-5B28-42F9-87BF-198300D01A8E}" srcId="{23B5A677-A9E0-4728-8AE9-5485F00D15F7}" destId="{5CF7ACF0-C4BD-4F70-9E16-A5FB917FF947}" srcOrd="0" destOrd="0" parTransId="{DB3F11AA-3544-4198-9592-33FDA58AB270}" sibTransId="{A180A8C8-1532-4A35-AE4B-80DA66A6FF21}"/>
    <dgm:cxn modelId="{AE611E88-6770-4826-8F78-D7B8DA7578FD}" type="presOf" srcId="{C112C956-33CB-46D5-A367-BAD7EFA87A8A}" destId="{3A131043-424C-404E-936C-8A0821CEC813}" srcOrd="1" destOrd="0" presId="urn:microsoft.com/office/officeart/2005/8/layout/radial5"/>
    <dgm:cxn modelId="{F11C9213-1D56-42BE-A173-99139BA73E5A}" type="presOf" srcId="{E2DFCBDB-0E70-4A82-831D-800B2195BA4B}" destId="{109A4E4C-D21E-46D4-8D98-9C873F79C915}" srcOrd="1" destOrd="0" presId="urn:microsoft.com/office/officeart/2005/8/layout/radial5"/>
    <dgm:cxn modelId="{A52B634A-2F12-463B-AABA-6DD01B7D1664}" type="presOf" srcId="{5CF7ACF0-C4BD-4F70-9E16-A5FB917FF947}" destId="{9958FE9B-B96C-4C81-8075-B3DB5142C66E}" srcOrd="0" destOrd="0" presId="urn:microsoft.com/office/officeart/2005/8/layout/radial5"/>
    <dgm:cxn modelId="{ED2E7B80-681A-4BFB-927F-286B33E6CAD6}" type="presOf" srcId="{C112C956-33CB-46D5-A367-BAD7EFA87A8A}" destId="{BAD7A025-6D79-4784-B63D-F98CD85925F0}" srcOrd="0" destOrd="0" presId="urn:microsoft.com/office/officeart/2005/8/layout/radial5"/>
    <dgm:cxn modelId="{3BF19124-5D88-4FFB-BD34-2F4099E3D9F4}" type="presOf" srcId="{C2CEAECF-0CCA-4FC0-BF97-960A65508ED3}" destId="{F59F68DE-B5F1-4F50-909C-2431F5FF9100}" srcOrd="1" destOrd="0" presId="urn:microsoft.com/office/officeart/2005/8/layout/radial5"/>
    <dgm:cxn modelId="{EAA19502-33E3-42E9-99A3-8948498CEEE8}" type="presOf" srcId="{35D5F656-5095-4BE4-9815-A005BECAEA4B}" destId="{D7325504-A6B0-492F-AF0E-AC6F086D93AA}" srcOrd="0" destOrd="0" presId="urn:microsoft.com/office/officeart/2005/8/layout/radial5"/>
    <dgm:cxn modelId="{12437B3D-A81A-4324-B4E2-AEAF12B34B52}" srcId="{5CF7ACF0-C4BD-4F70-9E16-A5FB917FF947}" destId="{AC7D5D1A-F5C2-4C50-B99F-A7F8AC671753}" srcOrd="0" destOrd="0" parTransId="{C112C956-33CB-46D5-A367-BAD7EFA87A8A}" sibTransId="{22D2BF33-A682-4728-9129-235A84091051}"/>
    <dgm:cxn modelId="{A42858EE-4A03-4957-A095-E0360F8E872B}" srcId="{5CF7ACF0-C4BD-4F70-9E16-A5FB917FF947}" destId="{FA05EA93-FD5C-4692-A565-869D9BC611D3}" srcOrd="2" destOrd="0" parTransId="{C2CEAECF-0CCA-4FC0-BF97-960A65508ED3}" sibTransId="{07C7BD5D-19B1-4A1E-90DC-6F329A963C6E}"/>
    <dgm:cxn modelId="{FE37D015-8AFF-4B4F-A425-80689EF1BA84}" type="presOf" srcId="{FA05EA93-FD5C-4692-A565-869D9BC611D3}" destId="{46814D4A-4C4B-491C-987C-F39AAABA0F04}" srcOrd="0" destOrd="0" presId="urn:microsoft.com/office/officeart/2005/8/layout/radial5"/>
    <dgm:cxn modelId="{37BE3218-FE06-4168-AB5C-E200B10A9C07}" type="presOf" srcId="{23B5A677-A9E0-4728-8AE9-5485F00D15F7}" destId="{A2296D34-0CAC-4048-AD21-07F765525FFB}" srcOrd="0" destOrd="0" presId="urn:microsoft.com/office/officeart/2005/8/layout/radial5"/>
    <dgm:cxn modelId="{C4C3955A-E664-498E-9EF3-4674E5960E7B}" type="presOf" srcId="{F432F0A4-83DD-4A74-99C8-8CCEE487CA0E}" destId="{C7CA707C-6F23-45A6-8C8A-1C4821E9F105}" srcOrd="0" destOrd="0" presId="urn:microsoft.com/office/officeart/2005/8/layout/radial5"/>
    <dgm:cxn modelId="{20C4C8D2-0CB1-45E1-B448-9F1AA816068C}" srcId="{5CF7ACF0-C4BD-4F70-9E16-A5FB917FF947}" destId="{2453395C-7079-4E94-A3B2-622CF597233D}" srcOrd="3" destOrd="0" parTransId="{F432F0A4-83DD-4A74-99C8-8CCEE487CA0E}" sibTransId="{2F6CAD78-9DC9-4438-920F-0259D755FF4B}"/>
    <dgm:cxn modelId="{6FC24AA8-8E06-4B96-8D20-24BD591DEFAB}" type="presOf" srcId="{E2DFCBDB-0E70-4A82-831D-800B2195BA4B}" destId="{1934A142-4B08-4D58-B6CF-5DFC89258A36}" srcOrd="0" destOrd="0" presId="urn:microsoft.com/office/officeart/2005/8/layout/radial5"/>
    <dgm:cxn modelId="{70C842DF-DA3C-41DE-BB56-461CC0C17196}" type="presOf" srcId="{AC7D5D1A-F5C2-4C50-B99F-A7F8AC671753}" destId="{99D8CE4F-E284-4B13-8AF6-CA6EE8A68AEF}" srcOrd="0" destOrd="0" presId="urn:microsoft.com/office/officeart/2005/8/layout/radial5"/>
    <dgm:cxn modelId="{4303AD89-0C75-4E1A-A49F-BDA4E993B47E}" type="presOf" srcId="{F432F0A4-83DD-4A74-99C8-8CCEE487CA0E}" destId="{392FA421-B30F-4FAC-89C5-B9FE9A4D97E2}" srcOrd="1" destOrd="0" presId="urn:microsoft.com/office/officeart/2005/8/layout/radial5"/>
    <dgm:cxn modelId="{2A5C3C28-D474-430B-AA78-117E9C144B3D}" type="presParOf" srcId="{A2296D34-0CAC-4048-AD21-07F765525FFB}" destId="{9958FE9B-B96C-4C81-8075-B3DB5142C66E}" srcOrd="0" destOrd="0" presId="urn:microsoft.com/office/officeart/2005/8/layout/radial5"/>
    <dgm:cxn modelId="{9765EA2D-192F-410D-A8BA-FBB3C8B0467B}" type="presParOf" srcId="{A2296D34-0CAC-4048-AD21-07F765525FFB}" destId="{BAD7A025-6D79-4784-B63D-F98CD85925F0}" srcOrd="1" destOrd="0" presId="urn:microsoft.com/office/officeart/2005/8/layout/radial5"/>
    <dgm:cxn modelId="{20FD4A49-9BE0-4CBB-B72C-936BAAFF58B6}" type="presParOf" srcId="{BAD7A025-6D79-4784-B63D-F98CD85925F0}" destId="{3A131043-424C-404E-936C-8A0821CEC813}" srcOrd="0" destOrd="0" presId="urn:microsoft.com/office/officeart/2005/8/layout/radial5"/>
    <dgm:cxn modelId="{14DE8E2A-EACF-462B-B417-BD8366D138B9}" type="presParOf" srcId="{A2296D34-0CAC-4048-AD21-07F765525FFB}" destId="{99D8CE4F-E284-4B13-8AF6-CA6EE8A68AEF}" srcOrd="2" destOrd="0" presId="urn:microsoft.com/office/officeart/2005/8/layout/radial5"/>
    <dgm:cxn modelId="{511CCFF4-1DEA-4920-9DA3-BA78C4A922B5}" type="presParOf" srcId="{A2296D34-0CAC-4048-AD21-07F765525FFB}" destId="{1934A142-4B08-4D58-B6CF-5DFC89258A36}" srcOrd="3" destOrd="0" presId="urn:microsoft.com/office/officeart/2005/8/layout/radial5"/>
    <dgm:cxn modelId="{DEB6E233-D7C6-46DA-BC38-D8290224809C}" type="presParOf" srcId="{1934A142-4B08-4D58-B6CF-5DFC89258A36}" destId="{109A4E4C-D21E-46D4-8D98-9C873F79C915}" srcOrd="0" destOrd="0" presId="urn:microsoft.com/office/officeart/2005/8/layout/radial5"/>
    <dgm:cxn modelId="{AD23CC2B-40FC-4F42-A849-571842B073B1}" type="presParOf" srcId="{A2296D34-0CAC-4048-AD21-07F765525FFB}" destId="{D7325504-A6B0-492F-AF0E-AC6F086D93AA}" srcOrd="4" destOrd="0" presId="urn:microsoft.com/office/officeart/2005/8/layout/radial5"/>
    <dgm:cxn modelId="{2457AFE1-1AB4-43E5-9416-4DED7F25E138}" type="presParOf" srcId="{A2296D34-0CAC-4048-AD21-07F765525FFB}" destId="{21E69269-D881-4779-9074-B174651053CE}" srcOrd="5" destOrd="0" presId="urn:microsoft.com/office/officeart/2005/8/layout/radial5"/>
    <dgm:cxn modelId="{B8B223AE-7B18-4DF1-B57A-1F155ABEF462}" type="presParOf" srcId="{21E69269-D881-4779-9074-B174651053CE}" destId="{F59F68DE-B5F1-4F50-909C-2431F5FF9100}" srcOrd="0" destOrd="0" presId="urn:microsoft.com/office/officeart/2005/8/layout/radial5"/>
    <dgm:cxn modelId="{E21E0AE7-E0EC-4F08-8D74-029F23EC53A3}" type="presParOf" srcId="{A2296D34-0CAC-4048-AD21-07F765525FFB}" destId="{46814D4A-4C4B-491C-987C-F39AAABA0F04}" srcOrd="6" destOrd="0" presId="urn:microsoft.com/office/officeart/2005/8/layout/radial5"/>
    <dgm:cxn modelId="{FE88BD79-47C9-4D17-BA41-C9F5351AACE1}" type="presParOf" srcId="{A2296D34-0CAC-4048-AD21-07F765525FFB}" destId="{C7CA707C-6F23-45A6-8C8A-1C4821E9F105}" srcOrd="7" destOrd="0" presId="urn:microsoft.com/office/officeart/2005/8/layout/radial5"/>
    <dgm:cxn modelId="{66C7C7F4-B91D-4519-8D5A-975B118DF22C}" type="presParOf" srcId="{C7CA707C-6F23-45A6-8C8A-1C4821E9F105}" destId="{392FA421-B30F-4FAC-89C5-B9FE9A4D97E2}" srcOrd="0" destOrd="0" presId="urn:microsoft.com/office/officeart/2005/8/layout/radial5"/>
    <dgm:cxn modelId="{D283C806-FECE-48D0-A252-AA3B8CD9A8C1}" type="presParOf" srcId="{A2296D34-0CAC-4048-AD21-07F765525FFB}" destId="{54FBA3F1-7440-448C-A4C0-FD4D49B68DC3}"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4DF20B-A649-4952-A347-912BEE3F2FC3}"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F7C3A460-490E-41DD-A896-768373C99505}">
      <dgm:prSet phldrT="[Text]"/>
      <dgm:spPr>
        <a:solidFill>
          <a:schemeClr val="accent2"/>
        </a:solidFill>
      </dgm:spPr>
      <dgm:t>
        <a:bodyPr/>
        <a:lstStyle/>
        <a:p>
          <a:r>
            <a:rPr lang="en-US" dirty="0" smtClean="0">
              <a:latin typeface="Rockwell" panose="02060603020205020403" pitchFamily="18" charset="0"/>
            </a:rPr>
            <a:t>Graduate Assistantships</a:t>
          </a:r>
          <a:endParaRPr lang="en-US" dirty="0">
            <a:latin typeface="Rockwell" panose="02060603020205020403" pitchFamily="18" charset="0"/>
          </a:endParaRPr>
        </a:p>
      </dgm:t>
    </dgm:pt>
    <dgm:pt modelId="{CC282EBA-511A-4CC1-84A8-01C2EFF27058}" type="parTrans" cxnId="{AD46D143-A398-4F33-9BA0-E0AAF475B616}">
      <dgm:prSet/>
      <dgm:spPr/>
      <dgm:t>
        <a:bodyPr/>
        <a:lstStyle/>
        <a:p>
          <a:endParaRPr lang="en-US"/>
        </a:p>
      </dgm:t>
    </dgm:pt>
    <dgm:pt modelId="{CE61D90D-3F02-4BCE-BCE9-F115CA3E9050}" type="sibTrans" cxnId="{AD46D143-A398-4F33-9BA0-E0AAF475B616}">
      <dgm:prSet/>
      <dgm:spPr/>
      <dgm:t>
        <a:bodyPr/>
        <a:lstStyle/>
        <a:p>
          <a:endParaRPr lang="en-US"/>
        </a:p>
      </dgm:t>
    </dgm:pt>
    <dgm:pt modelId="{816AAA22-0CD8-477F-B4C3-7F5A8E64B303}">
      <dgm:prSet/>
      <dgm:spPr>
        <a:solidFill>
          <a:schemeClr val="accent1">
            <a:lumMod val="75000"/>
          </a:schemeClr>
        </a:solidFill>
      </dgm:spPr>
      <dgm:t>
        <a:bodyPr/>
        <a:lstStyle/>
        <a:p>
          <a:r>
            <a:rPr lang="en-US" dirty="0" smtClean="0">
              <a:latin typeface="Rockwell" panose="02060603020205020403" pitchFamily="18" charset="0"/>
            </a:rPr>
            <a:t>Academic Research</a:t>
          </a:r>
          <a:endParaRPr lang="en-US" dirty="0">
            <a:latin typeface="Rockwell" panose="02060603020205020403" pitchFamily="18" charset="0"/>
          </a:endParaRPr>
        </a:p>
      </dgm:t>
    </dgm:pt>
    <dgm:pt modelId="{FB769524-346F-4EFF-ADD3-BA35523EF0E4}" type="parTrans" cxnId="{576A18AD-1671-44E7-B1F1-6D14D9D13CCF}">
      <dgm:prSet/>
      <dgm:spPr/>
      <dgm:t>
        <a:bodyPr/>
        <a:lstStyle/>
        <a:p>
          <a:endParaRPr lang="en-US"/>
        </a:p>
      </dgm:t>
    </dgm:pt>
    <dgm:pt modelId="{779981C5-1D31-40B4-BB7B-A0FFABD3A4A2}" type="sibTrans" cxnId="{576A18AD-1671-44E7-B1F1-6D14D9D13CCF}">
      <dgm:prSet/>
      <dgm:spPr/>
      <dgm:t>
        <a:bodyPr/>
        <a:lstStyle/>
        <a:p>
          <a:endParaRPr lang="en-US"/>
        </a:p>
      </dgm:t>
    </dgm:pt>
    <dgm:pt modelId="{A2C6BE25-6738-4827-A989-FD0AF12C91EC}">
      <dgm:prSet/>
      <dgm:spPr>
        <a:solidFill>
          <a:schemeClr val="accent2"/>
        </a:solidFill>
      </dgm:spPr>
      <dgm:t>
        <a:bodyPr/>
        <a:lstStyle/>
        <a:p>
          <a:r>
            <a:rPr lang="en-US" dirty="0" smtClean="0">
              <a:latin typeface="Rockwell" panose="02060603020205020403" pitchFamily="18" charset="0"/>
            </a:rPr>
            <a:t>Study/Work Abroad</a:t>
          </a:r>
          <a:endParaRPr lang="en-US" dirty="0">
            <a:latin typeface="Rockwell" panose="02060603020205020403" pitchFamily="18" charset="0"/>
          </a:endParaRPr>
        </a:p>
      </dgm:t>
    </dgm:pt>
    <dgm:pt modelId="{14F54927-83C7-498B-B08E-C99B5AB308BC}" type="parTrans" cxnId="{CB9BE178-F983-44C8-BB8C-9E54F06C7D1E}">
      <dgm:prSet/>
      <dgm:spPr/>
      <dgm:t>
        <a:bodyPr/>
        <a:lstStyle/>
        <a:p>
          <a:endParaRPr lang="en-US"/>
        </a:p>
      </dgm:t>
    </dgm:pt>
    <dgm:pt modelId="{9FD2561F-A7AF-4D7B-89FF-243704F7F85C}" type="sibTrans" cxnId="{CB9BE178-F983-44C8-BB8C-9E54F06C7D1E}">
      <dgm:prSet/>
      <dgm:spPr/>
      <dgm:t>
        <a:bodyPr/>
        <a:lstStyle/>
        <a:p>
          <a:endParaRPr lang="en-US"/>
        </a:p>
      </dgm:t>
    </dgm:pt>
    <dgm:pt modelId="{29C62C8C-F6C9-435D-8F1A-CC3B6FB0BE5F}">
      <dgm:prSet/>
      <dgm:spPr>
        <a:solidFill>
          <a:schemeClr val="accent1">
            <a:lumMod val="75000"/>
          </a:schemeClr>
        </a:solidFill>
      </dgm:spPr>
      <dgm:t>
        <a:bodyPr/>
        <a:lstStyle/>
        <a:p>
          <a:r>
            <a:rPr lang="en-US" dirty="0" smtClean="0">
              <a:latin typeface="Rockwell" panose="02060603020205020403" pitchFamily="18" charset="0"/>
            </a:rPr>
            <a:t>Internships and Practicums</a:t>
          </a:r>
          <a:endParaRPr lang="en-US" dirty="0">
            <a:latin typeface="Rockwell" panose="02060603020205020403" pitchFamily="18" charset="0"/>
          </a:endParaRPr>
        </a:p>
      </dgm:t>
    </dgm:pt>
    <dgm:pt modelId="{8F983C29-A339-4B18-8C5C-590E2D94A146}" type="parTrans" cxnId="{05596DE6-5429-4F18-B667-C1BFE16EDE46}">
      <dgm:prSet/>
      <dgm:spPr/>
      <dgm:t>
        <a:bodyPr/>
        <a:lstStyle/>
        <a:p>
          <a:endParaRPr lang="en-US"/>
        </a:p>
      </dgm:t>
    </dgm:pt>
    <dgm:pt modelId="{B20F47A3-6A8A-4E29-B1AE-AF25FC35A075}" type="sibTrans" cxnId="{05596DE6-5429-4F18-B667-C1BFE16EDE46}">
      <dgm:prSet/>
      <dgm:spPr/>
      <dgm:t>
        <a:bodyPr/>
        <a:lstStyle/>
        <a:p>
          <a:endParaRPr lang="en-US"/>
        </a:p>
      </dgm:t>
    </dgm:pt>
    <dgm:pt modelId="{91E70BBC-0744-4053-95DC-CBF492D2A448}">
      <dgm:prSet/>
      <dgm:spPr>
        <a:solidFill>
          <a:schemeClr val="accent1">
            <a:lumMod val="75000"/>
          </a:schemeClr>
        </a:solidFill>
      </dgm:spPr>
      <dgm:t>
        <a:bodyPr/>
        <a:lstStyle/>
        <a:p>
          <a:r>
            <a:rPr lang="en-US" dirty="0" smtClean="0">
              <a:latin typeface="Rockwell" panose="02060603020205020403" pitchFamily="18" charset="0"/>
            </a:rPr>
            <a:t>Publishing or Presenting</a:t>
          </a:r>
          <a:endParaRPr lang="en-US" dirty="0">
            <a:latin typeface="Rockwell" panose="02060603020205020403" pitchFamily="18" charset="0"/>
          </a:endParaRPr>
        </a:p>
      </dgm:t>
    </dgm:pt>
    <dgm:pt modelId="{D80E8B07-EDE8-4AE6-BD9F-DB7A2D72AA7D}" type="parTrans" cxnId="{A1B231A3-BC1D-44C3-94E2-A3F5996122F6}">
      <dgm:prSet/>
      <dgm:spPr/>
      <dgm:t>
        <a:bodyPr/>
        <a:lstStyle/>
        <a:p>
          <a:endParaRPr lang="en-US"/>
        </a:p>
      </dgm:t>
    </dgm:pt>
    <dgm:pt modelId="{460B87F3-A300-4593-A3DE-454FCB91F702}" type="sibTrans" cxnId="{A1B231A3-BC1D-44C3-94E2-A3F5996122F6}">
      <dgm:prSet/>
      <dgm:spPr/>
      <dgm:t>
        <a:bodyPr/>
        <a:lstStyle/>
        <a:p>
          <a:endParaRPr lang="en-US"/>
        </a:p>
      </dgm:t>
    </dgm:pt>
    <dgm:pt modelId="{88543EB0-7C74-4488-90E6-ECFD9CE89512}">
      <dgm:prSet/>
      <dgm:spPr/>
      <dgm:t>
        <a:bodyPr/>
        <a:lstStyle/>
        <a:p>
          <a:r>
            <a:rPr lang="en-US" dirty="0" smtClean="0">
              <a:latin typeface="Rockwell" panose="02060603020205020403" pitchFamily="18" charset="0"/>
            </a:rPr>
            <a:t>Volunteering</a:t>
          </a:r>
          <a:endParaRPr lang="en-US" dirty="0">
            <a:latin typeface="Rockwell" panose="02060603020205020403" pitchFamily="18" charset="0"/>
          </a:endParaRPr>
        </a:p>
      </dgm:t>
    </dgm:pt>
    <dgm:pt modelId="{8BADC7EA-301A-4F2D-BBA0-D4A811409798}" type="parTrans" cxnId="{11FA2DB4-003D-448F-936E-3F90ED8A1A28}">
      <dgm:prSet/>
      <dgm:spPr/>
      <dgm:t>
        <a:bodyPr/>
        <a:lstStyle/>
        <a:p>
          <a:endParaRPr lang="en-US"/>
        </a:p>
      </dgm:t>
    </dgm:pt>
    <dgm:pt modelId="{9FB299CD-F6A1-49A3-84E1-311A4F223419}" type="sibTrans" cxnId="{11FA2DB4-003D-448F-936E-3F90ED8A1A28}">
      <dgm:prSet/>
      <dgm:spPr/>
      <dgm:t>
        <a:bodyPr/>
        <a:lstStyle/>
        <a:p>
          <a:endParaRPr lang="en-US"/>
        </a:p>
      </dgm:t>
    </dgm:pt>
    <dgm:pt modelId="{A55EB064-6DBC-4298-B511-72004DA5618B}">
      <dgm:prSet/>
      <dgm:spPr>
        <a:solidFill>
          <a:schemeClr val="accent1">
            <a:lumMod val="75000"/>
          </a:schemeClr>
        </a:solidFill>
      </dgm:spPr>
      <dgm:t>
        <a:bodyPr/>
        <a:lstStyle/>
        <a:p>
          <a:r>
            <a:rPr lang="en-US" dirty="0" smtClean="0">
              <a:latin typeface="Rockwell" panose="02060603020205020403" pitchFamily="18" charset="0"/>
            </a:rPr>
            <a:t>Part-Time Work</a:t>
          </a:r>
          <a:endParaRPr lang="en-US" dirty="0">
            <a:latin typeface="Rockwell" panose="02060603020205020403" pitchFamily="18" charset="0"/>
          </a:endParaRPr>
        </a:p>
      </dgm:t>
    </dgm:pt>
    <dgm:pt modelId="{9D0CE08D-FD1B-445E-8344-7230B2939B0F}" type="parTrans" cxnId="{CB17F942-537C-4014-928E-EA1433F5F7AD}">
      <dgm:prSet/>
      <dgm:spPr/>
      <dgm:t>
        <a:bodyPr/>
        <a:lstStyle/>
        <a:p>
          <a:endParaRPr lang="en-US"/>
        </a:p>
      </dgm:t>
    </dgm:pt>
    <dgm:pt modelId="{C96DBF02-FEA6-4933-ABFC-FED1BE529C2A}" type="sibTrans" cxnId="{CB17F942-537C-4014-928E-EA1433F5F7AD}">
      <dgm:prSet/>
      <dgm:spPr/>
      <dgm:t>
        <a:bodyPr/>
        <a:lstStyle/>
        <a:p>
          <a:endParaRPr lang="en-US"/>
        </a:p>
      </dgm:t>
    </dgm:pt>
    <dgm:pt modelId="{651C268A-F5B1-4AA6-B36F-C9B04772F439}">
      <dgm:prSet/>
      <dgm:spPr>
        <a:solidFill>
          <a:schemeClr val="accent2"/>
        </a:solidFill>
      </dgm:spPr>
      <dgm:t>
        <a:bodyPr/>
        <a:lstStyle/>
        <a:p>
          <a:r>
            <a:rPr lang="en-US" dirty="0" smtClean="0">
              <a:latin typeface="Rockwell" panose="02060603020205020403" pitchFamily="18" charset="0"/>
            </a:rPr>
            <a:t>Fellowships</a:t>
          </a:r>
          <a:endParaRPr lang="en-US" dirty="0">
            <a:latin typeface="Rockwell" panose="02060603020205020403" pitchFamily="18" charset="0"/>
          </a:endParaRPr>
        </a:p>
      </dgm:t>
    </dgm:pt>
    <dgm:pt modelId="{B4DD94C0-C494-4802-9658-F18E5F268934}" type="parTrans" cxnId="{AADC3CDE-9A81-458F-BC4A-40BC5C20B314}">
      <dgm:prSet/>
      <dgm:spPr/>
      <dgm:t>
        <a:bodyPr/>
        <a:lstStyle/>
        <a:p>
          <a:endParaRPr lang="en-US"/>
        </a:p>
      </dgm:t>
    </dgm:pt>
    <dgm:pt modelId="{3A86646C-EC88-4BC5-8984-642B5F3290A1}" type="sibTrans" cxnId="{AADC3CDE-9A81-458F-BC4A-40BC5C20B314}">
      <dgm:prSet/>
      <dgm:spPr/>
      <dgm:t>
        <a:bodyPr/>
        <a:lstStyle/>
        <a:p>
          <a:endParaRPr lang="en-US"/>
        </a:p>
      </dgm:t>
    </dgm:pt>
    <dgm:pt modelId="{471DD537-0611-4E7D-8D8A-8470142915B2}">
      <dgm:prSet/>
      <dgm:spPr>
        <a:solidFill>
          <a:schemeClr val="accent1">
            <a:lumMod val="75000"/>
          </a:schemeClr>
        </a:solidFill>
      </dgm:spPr>
      <dgm:t>
        <a:bodyPr/>
        <a:lstStyle/>
        <a:p>
          <a:r>
            <a:rPr lang="en-US" dirty="0" smtClean="0">
              <a:latin typeface="Rockwell" panose="02060603020205020403" pitchFamily="18" charset="0"/>
            </a:rPr>
            <a:t>Professional Organizations</a:t>
          </a:r>
        </a:p>
      </dgm:t>
    </dgm:pt>
    <dgm:pt modelId="{F0499D4A-1B65-489E-84E6-300168602A87}" type="parTrans" cxnId="{03EC7C98-DC65-433B-97BB-C25D1087A1BB}">
      <dgm:prSet/>
      <dgm:spPr/>
      <dgm:t>
        <a:bodyPr/>
        <a:lstStyle/>
        <a:p>
          <a:endParaRPr lang="en-US"/>
        </a:p>
      </dgm:t>
    </dgm:pt>
    <dgm:pt modelId="{D4F131D2-7CB9-4D42-98ED-81C69701ED8F}" type="sibTrans" cxnId="{03EC7C98-DC65-433B-97BB-C25D1087A1BB}">
      <dgm:prSet/>
      <dgm:spPr/>
      <dgm:t>
        <a:bodyPr/>
        <a:lstStyle/>
        <a:p>
          <a:endParaRPr lang="en-US"/>
        </a:p>
      </dgm:t>
    </dgm:pt>
    <dgm:pt modelId="{C70DBB01-93F6-41B6-BAA5-AD56AAEB0AA0}">
      <dgm:prSet/>
      <dgm:spPr>
        <a:solidFill>
          <a:schemeClr val="accent2"/>
        </a:solidFill>
      </dgm:spPr>
      <dgm:t>
        <a:bodyPr/>
        <a:lstStyle/>
        <a:p>
          <a:r>
            <a:rPr lang="en-US" dirty="0" smtClean="0">
              <a:latin typeface="Rockwell" panose="02060603020205020403" pitchFamily="18" charset="0"/>
            </a:rPr>
            <a:t>Graduate Organizations</a:t>
          </a:r>
          <a:endParaRPr lang="en-US" dirty="0">
            <a:latin typeface="Rockwell" panose="02060603020205020403" pitchFamily="18" charset="0"/>
          </a:endParaRPr>
        </a:p>
      </dgm:t>
    </dgm:pt>
    <dgm:pt modelId="{213D9076-12A4-4C84-90BA-4F6CDE29C48C}" type="parTrans" cxnId="{3450CAE4-10D6-41EA-B62A-30ABB272B489}">
      <dgm:prSet/>
      <dgm:spPr/>
      <dgm:t>
        <a:bodyPr/>
        <a:lstStyle/>
        <a:p>
          <a:endParaRPr lang="en-US"/>
        </a:p>
      </dgm:t>
    </dgm:pt>
    <dgm:pt modelId="{A935F664-09BA-4F9B-85BB-5EB55D312004}" type="sibTrans" cxnId="{3450CAE4-10D6-41EA-B62A-30ABB272B489}">
      <dgm:prSet/>
      <dgm:spPr/>
      <dgm:t>
        <a:bodyPr/>
        <a:lstStyle/>
        <a:p>
          <a:endParaRPr lang="en-US"/>
        </a:p>
      </dgm:t>
    </dgm:pt>
    <dgm:pt modelId="{69520194-84EC-48E6-BF25-A9B3FE7CEBA6}">
      <dgm:prSet/>
      <dgm:spPr>
        <a:solidFill>
          <a:schemeClr val="accent1">
            <a:lumMod val="75000"/>
          </a:schemeClr>
        </a:solidFill>
      </dgm:spPr>
      <dgm:t>
        <a:bodyPr/>
        <a:lstStyle/>
        <a:p>
          <a:r>
            <a:rPr lang="en-US" dirty="0" smtClean="0">
              <a:latin typeface="Rockwell" panose="02060603020205020403" pitchFamily="18" charset="0"/>
            </a:rPr>
            <a:t>Job Shadowing</a:t>
          </a:r>
          <a:endParaRPr lang="en-US" dirty="0">
            <a:latin typeface="Rockwell" panose="02060603020205020403" pitchFamily="18" charset="0"/>
          </a:endParaRPr>
        </a:p>
      </dgm:t>
    </dgm:pt>
    <dgm:pt modelId="{65F9DE0E-096D-46F0-BC63-CDB6FC7BB618}" type="parTrans" cxnId="{0C8C065B-8C64-424A-951E-D8A4AFB855A5}">
      <dgm:prSet/>
      <dgm:spPr/>
      <dgm:t>
        <a:bodyPr/>
        <a:lstStyle/>
        <a:p>
          <a:endParaRPr lang="en-US"/>
        </a:p>
      </dgm:t>
    </dgm:pt>
    <dgm:pt modelId="{18094B97-9C14-4678-AE87-19E6266AC559}" type="sibTrans" cxnId="{0C8C065B-8C64-424A-951E-D8A4AFB855A5}">
      <dgm:prSet/>
      <dgm:spPr/>
      <dgm:t>
        <a:bodyPr/>
        <a:lstStyle/>
        <a:p>
          <a:endParaRPr lang="en-US"/>
        </a:p>
      </dgm:t>
    </dgm:pt>
    <dgm:pt modelId="{E1D30B67-11D0-4603-AD6C-4F69E772956F}" type="pres">
      <dgm:prSet presAssocID="{624DF20B-A649-4952-A347-912BEE3F2FC3}" presName="diagram" presStyleCnt="0">
        <dgm:presLayoutVars>
          <dgm:dir/>
          <dgm:resizeHandles val="exact"/>
        </dgm:presLayoutVars>
      </dgm:prSet>
      <dgm:spPr/>
      <dgm:t>
        <a:bodyPr/>
        <a:lstStyle/>
        <a:p>
          <a:endParaRPr lang="en-US"/>
        </a:p>
      </dgm:t>
    </dgm:pt>
    <dgm:pt modelId="{CC1BE998-23FC-427C-A78A-5C8EEF8554E6}" type="pres">
      <dgm:prSet presAssocID="{F7C3A460-490E-41DD-A896-768373C99505}" presName="node" presStyleLbl="node1" presStyleIdx="0" presStyleCnt="11" custLinFactNeighborY="-1622">
        <dgm:presLayoutVars>
          <dgm:bulletEnabled val="1"/>
        </dgm:presLayoutVars>
      </dgm:prSet>
      <dgm:spPr/>
      <dgm:t>
        <a:bodyPr/>
        <a:lstStyle/>
        <a:p>
          <a:endParaRPr lang="en-US"/>
        </a:p>
      </dgm:t>
    </dgm:pt>
    <dgm:pt modelId="{9CA2B13E-4617-43CB-9C98-15A663D1F994}" type="pres">
      <dgm:prSet presAssocID="{CE61D90D-3F02-4BCE-BCE9-F115CA3E9050}" presName="sibTrans" presStyleCnt="0"/>
      <dgm:spPr/>
    </dgm:pt>
    <dgm:pt modelId="{C598A847-1C5A-47D3-9CAA-85727FDDB78F}" type="pres">
      <dgm:prSet presAssocID="{816AAA22-0CD8-477F-B4C3-7F5A8E64B303}" presName="node" presStyleLbl="node1" presStyleIdx="1" presStyleCnt="11">
        <dgm:presLayoutVars>
          <dgm:bulletEnabled val="1"/>
        </dgm:presLayoutVars>
      </dgm:prSet>
      <dgm:spPr/>
      <dgm:t>
        <a:bodyPr/>
        <a:lstStyle/>
        <a:p>
          <a:endParaRPr lang="en-US"/>
        </a:p>
      </dgm:t>
    </dgm:pt>
    <dgm:pt modelId="{B9E2071C-D173-4700-BCD0-BE242B30D518}" type="pres">
      <dgm:prSet presAssocID="{779981C5-1D31-40B4-BB7B-A0FFABD3A4A2}" presName="sibTrans" presStyleCnt="0"/>
      <dgm:spPr/>
    </dgm:pt>
    <dgm:pt modelId="{8C52CA90-351A-49D2-93BC-DC41630D6010}" type="pres">
      <dgm:prSet presAssocID="{A2C6BE25-6738-4827-A989-FD0AF12C91EC}" presName="node" presStyleLbl="node1" presStyleIdx="2" presStyleCnt="11">
        <dgm:presLayoutVars>
          <dgm:bulletEnabled val="1"/>
        </dgm:presLayoutVars>
      </dgm:prSet>
      <dgm:spPr/>
      <dgm:t>
        <a:bodyPr/>
        <a:lstStyle/>
        <a:p>
          <a:endParaRPr lang="en-US"/>
        </a:p>
      </dgm:t>
    </dgm:pt>
    <dgm:pt modelId="{BD180AF5-C7CC-4710-B211-C70DA24098C3}" type="pres">
      <dgm:prSet presAssocID="{9FD2561F-A7AF-4D7B-89FF-243704F7F85C}" presName="sibTrans" presStyleCnt="0"/>
      <dgm:spPr/>
    </dgm:pt>
    <dgm:pt modelId="{3F0092C8-4E93-4C7A-BEF8-A60B72B1EE0D}" type="pres">
      <dgm:prSet presAssocID="{29C62C8C-F6C9-435D-8F1A-CC3B6FB0BE5F}" presName="node" presStyleLbl="node1" presStyleIdx="3" presStyleCnt="11">
        <dgm:presLayoutVars>
          <dgm:bulletEnabled val="1"/>
        </dgm:presLayoutVars>
      </dgm:prSet>
      <dgm:spPr/>
      <dgm:t>
        <a:bodyPr/>
        <a:lstStyle/>
        <a:p>
          <a:endParaRPr lang="en-US"/>
        </a:p>
      </dgm:t>
    </dgm:pt>
    <dgm:pt modelId="{0BFBCAEB-D7A8-4384-9360-C71C0DA2240D}" type="pres">
      <dgm:prSet presAssocID="{B20F47A3-6A8A-4E29-B1AE-AF25FC35A075}" presName="sibTrans" presStyleCnt="0"/>
      <dgm:spPr/>
    </dgm:pt>
    <dgm:pt modelId="{122397BC-3EFB-4FBA-BED4-49A7C5CDA4AB}" type="pres">
      <dgm:prSet presAssocID="{91E70BBC-0744-4053-95DC-CBF492D2A448}" presName="node" presStyleLbl="node1" presStyleIdx="4" presStyleCnt="11" custLinFactNeighborX="361" custLinFactNeighborY="3244">
        <dgm:presLayoutVars>
          <dgm:bulletEnabled val="1"/>
        </dgm:presLayoutVars>
      </dgm:prSet>
      <dgm:spPr/>
      <dgm:t>
        <a:bodyPr/>
        <a:lstStyle/>
        <a:p>
          <a:endParaRPr lang="en-US"/>
        </a:p>
      </dgm:t>
    </dgm:pt>
    <dgm:pt modelId="{1B554589-EB3B-45EE-92F4-07A36F61BA85}" type="pres">
      <dgm:prSet presAssocID="{460B87F3-A300-4593-A3DE-454FCB91F702}" presName="sibTrans" presStyleCnt="0"/>
      <dgm:spPr/>
    </dgm:pt>
    <dgm:pt modelId="{77223182-4BAD-41D4-8C2C-1AD92C29FCA9}" type="pres">
      <dgm:prSet presAssocID="{88543EB0-7C74-4488-90E6-ECFD9CE89512}" presName="node" presStyleLbl="node1" presStyleIdx="5" presStyleCnt="11">
        <dgm:presLayoutVars>
          <dgm:bulletEnabled val="1"/>
        </dgm:presLayoutVars>
      </dgm:prSet>
      <dgm:spPr/>
      <dgm:t>
        <a:bodyPr/>
        <a:lstStyle/>
        <a:p>
          <a:endParaRPr lang="en-US"/>
        </a:p>
      </dgm:t>
    </dgm:pt>
    <dgm:pt modelId="{98E609BC-87F5-4ACB-8316-AD5FE93D9633}" type="pres">
      <dgm:prSet presAssocID="{9FB299CD-F6A1-49A3-84E1-311A4F223419}" presName="sibTrans" presStyleCnt="0"/>
      <dgm:spPr/>
    </dgm:pt>
    <dgm:pt modelId="{46E5F921-7DD7-4495-B0BE-60975867FA0E}" type="pres">
      <dgm:prSet presAssocID="{A55EB064-6DBC-4298-B511-72004DA5618B}" presName="node" presStyleLbl="node1" presStyleIdx="6" presStyleCnt="11">
        <dgm:presLayoutVars>
          <dgm:bulletEnabled val="1"/>
        </dgm:presLayoutVars>
      </dgm:prSet>
      <dgm:spPr/>
      <dgm:t>
        <a:bodyPr/>
        <a:lstStyle/>
        <a:p>
          <a:endParaRPr lang="en-US"/>
        </a:p>
      </dgm:t>
    </dgm:pt>
    <dgm:pt modelId="{07982140-17F4-4D37-9AE8-D888E6545FC9}" type="pres">
      <dgm:prSet presAssocID="{C96DBF02-FEA6-4933-ABFC-FED1BE529C2A}" presName="sibTrans" presStyleCnt="0"/>
      <dgm:spPr/>
    </dgm:pt>
    <dgm:pt modelId="{708F8EE5-A32F-42F2-A81D-580E63B1DC4E}" type="pres">
      <dgm:prSet presAssocID="{651C268A-F5B1-4AA6-B36F-C9B04772F439}" presName="node" presStyleLbl="node1" presStyleIdx="7" presStyleCnt="11">
        <dgm:presLayoutVars>
          <dgm:bulletEnabled val="1"/>
        </dgm:presLayoutVars>
      </dgm:prSet>
      <dgm:spPr/>
      <dgm:t>
        <a:bodyPr/>
        <a:lstStyle/>
        <a:p>
          <a:endParaRPr lang="en-US"/>
        </a:p>
      </dgm:t>
    </dgm:pt>
    <dgm:pt modelId="{18CAA584-4424-437C-B041-C950EEF038EF}" type="pres">
      <dgm:prSet presAssocID="{3A86646C-EC88-4BC5-8984-642B5F3290A1}" presName="sibTrans" presStyleCnt="0"/>
      <dgm:spPr/>
    </dgm:pt>
    <dgm:pt modelId="{E61B7281-9190-43B2-B76E-0B16FA14825B}" type="pres">
      <dgm:prSet presAssocID="{471DD537-0611-4E7D-8D8A-8470142915B2}" presName="node" presStyleLbl="node1" presStyleIdx="8" presStyleCnt="11" custLinFactNeighborX="-6458" custLinFactNeighborY="-363">
        <dgm:presLayoutVars>
          <dgm:bulletEnabled val="1"/>
        </dgm:presLayoutVars>
      </dgm:prSet>
      <dgm:spPr/>
      <dgm:t>
        <a:bodyPr/>
        <a:lstStyle/>
        <a:p>
          <a:endParaRPr lang="en-US"/>
        </a:p>
      </dgm:t>
    </dgm:pt>
    <dgm:pt modelId="{8524419F-709C-482D-BA85-8EFB0F2034C8}" type="pres">
      <dgm:prSet presAssocID="{D4F131D2-7CB9-4D42-98ED-81C69701ED8F}" presName="sibTrans" presStyleCnt="0"/>
      <dgm:spPr/>
    </dgm:pt>
    <dgm:pt modelId="{34EA8FE7-F70A-47B4-AB46-DF75DB68CD17}" type="pres">
      <dgm:prSet presAssocID="{C70DBB01-93F6-41B6-BAA5-AD56AAEB0AA0}" presName="node" presStyleLbl="node1" presStyleIdx="9" presStyleCnt="11">
        <dgm:presLayoutVars>
          <dgm:bulletEnabled val="1"/>
        </dgm:presLayoutVars>
      </dgm:prSet>
      <dgm:spPr/>
      <dgm:t>
        <a:bodyPr/>
        <a:lstStyle/>
        <a:p>
          <a:endParaRPr lang="en-US"/>
        </a:p>
      </dgm:t>
    </dgm:pt>
    <dgm:pt modelId="{569FA870-918A-4927-B053-40B5C1840CD2}" type="pres">
      <dgm:prSet presAssocID="{A935F664-09BA-4F9B-85BB-5EB55D312004}" presName="sibTrans" presStyleCnt="0"/>
      <dgm:spPr/>
    </dgm:pt>
    <dgm:pt modelId="{CA25E1D0-A95A-44D8-8A86-EE9F481EFF06}" type="pres">
      <dgm:prSet presAssocID="{69520194-84EC-48E6-BF25-A9B3FE7CEBA6}" presName="node" presStyleLbl="node1" presStyleIdx="10" presStyleCnt="11">
        <dgm:presLayoutVars>
          <dgm:bulletEnabled val="1"/>
        </dgm:presLayoutVars>
      </dgm:prSet>
      <dgm:spPr/>
      <dgm:t>
        <a:bodyPr/>
        <a:lstStyle/>
        <a:p>
          <a:endParaRPr lang="en-US"/>
        </a:p>
      </dgm:t>
    </dgm:pt>
  </dgm:ptLst>
  <dgm:cxnLst>
    <dgm:cxn modelId="{A1B231A3-BC1D-44C3-94E2-A3F5996122F6}" srcId="{624DF20B-A649-4952-A347-912BEE3F2FC3}" destId="{91E70BBC-0744-4053-95DC-CBF492D2A448}" srcOrd="4" destOrd="0" parTransId="{D80E8B07-EDE8-4AE6-BD9F-DB7A2D72AA7D}" sibTransId="{460B87F3-A300-4593-A3DE-454FCB91F702}"/>
    <dgm:cxn modelId="{A8B05086-6CA9-4FCC-A408-D8E402D238E0}" type="presOf" srcId="{C70DBB01-93F6-41B6-BAA5-AD56AAEB0AA0}" destId="{34EA8FE7-F70A-47B4-AB46-DF75DB68CD17}" srcOrd="0" destOrd="0" presId="urn:microsoft.com/office/officeart/2005/8/layout/default"/>
    <dgm:cxn modelId="{677F5284-9D32-4F11-BE25-481D4BDBC9DB}" type="presOf" srcId="{91E70BBC-0744-4053-95DC-CBF492D2A448}" destId="{122397BC-3EFB-4FBA-BED4-49A7C5CDA4AB}" srcOrd="0" destOrd="0" presId="urn:microsoft.com/office/officeart/2005/8/layout/default"/>
    <dgm:cxn modelId="{31A5A47E-9595-44F4-916B-BDF5290BA678}" type="presOf" srcId="{A55EB064-6DBC-4298-B511-72004DA5618B}" destId="{46E5F921-7DD7-4495-B0BE-60975867FA0E}" srcOrd="0" destOrd="0" presId="urn:microsoft.com/office/officeart/2005/8/layout/default"/>
    <dgm:cxn modelId="{05596DE6-5429-4F18-B667-C1BFE16EDE46}" srcId="{624DF20B-A649-4952-A347-912BEE3F2FC3}" destId="{29C62C8C-F6C9-435D-8F1A-CC3B6FB0BE5F}" srcOrd="3" destOrd="0" parTransId="{8F983C29-A339-4B18-8C5C-590E2D94A146}" sibTransId="{B20F47A3-6A8A-4E29-B1AE-AF25FC35A075}"/>
    <dgm:cxn modelId="{11FA2DB4-003D-448F-936E-3F90ED8A1A28}" srcId="{624DF20B-A649-4952-A347-912BEE3F2FC3}" destId="{88543EB0-7C74-4488-90E6-ECFD9CE89512}" srcOrd="5" destOrd="0" parTransId="{8BADC7EA-301A-4F2D-BBA0-D4A811409798}" sibTransId="{9FB299CD-F6A1-49A3-84E1-311A4F223419}"/>
    <dgm:cxn modelId="{DED73ABF-659A-4298-BA33-19BB9BB9CA46}" type="presOf" srcId="{651C268A-F5B1-4AA6-B36F-C9B04772F439}" destId="{708F8EE5-A32F-42F2-A81D-580E63B1DC4E}" srcOrd="0" destOrd="0" presId="urn:microsoft.com/office/officeart/2005/8/layout/default"/>
    <dgm:cxn modelId="{3C7BAF92-0440-40C9-9031-8D92CF546FB8}" type="presOf" srcId="{624DF20B-A649-4952-A347-912BEE3F2FC3}" destId="{E1D30B67-11D0-4603-AD6C-4F69E772956F}" srcOrd="0" destOrd="0" presId="urn:microsoft.com/office/officeart/2005/8/layout/default"/>
    <dgm:cxn modelId="{ECCE4239-C4A7-46F0-B326-1C2B63F8A6E0}" type="presOf" srcId="{A2C6BE25-6738-4827-A989-FD0AF12C91EC}" destId="{8C52CA90-351A-49D2-93BC-DC41630D6010}" srcOrd="0" destOrd="0" presId="urn:microsoft.com/office/officeart/2005/8/layout/default"/>
    <dgm:cxn modelId="{CB9BE178-F983-44C8-BB8C-9E54F06C7D1E}" srcId="{624DF20B-A649-4952-A347-912BEE3F2FC3}" destId="{A2C6BE25-6738-4827-A989-FD0AF12C91EC}" srcOrd="2" destOrd="0" parTransId="{14F54927-83C7-498B-B08E-C99B5AB308BC}" sibTransId="{9FD2561F-A7AF-4D7B-89FF-243704F7F85C}"/>
    <dgm:cxn modelId="{3450CAE4-10D6-41EA-B62A-30ABB272B489}" srcId="{624DF20B-A649-4952-A347-912BEE3F2FC3}" destId="{C70DBB01-93F6-41B6-BAA5-AD56AAEB0AA0}" srcOrd="9" destOrd="0" parTransId="{213D9076-12A4-4C84-90BA-4F6CDE29C48C}" sibTransId="{A935F664-09BA-4F9B-85BB-5EB55D312004}"/>
    <dgm:cxn modelId="{A60C7BCB-E256-42CB-B286-C2FC414E1F31}" type="presOf" srcId="{88543EB0-7C74-4488-90E6-ECFD9CE89512}" destId="{77223182-4BAD-41D4-8C2C-1AD92C29FCA9}" srcOrd="0" destOrd="0" presId="urn:microsoft.com/office/officeart/2005/8/layout/default"/>
    <dgm:cxn modelId="{576A18AD-1671-44E7-B1F1-6D14D9D13CCF}" srcId="{624DF20B-A649-4952-A347-912BEE3F2FC3}" destId="{816AAA22-0CD8-477F-B4C3-7F5A8E64B303}" srcOrd="1" destOrd="0" parTransId="{FB769524-346F-4EFF-ADD3-BA35523EF0E4}" sibTransId="{779981C5-1D31-40B4-BB7B-A0FFABD3A4A2}"/>
    <dgm:cxn modelId="{CB17F942-537C-4014-928E-EA1433F5F7AD}" srcId="{624DF20B-A649-4952-A347-912BEE3F2FC3}" destId="{A55EB064-6DBC-4298-B511-72004DA5618B}" srcOrd="6" destOrd="0" parTransId="{9D0CE08D-FD1B-445E-8344-7230B2939B0F}" sibTransId="{C96DBF02-FEA6-4933-ABFC-FED1BE529C2A}"/>
    <dgm:cxn modelId="{608053F9-2A22-4831-AFF6-05EB7CADA62B}" type="presOf" srcId="{69520194-84EC-48E6-BF25-A9B3FE7CEBA6}" destId="{CA25E1D0-A95A-44D8-8A86-EE9F481EFF06}" srcOrd="0" destOrd="0" presId="urn:microsoft.com/office/officeart/2005/8/layout/default"/>
    <dgm:cxn modelId="{AADC3CDE-9A81-458F-BC4A-40BC5C20B314}" srcId="{624DF20B-A649-4952-A347-912BEE3F2FC3}" destId="{651C268A-F5B1-4AA6-B36F-C9B04772F439}" srcOrd="7" destOrd="0" parTransId="{B4DD94C0-C494-4802-9658-F18E5F268934}" sibTransId="{3A86646C-EC88-4BC5-8984-642B5F3290A1}"/>
    <dgm:cxn modelId="{0C8C065B-8C64-424A-951E-D8A4AFB855A5}" srcId="{624DF20B-A649-4952-A347-912BEE3F2FC3}" destId="{69520194-84EC-48E6-BF25-A9B3FE7CEBA6}" srcOrd="10" destOrd="0" parTransId="{65F9DE0E-096D-46F0-BC63-CDB6FC7BB618}" sibTransId="{18094B97-9C14-4678-AE87-19E6266AC559}"/>
    <dgm:cxn modelId="{03EC7C98-DC65-433B-97BB-C25D1087A1BB}" srcId="{624DF20B-A649-4952-A347-912BEE3F2FC3}" destId="{471DD537-0611-4E7D-8D8A-8470142915B2}" srcOrd="8" destOrd="0" parTransId="{F0499D4A-1B65-489E-84E6-300168602A87}" sibTransId="{D4F131D2-7CB9-4D42-98ED-81C69701ED8F}"/>
    <dgm:cxn modelId="{AD46D143-A398-4F33-9BA0-E0AAF475B616}" srcId="{624DF20B-A649-4952-A347-912BEE3F2FC3}" destId="{F7C3A460-490E-41DD-A896-768373C99505}" srcOrd="0" destOrd="0" parTransId="{CC282EBA-511A-4CC1-84A8-01C2EFF27058}" sibTransId="{CE61D90D-3F02-4BCE-BCE9-F115CA3E9050}"/>
    <dgm:cxn modelId="{779A8EE1-2D2F-4C04-B9AD-6D453DC6D505}" type="presOf" srcId="{F7C3A460-490E-41DD-A896-768373C99505}" destId="{CC1BE998-23FC-427C-A78A-5C8EEF8554E6}" srcOrd="0" destOrd="0" presId="urn:microsoft.com/office/officeart/2005/8/layout/default"/>
    <dgm:cxn modelId="{28D79E23-D9BB-45ED-9CD0-255BD4F97778}" type="presOf" srcId="{471DD537-0611-4E7D-8D8A-8470142915B2}" destId="{E61B7281-9190-43B2-B76E-0B16FA14825B}" srcOrd="0" destOrd="0" presId="urn:microsoft.com/office/officeart/2005/8/layout/default"/>
    <dgm:cxn modelId="{0AC48F3F-263C-4BEF-9BA6-453CB5BDE7A6}" type="presOf" srcId="{29C62C8C-F6C9-435D-8F1A-CC3B6FB0BE5F}" destId="{3F0092C8-4E93-4C7A-BEF8-A60B72B1EE0D}" srcOrd="0" destOrd="0" presId="urn:microsoft.com/office/officeart/2005/8/layout/default"/>
    <dgm:cxn modelId="{E9FC290B-5B4E-491B-9BD7-55DF26A624AA}" type="presOf" srcId="{816AAA22-0CD8-477F-B4C3-7F5A8E64B303}" destId="{C598A847-1C5A-47D3-9CAA-85727FDDB78F}" srcOrd="0" destOrd="0" presId="urn:microsoft.com/office/officeart/2005/8/layout/default"/>
    <dgm:cxn modelId="{A4961C0C-E7A7-4066-9C79-67B45D4368DA}" type="presParOf" srcId="{E1D30B67-11D0-4603-AD6C-4F69E772956F}" destId="{CC1BE998-23FC-427C-A78A-5C8EEF8554E6}" srcOrd="0" destOrd="0" presId="urn:microsoft.com/office/officeart/2005/8/layout/default"/>
    <dgm:cxn modelId="{14283A0F-009B-487A-84E0-C7569004C6FD}" type="presParOf" srcId="{E1D30B67-11D0-4603-AD6C-4F69E772956F}" destId="{9CA2B13E-4617-43CB-9C98-15A663D1F994}" srcOrd="1" destOrd="0" presId="urn:microsoft.com/office/officeart/2005/8/layout/default"/>
    <dgm:cxn modelId="{C014DD97-BE63-4CBD-BAEE-17B1FDCB4F3B}" type="presParOf" srcId="{E1D30B67-11D0-4603-AD6C-4F69E772956F}" destId="{C598A847-1C5A-47D3-9CAA-85727FDDB78F}" srcOrd="2" destOrd="0" presId="urn:microsoft.com/office/officeart/2005/8/layout/default"/>
    <dgm:cxn modelId="{D413A3C3-8634-469B-A261-995D7D0C1565}" type="presParOf" srcId="{E1D30B67-11D0-4603-AD6C-4F69E772956F}" destId="{B9E2071C-D173-4700-BCD0-BE242B30D518}" srcOrd="3" destOrd="0" presId="urn:microsoft.com/office/officeart/2005/8/layout/default"/>
    <dgm:cxn modelId="{449DA78E-A4A6-4D2F-9E16-9F2422851A83}" type="presParOf" srcId="{E1D30B67-11D0-4603-AD6C-4F69E772956F}" destId="{8C52CA90-351A-49D2-93BC-DC41630D6010}" srcOrd="4" destOrd="0" presId="urn:microsoft.com/office/officeart/2005/8/layout/default"/>
    <dgm:cxn modelId="{91547DA3-331B-4D9B-A348-116EF83EAC75}" type="presParOf" srcId="{E1D30B67-11D0-4603-AD6C-4F69E772956F}" destId="{BD180AF5-C7CC-4710-B211-C70DA24098C3}" srcOrd="5" destOrd="0" presId="urn:microsoft.com/office/officeart/2005/8/layout/default"/>
    <dgm:cxn modelId="{D9693F44-7E2E-403C-B70A-95CB3241E896}" type="presParOf" srcId="{E1D30B67-11D0-4603-AD6C-4F69E772956F}" destId="{3F0092C8-4E93-4C7A-BEF8-A60B72B1EE0D}" srcOrd="6" destOrd="0" presId="urn:microsoft.com/office/officeart/2005/8/layout/default"/>
    <dgm:cxn modelId="{8FCCDEF1-D4C8-4305-B70A-BAF62A21533F}" type="presParOf" srcId="{E1D30B67-11D0-4603-AD6C-4F69E772956F}" destId="{0BFBCAEB-D7A8-4384-9360-C71C0DA2240D}" srcOrd="7" destOrd="0" presId="urn:microsoft.com/office/officeart/2005/8/layout/default"/>
    <dgm:cxn modelId="{2A7243D1-CCCD-4E33-83D6-53881B68A752}" type="presParOf" srcId="{E1D30B67-11D0-4603-AD6C-4F69E772956F}" destId="{122397BC-3EFB-4FBA-BED4-49A7C5CDA4AB}" srcOrd="8" destOrd="0" presId="urn:microsoft.com/office/officeart/2005/8/layout/default"/>
    <dgm:cxn modelId="{0996AAEE-3DC1-420F-B400-9AD634FED756}" type="presParOf" srcId="{E1D30B67-11D0-4603-AD6C-4F69E772956F}" destId="{1B554589-EB3B-45EE-92F4-07A36F61BA85}" srcOrd="9" destOrd="0" presId="urn:microsoft.com/office/officeart/2005/8/layout/default"/>
    <dgm:cxn modelId="{2BBA091C-26B9-46E8-B0CE-2C6B81182442}" type="presParOf" srcId="{E1D30B67-11D0-4603-AD6C-4F69E772956F}" destId="{77223182-4BAD-41D4-8C2C-1AD92C29FCA9}" srcOrd="10" destOrd="0" presId="urn:microsoft.com/office/officeart/2005/8/layout/default"/>
    <dgm:cxn modelId="{1E431310-DFE1-4CD4-A32B-F498D0CC31BE}" type="presParOf" srcId="{E1D30B67-11D0-4603-AD6C-4F69E772956F}" destId="{98E609BC-87F5-4ACB-8316-AD5FE93D9633}" srcOrd="11" destOrd="0" presId="urn:microsoft.com/office/officeart/2005/8/layout/default"/>
    <dgm:cxn modelId="{4B18F378-765E-4DFD-9DA4-E1A0C5120679}" type="presParOf" srcId="{E1D30B67-11D0-4603-AD6C-4F69E772956F}" destId="{46E5F921-7DD7-4495-B0BE-60975867FA0E}" srcOrd="12" destOrd="0" presId="urn:microsoft.com/office/officeart/2005/8/layout/default"/>
    <dgm:cxn modelId="{7922F2A2-61D2-4449-82B4-C96F9D6DD111}" type="presParOf" srcId="{E1D30B67-11D0-4603-AD6C-4F69E772956F}" destId="{07982140-17F4-4D37-9AE8-D888E6545FC9}" srcOrd="13" destOrd="0" presId="urn:microsoft.com/office/officeart/2005/8/layout/default"/>
    <dgm:cxn modelId="{2BDD8651-AA5E-4281-A6D0-AA5E4EDBDBD0}" type="presParOf" srcId="{E1D30B67-11D0-4603-AD6C-4F69E772956F}" destId="{708F8EE5-A32F-42F2-A81D-580E63B1DC4E}" srcOrd="14" destOrd="0" presId="urn:microsoft.com/office/officeart/2005/8/layout/default"/>
    <dgm:cxn modelId="{662A4E5A-2B2C-4C40-B0E1-2AE2E4A25AAC}" type="presParOf" srcId="{E1D30B67-11D0-4603-AD6C-4F69E772956F}" destId="{18CAA584-4424-437C-B041-C950EEF038EF}" srcOrd="15" destOrd="0" presId="urn:microsoft.com/office/officeart/2005/8/layout/default"/>
    <dgm:cxn modelId="{0E6C9AA5-B0D8-46A0-9F73-D08657867119}" type="presParOf" srcId="{E1D30B67-11D0-4603-AD6C-4F69E772956F}" destId="{E61B7281-9190-43B2-B76E-0B16FA14825B}" srcOrd="16" destOrd="0" presId="urn:microsoft.com/office/officeart/2005/8/layout/default"/>
    <dgm:cxn modelId="{0F131C68-F40F-42C3-AE4F-5062B7AC544D}" type="presParOf" srcId="{E1D30B67-11D0-4603-AD6C-4F69E772956F}" destId="{8524419F-709C-482D-BA85-8EFB0F2034C8}" srcOrd="17" destOrd="0" presId="urn:microsoft.com/office/officeart/2005/8/layout/default"/>
    <dgm:cxn modelId="{E079DD3E-1749-4F0C-9EBE-DC0C8B627861}" type="presParOf" srcId="{E1D30B67-11D0-4603-AD6C-4F69E772956F}" destId="{34EA8FE7-F70A-47B4-AB46-DF75DB68CD17}" srcOrd="18" destOrd="0" presId="urn:microsoft.com/office/officeart/2005/8/layout/default"/>
    <dgm:cxn modelId="{358FA2E8-1B7A-48A8-9601-1A2C21D53539}" type="presParOf" srcId="{E1D30B67-11D0-4603-AD6C-4F69E772956F}" destId="{569FA870-918A-4927-B053-40B5C1840CD2}" srcOrd="19" destOrd="0" presId="urn:microsoft.com/office/officeart/2005/8/layout/default"/>
    <dgm:cxn modelId="{A800EA91-1445-4F86-BB56-46505E351830}" type="presParOf" srcId="{E1D30B67-11D0-4603-AD6C-4F69E772956F}" destId="{CA25E1D0-A95A-44D8-8A86-EE9F481EFF06}"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4392D3-A1F4-473D-9F2B-A5FCD0CA5B5F}" type="doc">
      <dgm:prSet loTypeId="urn:microsoft.com/office/officeart/2005/8/layout/hList7" loCatId="picture" qsTypeId="urn:microsoft.com/office/officeart/2005/8/quickstyle/simple2" qsCatId="simple" csTypeId="urn:microsoft.com/office/officeart/2005/8/colors/accent5_2" csCatId="accent5" phldr="1"/>
      <dgm:spPr/>
      <dgm:t>
        <a:bodyPr/>
        <a:lstStyle/>
        <a:p>
          <a:endParaRPr lang="en-US"/>
        </a:p>
      </dgm:t>
    </dgm:pt>
    <dgm:pt modelId="{B1CFECC8-E436-47BF-841D-D9D943540A69}">
      <dgm:prSet phldrT="[Text]" custT="1"/>
      <dgm:spPr/>
      <dgm:t>
        <a:bodyPr/>
        <a:lstStyle/>
        <a:p>
          <a:r>
            <a:rPr lang="en-US" sz="1600" b="0" dirty="0" smtClean="0">
              <a:latin typeface="Rockwell" panose="02060603020205020403" pitchFamily="18" charset="0"/>
              <a:ea typeface="Batang" panose="02030600000101010101" pitchFamily="18" charset="-127"/>
            </a:rPr>
            <a:t>Communication  Skills</a:t>
          </a:r>
          <a:endParaRPr lang="en-US" sz="1600" b="0" dirty="0">
            <a:latin typeface="Rockwell" panose="02060603020205020403" pitchFamily="18" charset="0"/>
            <a:ea typeface="Batang" panose="02030600000101010101" pitchFamily="18" charset="-127"/>
          </a:endParaRPr>
        </a:p>
      </dgm:t>
    </dgm:pt>
    <dgm:pt modelId="{8FF72903-A63D-4CD4-9157-041463A37EC9}" type="parTrans" cxnId="{90087351-14D4-4AE5-8884-F65020216EA7}">
      <dgm:prSet/>
      <dgm:spPr/>
      <dgm:t>
        <a:bodyPr/>
        <a:lstStyle/>
        <a:p>
          <a:endParaRPr lang="en-US"/>
        </a:p>
      </dgm:t>
    </dgm:pt>
    <dgm:pt modelId="{CC552B6F-C084-4DE3-90C0-AE01AFD850D3}" type="sibTrans" cxnId="{90087351-14D4-4AE5-8884-F65020216EA7}">
      <dgm:prSet/>
      <dgm:spPr/>
      <dgm:t>
        <a:bodyPr/>
        <a:lstStyle/>
        <a:p>
          <a:endParaRPr lang="en-US"/>
        </a:p>
      </dgm:t>
    </dgm:pt>
    <dgm:pt modelId="{265C6D32-E8A0-4628-B381-C1EEEA669833}">
      <dgm:prSet phldrT="[Text]" custT="1"/>
      <dgm:spPr/>
      <dgm:t>
        <a:bodyPr/>
        <a:lstStyle/>
        <a:p>
          <a:r>
            <a:rPr lang="en-US" sz="2000" b="0" dirty="0" smtClean="0">
              <a:latin typeface="Rockwell" panose="02060603020205020403" pitchFamily="18" charset="0"/>
              <a:ea typeface="Batang" panose="02030600000101010101" pitchFamily="18" charset="-127"/>
            </a:rPr>
            <a:t>Critical Thinking </a:t>
          </a:r>
          <a:endParaRPr lang="en-US" sz="2000" b="0" dirty="0">
            <a:latin typeface="Rockwell" panose="02060603020205020403" pitchFamily="18" charset="0"/>
            <a:ea typeface="Batang" panose="02030600000101010101" pitchFamily="18" charset="-127"/>
          </a:endParaRPr>
        </a:p>
      </dgm:t>
    </dgm:pt>
    <dgm:pt modelId="{4CB82609-04DD-443E-B310-A1A176CB7AA4}" type="parTrans" cxnId="{5477C6DE-714B-4696-B404-22B0A8159B78}">
      <dgm:prSet/>
      <dgm:spPr/>
      <dgm:t>
        <a:bodyPr/>
        <a:lstStyle/>
        <a:p>
          <a:endParaRPr lang="en-US"/>
        </a:p>
      </dgm:t>
    </dgm:pt>
    <dgm:pt modelId="{0EA5F8E0-5E9B-485C-A233-CFB806059238}" type="sibTrans" cxnId="{5477C6DE-714B-4696-B404-22B0A8159B78}">
      <dgm:prSet/>
      <dgm:spPr/>
      <dgm:t>
        <a:bodyPr/>
        <a:lstStyle/>
        <a:p>
          <a:endParaRPr lang="en-US"/>
        </a:p>
      </dgm:t>
    </dgm:pt>
    <dgm:pt modelId="{E062E562-3C81-4293-A249-C50E048AB558}">
      <dgm:prSet phldrT="[Text]" custT="1"/>
      <dgm:spPr/>
      <dgm:t>
        <a:bodyPr/>
        <a:lstStyle/>
        <a:p>
          <a:r>
            <a:rPr lang="en-US" sz="2000" b="0" dirty="0" smtClean="0">
              <a:latin typeface="Rockwell" panose="02060603020205020403" pitchFamily="18" charset="0"/>
              <a:ea typeface="Batang" panose="02030600000101010101" pitchFamily="18" charset="-127"/>
            </a:rPr>
            <a:t>Teamwork</a:t>
          </a:r>
          <a:endParaRPr lang="en-US" sz="2000" b="0" dirty="0">
            <a:latin typeface="Rockwell" panose="02060603020205020403" pitchFamily="18" charset="0"/>
            <a:ea typeface="Batang" panose="02030600000101010101" pitchFamily="18" charset="-127"/>
          </a:endParaRPr>
        </a:p>
      </dgm:t>
    </dgm:pt>
    <dgm:pt modelId="{2178E44E-B167-4789-87A9-810795999312}" type="parTrans" cxnId="{CE2A79F1-103F-402A-AA8A-2CE6F48F6838}">
      <dgm:prSet/>
      <dgm:spPr/>
      <dgm:t>
        <a:bodyPr/>
        <a:lstStyle/>
        <a:p>
          <a:endParaRPr lang="en-US"/>
        </a:p>
      </dgm:t>
    </dgm:pt>
    <dgm:pt modelId="{870E17FE-F447-4FE6-B117-37564C4EE4C7}" type="sibTrans" cxnId="{CE2A79F1-103F-402A-AA8A-2CE6F48F6838}">
      <dgm:prSet/>
      <dgm:spPr/>
      <dgm:t>
        <a:bodyPr/>
        <a:lstStyle/>
        <a:p>
          <a:endParaRPr lang="en-US"/>
        </a:p>
      </dgm:t>
    </dgm:pt>
    <dgm:pt modelId="{B79182BF-7851-4113-93E3-4BF35D300FE7}">
      <dgm:prSet phldrT="[Text]" custT="1"/>
      <dgm:spPr/>
      <dgm:t>
        <a:bodyPr/>
        <a:lstStyle/>
        <a:p>
          <a:r>
            <a:rPr lang="en-US" sz="2000" b="0" dirty="0" smtClean="0">
              <a:latin typeface="Rockwell" panose="02060603020205020403" pitchFamily="18" charset="0"/>
              <a:ea typeface="Batang" panose="02030600000101010101" pitchFamily="18" charset="-127"/>
            </a:rPr>
            <a:t>Sense of Self</a:t>
          </a:r>
          <a:endParaRPr lang="en-US" sz="2000" b="0" dirty="0">
            <a:latin typeface="Rockwell" panose="02060603020205020403" pitchFamily="18" charset="0"/>
            <a:ea typeface="Batang" panose="02030600000101010101" pitchFamily="18" charset="-127"/>
          </a:endParaRPr>
        </a:p>
      </dgm:t>
    </dgm:pt>
    <dgm:pt modelId="{1468FA7E-D186-46E1-BFCC-3F63E9705B2B}" type="parTrans" cxnId="{2E67975E-91FF-416C-A8D9-C78FB105A0DF}">
      <dgm:prSet/>
      <dgm:spPr/>
      <dgm:t>
        <a:bodyPr/>
        <a:lstStyle/>
        <a:p>
          <a:endParaRPr lang="en-US"/>
        </a:p>
      </dgm:t>
    </dgm:pt>
    <dgm:pt modelId="{9E1AD05A-1E5E-4D2E-9E7E-943838C073B3}" type="sibTrans" cxnId="{2E67975E-91FF-416C-A8D9-C78FB105A0DF}">
      <dgm:prSet/>
      <dgm:spPr/>
      <dgm:t>
        <a:bodyPr/>
        <a:lstStyle/>
        <a:p>
          <a:endParaRPr lang="en-US"/>
        </a:p>
      </dgm:t>
    </dgm:pt>
    <dgm:pt modelId="{24E5CCB7-B929-4622-AD92-0B5EA32EF18C}">
      <dgm:prSet phldrT="[Text]" custT="1"/>
      <dgm:spPr/>
      <dgm:t>
        <a:bodyPr/>
        <a:lstStyle/>
        <a:p>
          <a:r>
            <a:rPr lang="en-US" sz="1600" b="0" dirty="0" smtClean="0">
              <a:latin typeface="Rockwell" panose="02060603020205020403" pitchFamily="18" charset="0"/>
              <a:ea typeface="Batang" panose="02030600000101010101" pitchFamily="18" charset="-127"/>
            </a:rPr>
            <a:t>Social Responsibility </a:t>
          </a:r>
          <a:endParaRPr lang="en-US" sz="1600" b="0" dirty="0">
            <a:latin typeface="Rockwell" panose="02060603020205020403" pitchFamily="18" charset="0"/>
            <a:ea typeface="Batang" panose="02030600000101010101" pitchFamily="18" charset="-127"/>
          </a:endParaRPr>
        </a:p>
      </dgm:t>
    </dgm:pt>
    <dgm:pt modelId="{DCD0A375-DB20-4012-8436-AA7FF30CB0F6}" type="parTrans" cxnId="{11CFF0B9-1FE5-4D4E-91C9-EEF815BD5C71}">
      <dgm:prSet/>
      <dgm:spPr/>
      <dgm:t>
        <a:bodyPr/>
        <a:lstStyle/>
        <a:p>
          <a:endParaRPr lang="en-US"/>
        </a:p>
      </dgm:t>
    </dgm:pt>
    <dgm:pt modelId="{781850B2-F17F-4CC0-A358-5B2BB8728575}" type="sibTrans" cxnId="{11CFF0B9-1FE5-4D4E-91C9-EEF815BD5C71}">
      <dgm:prSet/>
      <dgm:spPr/>
      <dgm:t>
        <a:bodyPr/>
        <a:lstStyle/>
        <a:p>
          <a:endParaRPr lang="en-US"/>
        </a:p>
      </dgm:t>
    </dgm:pt>
    <dgm:pt modelId="{EA641995-9E63-4ACD-B92E-A84FE6E1A89D}" type="pres">
      <dgm:prSet presAssocID="{9D4392D3-A1F4-473D-9F2B-A5FCD0CA5B5F}" presName="Name0" presStyleCnt="0">
        <dgm:presLayoutVars>
          <dgm:dir/>
          <dgm:resizeHandles val="exact"/>
        </dgm:presLayoutVars>
      </dgm:prSet>
      <dgm:spPr/>
      <dgm:t>
        <a:bodyPr/>
        <a:lstStyle/>
        <a:p>
          <a:endParaRPr lang="en-US"/>
        </a:p>
      </dgm:t>
    </dgm:pt>
    <dgm:pt modelId="{93CCE641-11D1-4576-B336-65D40820319C}" type="pres">
      <dgm:prSet presAssocID="{9D4392D3-A1F4-473D-9F2B-A5FCD0CA5B5F}" presName="fgShape" presStyleLbl="fgShp" presStyleIdx="0" presStyleCnt="1"/>
      <dgm:spPr/>
    </dgm:pt>
    <dgm:pt modelId="{7A2BB611-894B-4D75-842E-2DDE25BB9ADB}" type="pres">
      <dgm:prSet presAssocID="{9D4392D3-A1F4-473D-9F2B-A5FCD0CA5B5F}" presName="linComp" presStyleCnt="0"/>
      <dgm:spPr/>
    </dgm:pt>
    <dgm:pt modelId="{DE9DBC13-2C6C-44BD-BFC0-B8938C5B2C01}" type="pres">
      <dgm:prSet presAssocID="{B1CFECC8-E436-47BF-841D-D9D943540A69}" presName="compNode" presStyleCnt="0"/>
      <dgm:spPr/>
    </dgm:pt>
    <dgm:pt modelId="{F11043D7-101F-4803-8C11-DD436FCF65DD}" type="pres">
      <dgm:prSet presAssocID="{B1CFECC8-E436-47BF-841D-D9D943540A69}" presName="bkgdShape" presStyleLbl="node1" presStyleIdx="0" presStyleCnt="5"/>
      <dgm:spPr/>
      <dgm:t>
        <a:bodyPr/>
        <a:lstStyle/>
        <a:p>
          <a:endParaRPr lang="en-US"/>
        </a:p>
      </dgm:t>
    </dgm:pt>
    <dgm:pt modelId="{D1D62659-81FF-4D2D-8A8A-998C69608465}" type="pres">
      <dgm:prSet presAssocID="{B1CFECC8-E436-47BF-841D-D9D943540A69}" presName="nodeTx" presStyleLbl="node1" presStyleIdx="0" presStyleCnt="5">
        <dgm:presLayoutVars>
          <dgm:bulletEnabled val="1"/>
        </dgm:presLayoutVars>
      </dgm:prSet>
      <dgm:spPr/>
      <dgm:t>
        <a:bodyPr/>
        <a:lstStyle/>
        <a:p>
          <a:endParaRPr lang="en-US"/>
        </a:p>
      </dgm:t>
    </dgm:pt>
    <dgm:pt modelId="{E1F2090E-C831-40C3-B32B-BB54C4A16E09}" type="pres">
      <dgm:prSet presAssocID="{B1CFECC8-E436-47BF-841D-D9D943540A69}" presName="invisiNode" presStyleLbl="node1" presStyleIdx="0" presStyleCnt="5"/>
      <dgm:spPr/>
    </dgm:pt>
    <dgm:pt modelId="{B37F924E-7A8C-4BE7-B766-8C9B1B38B754}" type="pres">
      <dgm:prSet presAssocID="{B1CFECC8-E436-47BF-841D-D9D943540A69}"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C71B1F1-2BB4-486A-82AB-00CAC4C47923}" type="pres">
      <dgm:prSet presAssocID="{CC552B6F-C084-4DE3-90C0-AE01AFD850D3}" presName="sibTrans" presStyleLbl="sibTrans2D1" presStyleIdx="0" presStyleCnt="0"/>
      <dgm:spPr/>
      <dgm:t>
        <a:bodyPr/>
        <a:lstStyle/>
        <a:p>
          <a:endParaRPr lang="en-US"/>
        </a:p>
      </dgm:t>
    </dgm:pt>
    <dgm:pt modelId="{A9787128-B5CC-4D43-8CCA-28AAFBDDF2AA}" type="pres">
      <dgm:prSet presAssocID="{265C6D32-E8A0-4628-B381-C1EEEA669833}" presName="compNode" presStyleCnt="0"/>
      <dgm:spPr/>
    </dgm:pt>
    <dgm:pt modelId="{E1779C94-1963-4B1E-9A16-157D35F01B6A}" type="pres">
      <dgm:prSet presAssocID="{265C6D32-E8A0-4628-B381-C1EEEA669833}" presName="bkgdShape" presStyleLbl="node1" presStyleIdx="1" presStyleCnt="5"/>
      <dgm:spPr/>
      <dgm:t>
        <a:bodyPr/>
        <a:lstStyle/>
        <a:p>
          <a:endParaRPr lang="en-US"/>
        </a:p>
      </dgm:t>
    </dgm:pt>
    <dgm:pt modelId="{FC608892-0885-4F88-AA04-59C204FE645E}" type="pres">
      <dgm:prSet presAssocID="{265C6D32-E8A0-4628-B381-C1EEEA669833}" presName="nodeTx" presStyleLbl="node1" presStyleIdx="1" presStyleCnt="5">
        <dgm:presLayoutVars>
          <dgm:bulletEnabled val="1"/>
        </dgm:presLayoutVars>
      </dgm:prSet>
      <dgm:spPr/>
      <dgm:t>
        <a:bodyPr/>
        <a:lstStyle/>
        <a:p>
          <a:endParaRPr lang="en-US"/>
        </a:p>
      </dgm:t>
    </dgm:pt>
    <dgm:pt modelId="{F11B743F-8CFF-4082-B456-09504BE6CD72}" type="pres">
      <dgm:prSet presAssocID="{265C6D32-E8A0-4628-B381-C1EEEA669833}" presName="invisiNode" presStyleLbl="node1" presStyleIdx="1" presStyleCnt="5"/>
      <dgm:spPr/>
    </dgm:pt>
    <dgm:pt modelId="{D9B27B23-4CB4-45C4-9946-1A483F4A67FD}" type="pres">
      <dgm:prSet presAssocID="{265C6D32-E8A0-4628-B381-C1EEEA669833}"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7A31ECA-F8AE-47BA-A003-A4971EBCFC1B}" type="pres">
      <dgm:prSet presAssocID="{0EA5F8E0-5E9B-485C-A233-CFB806059238}" presName="sibTrans" presStyleLbl="sibTrans2D1" presStyleIdx="0" presStyleCnt="0"/>
      <dgm:spPr/>
      <dgm:t>
        <a:bodyPr/>
        <a:lstStyle/>
        <a:p>
          <a:endParaRPr lang="en-US"/>
        </a:p>
      </dgm:t>
    </dgm:pt>
    <dgm:pt modelId="{6269A101-9965-4A89-9808-88FC3D77CDDB}" type="pres">
      <dgm:prSet presAssocID="{E062E562-3C81-4293-A249-C50E048AB558}" presName="compNode" presStyleCnt="0"/>
      <dgm:spPr/>
    </dgm:pt>
    <dgm:pt modelId="{3FD1345B-9CA4-439D-87BF-EF3C50C3ADC4}" type="pres">
      <dgm:prSet presAssocID="{E062E562-3C81-4293-A249-C50E048AB558}" presName="bkgdShape" presStyleLbl="node1" presStyleIdx="2" presStyleCnt="5"/>
      <dgm:spPr/>
      <dgm:t>
        <a:bodyPr/>
        <a:lstStyle/>
        <a:p>
          <a:endParaRPr lang="en-US"/>
        </a:p>
      </dgm:t>
    </dgm:pt>
    <dgm:pt modelId="{33E5FB24-37AC-41CA-AB4A-7F613874FF5B}" type="pres">
      <dgm:prSet presAssocID="{E062E562-3C81-4293-A249-C50E048AB558}" presName="nodeTx" presStyleLbl="node1" presStyleIdx="2" presStyleCnt="5">
        <dgm:presLayoutVars>
          <dgm:bulletEnabled val="1"/>
        </dgm:presLayoutVars>
      </dgm:prSet>
      <dgm:spPr/>
      <dgm:t>
        <a:bodyPr/>
        <a:lstStyle/>
        <a:p>
          <a:endParaRPr lang="en-US"/>
        </a:p>
      </dgm:t>
    </dgm:pt>
    <dgm:pt modelId="{B8505A76-D42C-4F91-A87D-922101987C41}" type="pres">
      <dgm:prSet presAssocID="{E062E562-3C81-4293-A249-C50E048AB558}" presName="invisiNode" presStyleLbl="node1" presStyleIdx="2" presStyleCnt="5"/>
      <dgm:spPr/>
    </dgm:pt>
    <dgm:pt modelId="{B8ED5B68-0583-4920-9472-431FCB716E44}" type="pres">
      <dgm:prSet presAssocID="{E062E562-3C81-4293-A249-C50E048AB558}"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7DA4F8B-FE21-4072-BA80-58CF3B1E4FD3}" type="pres">
      <dgm:prSet presAssocID="{870E17FE-F447-4FE6-B117-37564C4EE4C7}" presName="sibTrans" presStyleLbl="sibTrans2D1" presStyleIdx="0" presStyleCnt="0"/>
      <dgm:spPr/>
      <dgm:t>
        <a:bodyPr/>
        <a:lstStyle/>
        <a:p>
          <a:endParaRPr lang="en-US"/>
        </a:p>
      </dgm:t>
    </dgm:pt>
    <dgm:pt modelId="{6BD1B3A3-9207-4177-B0DC-4748F5DE1810}" type="pres">
      <dgm:prSet presAssocID="{B79182BF-7851-4113-93E3-4BF35D300FE7}" presName="compNode" presStyleCnt="0"/>
      <dgm:spPr/>
    </dgm:pt>
    <dgm:pt modelId="{6F07ABD6-A129-41D9-9876-A442DF48AEC0}" type="pres">
      <dgm:prSet presAssocID="{B79182BF-7851-4113-93E3-4BF35D300FE7}" presName="bkgdShape" presStyleLbl="node1" presStyleIdx="3" presStyleCnt="5"/>
      <dgm:spPr/>
      <dgm:t>
        <a:bodyPr/>
        <a:lstStyle/>
        <a:p>
          <a:endParaRPr lang="en-US"/>
        </a:p>
      </dgm:t>
    </dgm:pt>
    <dgm:pt modelId="{FC61968A-5B99-4305-8B38-5817B78C84A2}" type="pres">
      <dgm:prSet presAssocID="{B79182BF-7851-4113-93E3-4BF35D300FE7}" presName="nodeTx" presStyleLbl="node1" presStyleIdx="3" presStyleCnt="5">
        <dgm:presLayoutVars>
          <dgm:bulletEnabled val="1"/>
        </dgm:presLayoutVars>
      </dgm:prSet>
      <dgm:spPr/>
      <dgm:t>
        <a:bodyPr/>
        <a:lstStyle/>
        <a:p>
          <a:endParaRPr lang="en-US"/>
        </a:p>
      </dgm:t>
    </dgm:pt>
    <dgm:pt modelId="{7BA06994-0E8F-4EF8-AD36-2D2C74C7E4D3}" type="pres">
      <dgm:prSet presAssocID="{B79182BF-7851-4113-93E3-4BF35D300FE7}" presName="invisiNode" presStyleLbl="node1" presStyleIdx="3" presStyleCnt="5"/>
      <dgm:spPr/>
    </dgm:pt>
    <dgm:pt modelId="{6235189B-42D0-4CA6-8FA1-87E6F98071F5}" type="pres">
      <dgm:prSet presAssocID="{B79182BF-7851-4113-93E3-4BF35D300FE7}"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5254D8A9-D6E4-4537-97C4-1580FFFDCAF0}" type="pres">
      <dgm:prSet presAssocID="{9E1AD05A-1E5E-4D2E-9E7E-943838C073B3}" presName="sibTrans" presStyleLbl="sibTrans2D1" presStyleIdx="0" presStyleCnt="0"/>
      <dgm:spPr/>
      <dgm:t>
        <a:bodyPr/>
        <a:lstStyle/>
        <a:p>
          <a:endParaRPr lang="en-US"/>
        </a:p>
      </dgm:t>
    </dgm:pt>
    <dgm:pt modelId="{FF34DBE6-D86E-487E-94E3-D2DFF4106410}" type="pres">
      <dgm:prSet presAssocID="{24E5CCB7-B929-4622-AD92-0B5EA32EF18C}" presName="compNode" presStyleCnt="0"/>
      <dgm:spPr/>
    </dgm:pt>
    <dgm:pt modelId="{6630370C-F54D-43F3-AA70-A311F9AC53A4}" type="pres">
      <dgm:prSet presAssocID="{24E5CCB7-B929-4622-AD92-0B5EA32EF18C}" presName="bkgdShape" presStyleLbl="node1" presStyleIdx="4" presStyleCnt="5"/>
      <dgm:spPr/>
      <dgm:t>
        <a:bodyPr/>
        <a:lstStyle/>
        <a:p>
          <a:endParaRPr lang="en-US"/>
        </a:p>
      </dgm:t>
    </dgm:pt>
    <dgm:pt modelId="{5D606791-040F-44B2-B726-E6898D967D11}" type="pres">
      <dgm:prSet presAssocID="{24E5CCB7-B929-4622-AD92-0B5EA32EF18C}" presName="nodeTx" presStyleLbl="node1" presStyleIdx="4" presStyleCnt="5">
        <dgm:presLayoutVars>
          <dgm:bulletEnabled val="1"/>
        </dgm:presLayoutVars>
      </dgm:prSet>
      <dgm:spPr/>
      <dgm:t>
        <a:bodyPr/>
        <a:lstStyle/>
        <a:p>
          <a:endParaRPr lang="en-US"/>
        </a:p>
      </dgm:t>
    </dgm:pt>
    <dgm:pt modelId="{CFB8F04F-00D3-4AE9-A2CB-5E4D7BF3A0BB}" type="pres">
      <dgm:prSet presAssocID="{24E5CCB7-B929-4622-AD92-0B5EA32EF18C}" presName="invisiNode" presStyleLbl="node1" presStyleIdx="4" presStyleCnt="5"/>
      <dgm:spPr/>
    </dgm:pt>
    <dgm:pt modelId="{4CE8EA2E-D29F-4E70-A183-789E25189725}" type="pres">
      <dgm:prSet presAssocID="{24E5CCB7-B929-4622-AD92-0B5EA32EF18C}"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610C3ADE-2760-4820-9770-0BF31646133B}" type="presOf" srcId="{265C6D32-E8A0-4628-B381-C1EEEA669833}" destId="{E1779C94-1963-4B1E-9A16-157D35F01B6A}" srcOrd="0" destOrd="0" presId="urn:microsoft.com/office/officeart/2005/8/layout/hList7"/>
    <dgm:cxn modelId="{8DEBF37F-0172-48C1-A802-B32134B02AEE}" type="presOf" srcId="{E062E562-3C81-4293-A249-C50E048AB558}" destId="{3FD1345B-9CA4-439D-87BF-EF3C50C3ADC4}" srcOrd="0" destOrd="0" presId="urn:microsoft.com/office/officeart/2005/8/layout/hList7"/>
    <dgm:cxn modelId="{43781B94-26EE-4ED7-9796-BEAC7693E67B}" type="presOf" srcId="{B1CFECC8-E436-47BF-841D-D9D943540A69}" destId="{D1D62659-81FF-4D2D-8A8A-998C69608465}" srcOrd="1" destOrd="0" presId="urn:microsoft.com/office/officeart/2005/8/layout/hList7"/>
    <dgm:cxn modelId="{67ACDA8C-CB59-45F5-A6D4-AE3627B8D4C3}" type="presOf" srcId="{870E17FE-F447-4FE6-B117-37564C4EE4C7}" destId="{E7DA4F8B-FE21-4072-BA80-58CF3B1E4FD3}" srcOrd="0" destOrd="0" presId="urn:microsoft.com/office/officeart/2005/8/layout/hList7"/>
    <dgm:cxn modelId="{E9F1BE88-C070-4CC6-BD1A-DAE79A08B8F1}" type="presOf" srcId="{B79182BF-7851-4113-93E3-4BF35D300FE7}" destId="{6F07ABD6-A129-41D9-9876-A442DF48AEC0}" srcOrd="0" destOrd="0" presId="urn:microsoft.com/office/officeart/2005/8/layout/hList7"/>
    <dgm:cxn modelId="{11CFF0B9-1FE5-4D4E-91C9-EEF815BD5C71}" srcId="{9D4392D3-A1F4-473D-9F2B-A5FCD0CA5B5F}" destId="{24E5CCB7-B929-4622-AD92-0B5EA32EF18C}" srcOrd="4" destOrd="0" parTransId="{DCD0A375-DB20-4012-8436-AA7FF30CB0F6}" sibTransId="{781850B2-F17F-4CC0-A358-5B2BB8728575}"/>
    <dgm:cxn modelId="{8366DF9E-5553-4C2A-B618-D77AB235AA12}" type="presOf" srcId="{B1CFECC8-E436-47BF-841D-D9D943540A69}" destId="{F11043D7-101F-4803-8C11-DD436FCF65DD}" srcOrd="0" destOrd="0" presId="urn:microsoft.com/office/officeart/2005/8/layout/hList7"/>
    <dgm:cxn modelId="{F11B2EC6-CF33-42DB-8C06-D87D0F1AE493}" type="presOf" srcId="{24E5CCB7-B929-4622-AD92-0B5EA32EF18C}" destId="{6630370C-F54D-43F3-AA70-A311F9AC53A4}" srcOrd="0" destOrd="0" presId="urn:microsoft.com/office/officeart/2005/8/layout/hList7"/>
    <dgm:cxn modelId="{C39B5E87-E667-4B94-8CC5-49BCEC03C5A6}" type="presOf" srcId="{265C6D32-E8A0-4628-B381-C1EEEA669833}" destId="{FC608892-0885-4F88-AA04-59C204FE645E}" srcOrd="1" destOrd="0" presId="urn:microsoft.com/office/officeart/2005/8/layout/hList7"/>
    <dgm:cxn modelId="{5477C6DE-714B-4696-B404-22B0A8159B78}" srcId="{9D4392D3-A1F4-473D-9F2B-A5FCD0CA5B5F}" destId="{265C6D32-E8A0-4628-B381-C1EEEA669833}" srcOrd="1" destOrd="0" parTransId="{4CB82609-04DD-443E-B310-A1A176CB7AA4}" sibTransId="{0EA5F8E0-5E9B-485C-A233-CFB806059238}"/>
    <dgm:cxn modelId="{2E67975E-91FF-416C-A8D9-C78FB105A0DF}" srcId="{9D4392D3-A1F4-473D-9F2B-A5FCD0CA5B5F}" destId="{B79182BF-7851-4113-93E3-4BF35D300FE7}" srcOrd="3" destOrd="0" parTransId="{1468FA7E-D186-46E1-BFCC-3F63E9705B2B}" sibTransId="{9E1AD05A-1E5E-4D2E-9E7E-943838C073B3}"/>
    <dgm:cxn modelId="{CE2A79F1-103F-402A-AA8A-2CE6F48F6838}" srcId="{9D4392D3-A1F4-473D-9F2B-A5FCD0CA5B5F}" destId="{E062E562-3C81-4293-A249-C50E048AB558}" srcOrd="2" destOrd="0" parTransId="{2178E44E-B167-4789-87A9-810795999312}" sibTransId="{870E17FE-F447-4FE6-B117-37564C4EE4C7}"/>
    <dgm:cxn modelId="{90087351-14D4-4AE5-8884-F65020216EA7}" srcId="{9D4392D3-A1F4-473D-9F2B-A5FCD0CA5B5F}" destId="{B1CFECC8-E436-47BF-841D-D9D943540A69}" srcOrd="0" destOrd="0" parTransId="{8FF72903-A63D-4CD4-9157-041463A37EC9}" sibTransId="{CC552B6F-C084-4DE3-90C0-AE01AFD850D3}"/>
    <dgm:cxn modelId="{439B7106-7CCF-4070-A5C4-D8462BD61CC1}" type="presOf" srcId="{9E1AD05A-1E5E-4D2E-9E7E-943838C073B3}" destId="{5254D8A9-D6E4-4537-97C4-1580FFFDCAF0}" srcOrd="0" destOrd="0" presId="urn:microsoft.com/office/officeart/2005/8/layout/hList7"/>
    <dgm:cxn modelId="{ED6272DA-BB7A-47A3-A0E4-60309974F530}" type="presOf" srcId="{CC552B6F-C084-4DE3-90C0-AE01AFD850D3}" destId="{2C71B1F1-2BB4-486A-82AB-00CAC4C47923}" srcOrd="0" destOrd="0" presId="urn:microsoft.com/office/officeart/2005/8/layout/hList7"/>
    <dgm:cxn modelId="{605B7772-4755-4ED3-8DEE-BADF69CC1324}" type="presOf" srcId="{B79182BF-7851-4113-93E3-4BF35D300FE7}" destId="{FC61968A-5B99-4305-8B38-5817B78C84A2}" srcOrd="1" destOrd="0" presId="urn:microsoft.com/office/officeart/2005/8/layout/hList7"/>
    <dgm:cxn modelId="{B7100A7A-EB4D-4BB0-98A1-EAFEE3DC1502}" type="presOf" srcId="{0EA5F8E0-5E9B-485C-A233-CFB806059238}" destId="{F7A31ECA-F8AE-47BA-A003-A4971EBCFC1B}" srcOrd="0" destOrd="0" presId="urn:microsoft.com/office/officeart/2005/8/layout/hList7"/>
    <dgm:cxn modelId="{7D7DA692-48F3-4458-B43D-E9E4F36B7AAB}" type="presOf" srcId="{9D4392D3-A1F4-473D-9F2B-A5FCD0CA5B5F}" destId="{EA641995-9E63-4ACD-B92E-A84FE6E1A89D}" srcOrd="0" destOrd="0" presId="urn:microsoft.com/office/officeart/2005/8/layout/hList7"/>
    <dgm:cxn modelId="{0ED1715B-1969-436B-A03A-5DD9D0D6840C}" type="presOf" srcId="{24E5CCB7-B929-4622-AD92-0B5EA32EF18C}" destId="{5D606791-040F-44B2-B726-E6898D967D11}" srcOrd="1" destOrd="0" presId="urn:microsoft.com/office/officeart/2005/8/layout/hList7"/>
    <dgm:cxn modelId="{BDC26557-AE03-4CBD-BC3C-7AA2BCAAB5E4}" type="presOf" srcId="{E062E562-3C81-4293-A249-C50E048AB558}" destId="{33E5FB24-37AC-41CA-AB4A-7F613874FF5B}" srcOrd="1" destOrd="0" presId="urn:microsoft.com/office/officeart/2005/8/layout/hList7"/>
    <dgm:cxn modelId="{5C0207C4-D4A3-44B3-B613-4A08FBAC4A18}" type="presParOf" srcId="{EA641995-9E63-4ACD-B92E-A84FE6E1A89D}" destId="{93CCE641-11D1-4576-B336-65D40820319C}" srcOrd="0" destOrd="0" presId="urn:microsoft.com/office/officeart/2005/8/layout/hList7"/>
    <dgm:cxn modelId="{1C7C7DF9-7F33-4CB2-9C4B-3F550B8FF876}" type="presParOf" srcId="{EA641995-9E63-4ACD-B92E-A84FE6E1A89D}" destId="{7A2BB611-894B-4D75-842E-2DDE25BB9ADB}" srcOrd="1" destOrd="0" presId="urn:microsoft.com/office/officeart/2005/8/layout/hList7"/>
    <dgm:cxn modelId="{241015A9-E344-48B7-A55D-CDB49A150071}" type="presParOf" srcId="{7A2BB611-894B-4D75-842E-2DDE25BB9ADB}" destId="{DE9DBC13-2C6C-44BD-BFC0-B8938C5B2C01}" srcOrd="0" destOrd="0" presId="urn:microsoft.com/office/officeart/2005/8/layout/hList7"/>
    <dgm:cxn modelId="{B716DBC1-F113-41C6-8FBE-A737092CF08A}" type="presParOf" srcId="{DE9DBC13-2C6C-44BD-BFC0-B8938C5B2C01}" destId="{F11043D7-101F-4803-8C11-DD436FCF65DD}" srcOrd="0" destOrd="0" presId="urn:microsoft.com/office/officeart/2005/8/layout/hList7"/>
    <dgm:cxn modelId="{3C40B690-A42F-472A-9A4A-74306DEE288C}" type="presParOf" srcId="{DE9DBC13-2C6C-44BD-BFC0-B8938C5B2C01}" destId="{D1D62659-81FF-4D2D-8A8A-998C69608465}" srcOrd="1" destOrd="0" presId="urn:microsoft.com/office/officeart/2005/8/layout/hList7"/>
    <dgm:cxn modelId="{8A711F73-5FAD-4E45-99C2-331E66A84D10}" type="presParOf" srcId="{DE9DBC13-2C6C-44BD-BFC0-B8938C5B2C01}" destId="{E1F2090E-C831-40C3-B32B-BB54C4A16E09}" srcOrd="2" destOrd="0" presId="urn:microsoft.com/office/officeart/2005/8/layout/hList7"/>
    <dgm:cxn modelId="{09AD1DDA-5306-4608-8614-36FE3D8A3393}" type="presParOf" srcId="{DE9DBC13-2C6C-44BD-BFC0-B8938C5B2C01}" destId="{B37F924E-7A8C-4BE7-B766-8C9B1B38B754}" srcOrd="3" destOrd="0" presId="urn:microsoft.com/office/officeart/2005/8/layout/hList7"/>
    <dgm:cxn modelId="{76B838F0-4F04-4EE5-AD7C-70AED1F13B3E}" type="presParOf" srcId="{7A2BB611-894B-4D75-842E-2DDE25BB9ADB}" destId="{2C71B1F1-2BB4-486A-82AB-00CAC4C47923}" srcOrd="1" destOrd="0" presId="urn:microsoft.com/office/officeart/2005/8/layout/hList7"/>
    <dgm:cxn modelId="{D3933CE1-DEE3-404A-9B7E-EB8DF7AF9DF4}" type="presParOf" srcId="{7A2BB611-894B-4D75-842E-2DDE25BB9ADB}" destId="{A9787128-B5CC-4D43-8CCA-28AAFBDDF2AA}" srcOrd="2" destOrd="0" presId="urn:microsoft.com/office/officeart/2005/8/layout/hList7"/>
    <dgm:cxn modelId="{57018141-3A6F-47FF-8698-50AD189F85A3}" type="presParOf" srcId="{A9787128-B5CC-4D43-8CCA-28AAFBDDF2AA}" destId="{E1779C94-1963-4B1E-9A16-157D35F01B6A}" srcOrd="0" destOrd="0" presId="urn:microsoft.com/office/officeart/2005/8/layout/hList7"/>
    <dgm:cxn modelId="{EEC042C0-DDB0-4AC9-9668-1065939B7492}" type="presParOf" srcId="{A9787128-B5CC-4D43-8CCA-28AAFBDDF2AA}" destId="{FC608892-0885-4F88-AA04-59C204FE645E}" srcOrd="1" destOrd="0" presId="urn:microsoft.com/office/officeart/2005/8/layout/hList7"/>
    <dgm:cxn modelId="{2BA8B3D2-8E05-486C-B48D-1EEAD676D766}" type="presParOf" srcId="{A9787128-B5CC-4D43-8CCA-28AAFBDDF2AA}" destId="{F11B743F-8CFF-4082-B456-09504BE6CD72}" srcOrd="2" destOrd="0" presId="urn:microsoft.com/office/officeart/2005/8/layout/hList7"/>
    <dgm:cxn modelId="{EA82DE1F-F4EE-4760-8057-765A88AD6F3F}" type="presParOf" srcId="{A9787128-B5CC-4D43-8CCA-28AAFBDDF2AA}" destId="{D9B27B23-4CB4-45C4-9946-1A483F4A67FD}" srcOrd="3" destOrd="0" presId="urn:microsoft.com/office/officeart/2005/8/layout/hList7"/>
    <dgm:cxn modelId="{7DA6992F-9546-458A-BB67-D1EF5827B3AD}" type="presParOf" srcId="{7A2BB611-894B-4D75-842E-2DDE25BB9ADB}" destId="{F7A31ECA-F8AE-47BA-A003-A4971EBCFC1B}" srcOrd="3" destOrd="0" presId="urn:microsoft.com/office/officeart/2005/8/layout/hList7"/>
    <dgm:cxn modelId="{D092EE43-1F31-4F9E-BFFD-25AEE1F78530}" type="presParOf" srcId="{7A2BB611-894B-4D75-842E-2DDE25BB9ADB}" destId="{6269A101-9965-4A89-9808-88FC3D77CDDB}" srcOrd="4" destOrd="0" presId="urn:microsoft.com/office/officeart/2005/8/layout/hList7"/>
    <dgm:cxn modelId="{8D79A996-09F7-48B9-A62F-52D074F3750B}" type="presParOf" srcId="{6269A101-9965-4A89-9808-88FC3D77CDDB}" destId="{3FD1345B-9CA4-439D-87BF-EF3C50C3ADC4}" srcOrd="0" destOrd="0" presId="urn:microsoft.com/office/officeart/2005/8/layout/hList7"/>
    <dgm:cxn modelId="{FC626D26-3EAE-4DA4-83D3-574EA759A854}" type="presParOf" srcId="{6269A101-9965-4A89-9808-88FC3D77CDDB}" destId="{33E5FB24-37AC-41CA-AB4A-7F613874FF5B}" srcOrd="1" destOrd="0" presId="urn:microsoft.com/office/officeart/2005/8/layout/hList7"/>
    <dgm:cxn modelId="{53D43EF8-39F2-48F3-A264-C1C8DFA687F6}" type="presParOf" srcId="{6269A101-9965-4A89-9808-88FC3D77CDDB}" destId="{B8505A76-D42C-4F91-A87D-922101987C41}" srcOrd="2" destOrd="0" presId="urn:microsoft.com/office/officeart/2005/8/layout/hList7"/>
    <dgm:cxn modelId="{4B03447E-874A-41D6-94C9-B4FAA1277C74}" type="presParOf" srcId="{6269A101-9965-4A89-9808-88FC3D77CDDB}" destId="{B8ED5B68-0583-4920-9472-431FCB716E44}" srcOrd="3" destOrd="0" presId="urn:microsoft.com/office/officeart/2005/8/layout/hList7"/>
    <dgm:cxn modelId="{ABF0610D-DF5C-4F45-B69D-FB346B92DF10}" type="presParOf" srcId="{7A2BB611-894B-4D75-842E-2DDE25BB9ADB}" destId="{E7DA4F8B-FE21-4072-BA80-58CF3B1E4FD3}" srcOrd="5" destOrd="0" presId="urn:microsoft.com/office/officeart/2005/8/layout/hList7"/>
    <dgm:cxn modelId="{65B30443-3676-4902-A8F7-8013006A4CFB}" type="presParOf" srcId="{7A2BB611-894B-4D75-842E-2DDE25BB9ADB}" destId="{6BD1B3A3-9207-4177-B0DC-4748F5DE1810}" srcOrd="6" destOrd="0" presId="urn:microsoft.com/office/officeart/2005/8/layout/hList7"/>
    <dgm:cxn modelId="{52015781-DA60-49FB-AB8F-DC7B16818B5C}" type="presParOf" srcId="{6BD1B3A3-9207-4177-B0DC-4748F5DE1810}" destId="{6F07ABD6-A129-41D9-9876-A442DF48AEC0}" srcOrd="0" destOrd="0" presId="urn:microsoft.com/office/officeart/2005/8/layout/hList7"/>
    <dgm:cxn modelId="{CDD045CE-AA00-4184-8E33-1E1342E043B2}" type="presParOf" srcId="{6BD1B3A3-9207-4177-B0DC-4748F5DE1810}" destId="{FC61968A-5B99-4305-8B38-5817B78C84A2}" srcOrd="1" destOrd="0" presId="urn:microsoft.com/office/officeart/2005/8/layout/hList7"/>
    <dgm:cxn modelId="{B994CAE4-1D7D-4CA8-A32C-C2B9BDE5A5F4}" type="presParOf" srcId="{6BD1B3A3-9207-4177-B0DC-4748F5DE1810}" destId="{7BA06994-0E8F-4EF8-AD36-2D2C74C7E4D3}" srcOrd="2" destOrd="0" presId="urn:microsoft.com/office/officeart/2005/8/layout/hList7"/>
    <dgm:cxn modelId="{54EBBE7E-7B5F-459A-BBAA-14BCA4F8D83C}" type="presParOf" srcId="{6BD1B3A3-9207-4177-B0DC-4748F5DE1810}" destId="{6235189B-42D0-4CA6-8FA1-87E6F98071F5}" srcOrd="3" destOrd="0" presId="urn:microsoft.com/office/officeart/2005/8/layout/hList7"/>
    <dgm:cxn modelId="{DF85F4FD-E0B4-4240-BD62-FA6D2E2476B0}" type="presParOf" srcId="{7A2BB611-894B-4D75-842E-2DDE25BB9ADB}" destId="{5254D8A9-D6E4-4537-97C4-1580FFFDCAF0}" srcOrd="7" destOrd="0" presId="urn:microsoft.com/office/officeart/2005/8/layout/hList7"/>
    <dgm:cxn modelId="{9FD641A7-B70C-4270-888D-DCD29942B34A}" type="presParOf" srcId="{7A2BB611-894B-4D75-842E-2DDE25BB9ADB}" destId="{FF34DBE6-D86E-487E-94E3-D2DFF4106410}" srcOrd="8" destOrd="0" presId="urn:microsoft.com/office/officeart/2005/8/layout/hList7"/>
    <dgm:cxn modelId="{EF70B655-966A-4C29-BBEA-E5DBF8046A0B}" type="presParOf" srcId="{FF34DBE6-D86E-487E-94E3-D2DFF4106410}" destId="{6630370C-F54D-43F3-AA70-A311F9AC53A4}" srcOrd="0" destOrd="0" presId="urn:microsoft.com/office/officeart/2005/8/layout/hList7"/>
    <dgm:cxn modelId="{8A0A1A93-62C9-49D8-B39D-DD049E89BC24}" type="presParOf" srcId="{FF34DBE6-D86E-487E-94E3-D2DFF4106410}" destId="{5D606791-040F-44B2-B726-E6898D967D11}" srcOrd="1" destOrd="0" presId="urn:microsoft.com/office/officeart/2005/8/layout/hList7"/>
    <dgm:cxn modelId="{2F3E00CE-E644-4F7D-9B56-72DC1D7A7C67}" type="presParOf" srcId="{FF34DBE6-D86E-487E-94E3-D2DFF4106410}" destId="{CFB8F04F-00D3-4AE9-A2CB-5E4D7BF3A0BB}" srcOrd="2" destOrd="0" presId="urn:microsoft.com/office/officeart/2005/8/layout/hList7"/>
    <dgm:cxn modelId="{7D4732DD-C811-4658-9251-B60D1F6E2780}" type="presParOf" srcId="{FF34DBE6-D86E-487E-94E3-D2DFF4106410}" destId="{4CE8EA2E-D29F-4E70-A183-789E25189725}"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D9CBEF-2288-4501-98C9-12FD3C9408D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79435160-AA3F-4E6F-9255-0190DC4A44DC}">
      <dgm:prSet phldrT="[Text]" custT="1"/>
      <dgm:spPr/>
      <dgm:t>
        <a:bodyPr/>
        <a:lstStyle/>
        <a:p>
          <a:pPr algn="ctr"/>
          <a:r>
            <a:rPr lang="en-US" sz="3200" dirty="0" smtClean="0">
              <a:solidFill>
                <a:schemeClr val="tx1"/>
              </a:solidFill>
              <a:latin typeface="Rockwell" panose="02060603020205020403" pitchFamily="18" charset="0"/>
            </a:rPr>
            <a:t>Core</a:t>
          </a:r>
          <a:endParaRPr lang="en-US" sz="1600" dirty="0">
            <a:solidFill>
              <a:schemeClr val="tx1"/>
            </a:solidFill>
            <a:latin typeface="Rockwell" panose="02060603020205020403" pitchFamily="18" charset="0"/>
          </a:endParaRPr>
        </a:p>
      </dgm:t>
    </dgm:pt>
    <dgm:pt modelId="{0F757839-F091-4570-B209-B1494631DFF0}" type="parTrans" cxnId="{3294C772-4DFE-4F9B-9C9B-E1A6C020A0BA}">
      <dgm:prSet/>
      <dgm:spPr/>
      <dgm:t>
        <a:bodyPr/>
        <a:lstStyle/>
        <a:p>
          <a:endParaRPr lang="en-US"/>
        </a:p>
      </dgm:t>
    </dgm:pt>
    <dgm:pt modelId="{2A95C651-5808-47EC-AF1E-F0A365EC524E}" type="sibTrans" cxnId="{3294C772-4DFE-4F9B-9C9B-E1A6C020A0BA}">
      <dgm:prSet/>
      <dgm:spPr/>
      <dgm:t>
        <a:bodyPr/>
        <a:lstStyle/>
        <a:p>
          <a:endParaRPr lang="en-US"/>
        </a:p>
      </dgm:t>
    </dgm:pt>
    <dgm:pt modelId="{0B87A27C-E717-493D-A9A2-7DDAA69EE159}">
      <dgm:prSet phldrT="[Text]" custT="1"/>
      <dgm:spPr>
        <a:solidFill>
          <a:schemeClr val="accent1"/>
        </a:solidFill>
      </dgm:spPr>
      <dgm:t>
        <a:bodyPr/>
        <a:lstStyle/>
        <a:p>
          <a:r>
            <a:rPr lang="en-US" sz="1600" b="1" dirty="0" smtClean="0">
              <a:latin typeface="Batang" panose="02030600000101010101" pitchFamily="18" charset="-127"/>
              <a:ea typeface="Batang" panose="02030600000101010101" pitchFamily="18" charset="-127"/>
            </a:rPr>
            <a:t>Navigating Roadblocks</a:t>
          </a:r>
          <a:endParaRPr lang="en-US" sz="1600" b="1" dirty="0">
            <a:latin typeface="Batang" panose="02030600000101010101" pitchFamily="18" charset="-127"/>
            <a:ea typeface="Batang" panose="02030600000101010101" pitchFamily="18" charset="-127"/>
          </a:endParaRPr>
        </a:p>
      </dgm:t>
    </dgm:pt>
    <dgm:pt modelId="{2D12971A-9FAB-4F4D-BF68-C2797382B1CC}" type="parTrans" cxnId="{25C6D3B7-7A1D-4148-B120-4B46127F9CAF}">
      <dgm:prSet/>
      <dgm:spPr/>
      <dgm:t>
        <a:bodyPr/>
        <a:lstStyle/>
        <a:p>
          <a:endParaRPr lang="en-US"/>
        </a:p>
      </dgm:t>
    </dgm:pt>
    <dgm:pt modelId="{F8303779-AB8C-48FE-A2ED-09EC94644048}" type="sibTrans" cxnId="{25C6D3B7-7A1D-4148-B120-4B46127F9CAF}">
      <dgm:prSet custT="1"/>
      <dgm:spPr>
        <a:solidFill>
          <a:schemeClr val="accent1"/>
        </a:solidFill>
      </dgm:spPr>
      <dgm:t>
        <a:bodyPr/>
        <a:lstStyle/>
        <a:p>
          <a:r>
            <a:rPr lang="en-US" sz="1600" b="1" dirty="0" smtClean="0">
              <a:latin typeface="Batang" panose="02030600000101010101" pitchFamily="18" charset="-127"/>
              <a:ea typeface="Batang" panose="02030600000101010101" pitchFamily="18" charset="-127"/>
            </a:rPr>
            <a:t>Using Your Professional Compass</a:t>
          </a:r>
          <a:endParaRPr lang="en-US" sz="1600" b="1" dirty="0">
            <a:latin typeface="Batang" panose="02030600000101010101" pitchFamily="18" charset="-127"/>
            <a:ea typeface="Batang" panose="02030600000101010101" pitchFamily="18" charset="-127"/>
          </a:endParaRPr>
        </a:p>
      </dgm:t>
    </dgm:pt>
    <dgm:pt modelId="{F7D30B90-4949-45FE-BB19-0AF4CB73AF0B}">
      <dgm:prSet phldrT="[Text]" custT="1"/>
      <dgm:spPr/>
      <dgm:t>
        <a:bodyPr/>
        <a:lstStyle/>
        <a:p>
          <a:pPr algn="l"/>
          <a:r>
            <a:rPr lang="en-US" sz="2400" b="0" dirty="0" smtClean="0">
              <a:solidFill>
                <a:schemeClr val="tx1"/>
              </a:solidFill>
              <a:latin typeface="Rockwell" panose="02060603020205020403" pitchFamily="18" charset="0"/>
            </a:rPr>
            <a:t>Navigating Your Search</a:t>
          </a:r>
          <a:endParaRPr lang="en-US" sz="2400" b="0" dirty="0">
            <a:solidFill>
              <a:schemeClr val="tx1"/>
            </a:solidFill>
            <a:latin typeface="Rockwell" panose="02060603020205020403" pitchFamily="18" charset="0"/>
          </a:endParaRPr>
        </a:p>
      </dgm:t>
    </dgm:pt>
    <dgm:pt modelId="{801ED1B5-CF0B-4BCD-B6BB-CD0137927412}" type="parTrans" cxnId="{850369AD-7538-4363-ACCA-FCC38175D19D}">
      <dgm:prSet/>
      <dgm:spPr/>
      <dgm:t>
        <a:bodyPr/>
        <a:lstStyle/>
        <a:p>
          <a:endParaRPr lang="en-US"/>
        </a:p>
      </dgm:t>
    </dgm:pt>
    <dgm:pt modelId="{0B71FD10-A29D-4DA2-86AA-1D0923F7F8EF}" type="sibTrans" cxnId="{850369AD-7538-4363-ACCA-FCC38175D19D}">
      <dgm:prSet/>
      <dgm:spPr/>
      <dgm:t>
        <a:bodyPr/>
        <a:lstStyle/>
        <a:p>
          <a:endParaRPr lang="en-US"/>
        </a:p>
      </dgm:t>
    </dgm:pt>
    <dgm:pt modelId="{85CD0FBA-4988-4A2A-B1F0-0E1E8148F6E0}">
      <dgm:prSet phldrT="[Text]" custT="1"/>
      <dgm:spPr>
        <a:solidFill>
          <a:schemeClr val="accent1"/>
        </a:solidFill>
      </dgm:spPr>
      <dgm:t>
        <a:bodyPr/>
        <a:lstStyle/>
        <a:p>
          <a:r>
            <a:rPr lang="en-US" sz="1600" b="1" dirty="0" smtClean="0">
              <a:latin typeface="Batang" panose="02030600000101010101" pitchFamily="18" charset="-127"/>
              <a:ea typeface="Batang" panose="02030600000101010101" pitchFamily="18" charset="-127"/>
            </a:rPr>
            <a:t>Dropping Your Pin</a:t>
          </a:r>
          <a:endParaRPr lang="en-US" sz="1600" b="1" dirty="0">
            <a:latin typeface="Batang" panose="02030600000101010101" pitchFamily="18" charset="-127"/>
            <a:ea typeface="Batang" panose="02030600000101010101" pitchFamily="18" charset="-127"/>
          </a:endParaRPr>
        </a:p>
      </dgm:t>
    </dgm:pt>
    <dgm:pt modelId="{94AA26A5-C9C1-42E1-99EC-141AF6BF7A25}" type="parTrans" cxnId="{97790FCF-5173-4EFE-8186-5CB06F06490E}">
      <dgm:prSet/>
      <dgm:spPr/>
      <dgm:t>
        <a:bodyPr/>
        <a:lstStyle/>
        <a:p>
          <a:endParaRPr lang="en-US"/>
        </a:p>
      </dgm:t>
    </dgm:pt>
    <dgm:pt modelId="{EAD88986-20DF-4587-B052-D10C9A7CB779}" type="sibTrans" cxnId="{97790FCF-5173-4EFE-8186-5CB06F06490E}">
      <dgm:prSet custT="1"/>
      <dgm:spPr/>
      <dgm:t>
        <a:bodyPr/>
        <a:lstStyle/>
        <a:p>
          <a:r>
            <a:rPr lang="en-US" sz="1600" b="1" dirty="0" smtClean="0">
              <a:latin typeface="Batang" panose="02030600000101010101" pitchFamily="18" charset="-127"/>
              <a:ea typeface="Batang" panose="02030600000101010101" pitchFamily="18" charset="-127"/>
            </a:rPr>
            <a:t>People &amp; Points of Interest</a:t>
          </a:r>
          <a:endParaRPr lang="en-US" sz="1600" b="1" dirty="0">
            <a:latin typeface="Batang" panose="02030600000101010101" pitchFamily="18" charset="-127"/>
            <a:ea typeface="Batang" panose="02030600000101010101" pitchFamily="18" charset="-127"/>
          </a:endParaRPr>
        </a:p>
      </dgm:t>
    </dgm:pt>
    <dgm:pt modelId="{27CBE35E-E999-40C3-B58F-04B969088C1F}">
      <dgm:prSet phldrT="[Text]" custT="1"/>
      <dgm:spPr/>
      <dgm:t>
        <a:bodyPr/>
        <a:lstStyle/>
        <a:p>
          <a:pPr algn="l"/>
          <a:r>
            <a:rPr lang="en-US" sz="2400" dirty="0" smtClean="0">
              <a:solidFill>
                <a:schemeClr val="tx1"/>
              </a:solidFill>
              <a:latin typeface="Rockwell" panose="02060603020205020403" pitchFamily="18" charset="0"/>
            </a:rPr>
            <a:t>Discovering Professional You</a:t>
          </a:r>
        </a:p>
      </dgm:t>
    </dgm:pt>
    <dgm:pt modelId="{83623B07-9205-4ABB-B632-A88CBD5403E1}" type="parTrans" cxnId="{BDCF5FE4-2B4F-4587-8945-E397BDD72390}">
      <dgm:prSet/>
      <dgm:spPr/>
      <dgm:t>
        <a:bodyPr/>
        <a:lstStyle/>
        <a:p>
          <a:endParaRPr lang="en-US"/>
        </a:p>
      </dgm:t>
    </dgm:pt>
    <dgm:pt modelId="{04F9FBA6-D1AB-4ED6-AAE7-353D0FF9B2C1}" type="sibTrans" cxnId="{BDCF5FE4-2B4F-4587-8945-E397BDD72390}">
      <dgm:prSet/>
      <dgm:spPr/>
      <dgm:t>
        <a:bodyPr/>
        <a:lstStyle/>
        <a:p>
          <a:endParaRPr lang="en-US"/>
        </a:p>
      </dgm:t>
    </dgm:pt>
    <dgm:pt modelId="{5CCDBF14-9B00-4107-8A96-90683E041203}">
      <dgm:prSet phldrT="[Text]" custT="1"/>
      <dgm:spPr>
        <a:solidFill>
          <a:schemeClr val="accent2"/>
        </a:solidFill>
      </dgm:spPr>
      <dgm:t>
        <a:bodyPr/>
        <a:lstStyle/>
        <a:p>
          <a:r>
            <a:rPr lang="en-US" sz="1600" b="1" dirty="0" smtClean="0">
              <a:latin typeface="Batang" panose="02030600000101010101" pitchFamily="18" charset="-127"/>
              <a:ea typeface="Batang" panose="02030600000101010101" pitchFamily="18" charset="-127"/>
            </a:rPr>
            <a:t>Entering Your Coordinates</a:t>
          </a:r>
          <a:endParaRPr lang="en-US" sz="1600" b="1" dirty="0">
            <a:latin typeface="Batang" panose="02030600000101010101" pitchFamily="18" charset="-127"/>
            <a:ea typeface="Batang" panose="02030600000101010101" pitchFamily="18" charset="-127"/>
          </a:endParaRPr>
        </a:p>
      </dgm:t>
    </dgm:pt>
    <dgm:pt modelId="{A2A69005-C6E1-4592-8F99-8E8502554F0D}" type="sibTrans" cxnId="{9412B71B-B828-4676-9582-2BFDA81845CA}">
      <dgm:prSet custT="1"/>
      <dgm:spPr>
        <a:solidFill>
          <a:schemeClr val="accent2"/>
        </a:solidFill>
      </dgm:spPr>
      <dgm:t>
        <a:bodyPr/>
        <a:lstStyle/>
        <a:p>
          <a:r>
            <a:rPr lang="en-US" sz="1600" b="1" dirty="0" smtClean="0">
              <a:latin typeface="Batang" panose="02030600000101010101" pitchFamily="18" charset="-127"/>
              <a:ea typeface="Batang" panose="02030600000101010101" pitchFamily="18" charset="-127"/>
            </a:rPr>
            <a:t>Mapping Professional You</a:t>
          </a:r>
          <a:endParaRPr lang="en-US" sz="1600" b="1" dirty="0">
            <a:latin typeface="Batang" panose="02030600000101010101" pitchFamily="18" charset="-127"/>
            <a:ea typeface="Batang" panose="02030600000101010101" pitchFamily="18" charset="-127"/>
          </a:endParaRPr>
        </a:p>
      </dgm:t>
    </dgm:pt>
    <dgm:pt modelId="{3DFEC9C4-BE9E-4D9D-9CB3-BFEB0A9928C4}" type="parTrans" cxnId="{9412B71B-B828-4676-9582-2BFDA81845CA}">
      <dgm:prSet/>
      <dgm:spPr/>
      <dgm:t>
        <a:bodyPr/>
        <a:lstStyle/>
        <a:p>
          <a:endParaRPr lang="en-US"/>
        </a:p>
      </dgm:t>
    </dgm:pt>
    <dgm:pt modelId="{73352CF6-051A-493B-81E3-A285A7967462}">
      <dgm:prSet custT="1"/>
      <dgm:spPr/>
      <dgm:t>
        <a:bodyPr/>
        <a:lstStyle/>
        <a:p>
          <a:r>
            <a:rPr lang="en-US" sz="1600" b="1" dirty="0" smtClean="0">
              <a:latin typeface="Batang" panose="02030600000101010101" pitchFamily="18" charset="-127"/>
              <a:ea typeface="Batang" panose="02030600000101010101" pitchFamily="18" charset="-127"/>
            </a:rPr>
            <a:t>Take the Highlighted Route</a:t>
          </a:r>
          <a:endParaRPr lang="en-US" sz="1600" b="1" dirty="0">
            <a:latin typeface="Batang" panose="02030600000101010101" pitchFamily="18" charset="-127"/>
            <a:ea typeface="Batang" panose="02030600000101010101" pitchFamily="18" charset="-127"/>
          </a:endParaRPr>
        </a:p>
      </dgm:t>
    </dgm:pt>
    <dgm:pt modelId="{826A563E-60E9-4A44-9ABA-6B540D6EA4A3}" type="parTrans" cxnId="{D0E67B36-EF3F-4E42-86E4-D7998C2DA4F0}">
      <dgm:prSet/>
      <dgm:spPr/>
      <dgm:t>
        <a:bodyPr/>
        <a:lstStyle/>
        <a:p>
          <a:endParaRPr lang="en-US"/>
        </a:p>
      </dgm:t>
    </dgm:pt>
    <dgm:pt modelId="{1147145A-913A-4578-8E49-0D578ACD1F75}" type="sibTrans" cxnId="{D0E67B36-EF3F-4E42-86E4-D7998C2DA4F0}">
      <dgm:prSet custT="1"/>
      <dgm:spPr/>
      <dgm:t>
        <a:bodyPr/>
        <a:lstStyle/>
        <a:p>
          <a:r>
            <a:rPr lang="en-US" sz="1600" b="1" dirty="0" smtClean="0">
              <a:latin typeface="Batang" panose="02030600000101010101" pitchFamily="18" charset="-127"/>
              <a:ea typeface="Batang" panose="02030600000101010101" pitchFamily="18" charset="-127"/>
            </a:rPr>
            <a:t>Navigating Offer to Office</a:t>
          </a:r>
          <a:endParaRPr lang="en-US" sz="1600" b="1" dirty="0">
            <a:latin typeface="Batang" panose="02030600000101010101" pitchFamily="18" charset="-127"/>
            <a:ea typeface="Batang" panose="02030600000101010101" pitchFamily="18" charset="-127"/>
          </a:endParaRPr>
        </a:p>
      </dgm:t>
    </dgm:pt>
    <dgm:pt modelId="{00CD2B69-FF2A-47EF-8482-2A6208FBD265}" type="pres">
      <dgm:prSet presAssocID="{A0D9CBEF-2288-4501-98C9-12FD3C9408DF}" presName="Name0" presStyleCnt="0">
        <dgm:presLayoutVars>
          <dgm:chMax/>
          <dgm:chPref/>
          <dgm:dir/>
          <dgm:animLvl val="lvl"/>
        </dgm:presLayoutVars>
      </dgm:prSet>
      <dgm:spPr/>
      <dgm:t>
        <a:bodyPr/>
        <a:lstStyle/>
        <a:p>
          <a:endParaRPr lang="en-US"/>
        </a:p>
      </dgm:t>
    </dgm:pt>
    <dgm:pt modelId="{D23E5B8E-793B-4A91-B5C8-B8475695225E}" type="pres">
      <dgm:prSet presAssocID="{5CCDBF14-9B00-4107-8A96-90683E041203}" presName="composite" presStyleCnt="0"/>
      <dgm:spPr/>
    </dgm:pt>
    <dgm:pt modelId="{0E477DF5-FCA3-41FE-AD41-106FCAA512C1}" type="pres">
      <dgm:prSet presAssocID="{5CCDBF14-9B00-4107-8A96-90683E041203}" presName="Parent1" presStyleLbl="node1" presStyleIdx="0" presStyleCnt="8" custScaleX="83919" custScaleY="78741" custLinFactNeighborX="-13145" custLinFactNeighborY="57367">
        <dgm:presLayoutVars>
          <dgm:chMax val="1"/>
          <dgm:chPref val="1"/>
          <dgm:bulletEnabled val="1"/>
        </dgm:presLayoutVars>
      </dgm:prSet>
      <dgm:spPr/>
      <dgm:t>
        <a:bodyPr/>
        <a:lstStyle/>
        <a:p>
          <a:endParaRPr lang="en-US"/>
        </a:p>
      </dgm:t>
    </dgm:pt>
    <dgm:pt modelId="{39B23F33-C08B-47E8-BAE9-1B76FCF2C096}" type="pres">
      <dgm:prSet presAssocID="{5CCDBF14-9B00-4107-8A96-90683E041203}" presName="Childtext1" presStyleLbl="revTx" presStyleIdx="0" presStyleCnt="4" custScaleX="78073" custScaleY="74529" custLinFactNeighborX="-14729" custLinFactNeighborY="93763">
        <dgm:presLayoutVars>
          <dgm:chMax val="0"/>
          <dgm:chPref val="0"/>
          <dgm:bulletEnabled val="1"/>
        </dgm:presLayoutVars>
      </dgm:prSet>
      <dgm:spPr/>
      <dgm:t>
        <a:bodyPr/>
        <a:lstStyle/>
        <a:p>
          <a:endParaRPr lang="en-US"/>
        </a:p>
      </dgm:t>
    </dgm:pt>
    <dgm:pt modelId="{97D7FA40-CA0F-4125-9876-F95114C188D8}" type="pres">
      <dgm:prSet presAssocID="{5CCDBF14-9B00-4107-8A96-90683E041203}" presName="BalanceSpacing" presStyleCnt="0"/>
      <dgm:spPr/>
    </dgm:pt>
    <dgm:pt modelId="{0AC5527D-6ABE-4BAF-A32B-46401B9B4C8C}" type="pres">
      <dgm:prSet presAssocID="{5CCDBF14-9B00-4107-8A96-90683E041203}" presName="BalanceSpacing1" presStyleCnt="0"/>
      <dgm:spPr/>
    </dgm:pt>
    <dgm:pt modelId="{8D368BC9-F72F-4BC1-A9B1-49CDF3F59BC8}" type="pres">
      <dgm:prSet presAssocID="{A2A69005-C6E1-4592-8F99-8E8502554F0D}" presName="Accent1Text" presStyleLbl="node1" presStyleIdx="1" presStyleCnt="8" custScaleX="83919" custScaleY="78741" custLinFactNeighborX="388" custLinFactNeighborY="58296"/>
      <dgm:spPr/>
      <dgm:t>
        <a:bodyPr/>
        <a:lstStyle/>
        <a:p>
          <a:endParaRPr lang="en-US"/>
        </a:p>
      </dgm:t>
    </dgm:pt>
    <dgm:pt modelId="{A46F74F5-E4C9-4E8F-B518-11B5676E1108}" type="pres">
      <dgm:prSet presAssocID="{A2A69005-C6E1-4592-8F99-8E8502554F0D}" presName="spaceBetweenRectangles" presStyleCnt="0"/>
      <dgm:spPr/>
    </dgm:pt>
    <dgm:pt modelId="{0A13D149-AADD-4C0F-BD2D-9E499B130C7D}" type="pres">
      <dgm:prSet presAssocID="{73352CF6-051A-493B-81E3-A285A7967462}" presName="composite" presStyleCnt="0"/>
      <dgm:spPr/>
    </dgm:pt>
    <dgm:pt modelId="{8F752A67-81F1-444F-BD8C-EAF833737471}" type="pres">
      <dgm:prSet presAssocID="{73352CF6-051A-493B-81E3-A285A7967462}" presName="Parent1" presStyleLbl="node1" presStyleIdx="2" presStyleCnt="8" custScaleX="83919" custScaleY="78741" custLinFactNeighborX="-6108" custLinFactNeighborY="51663">
        <dgm:presLayoutVars>
          <dgm:chMax val="1"/>
          <dgm:chPref val="1"/>
          <dgm:bulletEnabled val="1"/>
        </dgm:presLayoutVars>
      </dgm:prSet>
      <dgm:spPr/>
      <dgm:t>
        <a:bodyPr/>
        <a:lstStyle/>
        <a:p>
          <a:endParaRPr lang="en-US"/>
        </a:p>
      </dgm:t>
    </dgm:pt>
    <dgm:pt modelId="{02726530-6BEE-41F6-B36C-D2BFCDEE961E}" type="pres">
      <dgm:prSet presAssocID="{73352CF6-051A-493B-81E3-A285A7967462}" presName="Childtext1" presStyleLbl="revTx" presStyleIdx="1" presStyleCnt="4" custScaleX="83919" custScaleY="78741">
        <dgm:presLayoutVars>
          <dgm:chMax val="0"/>
          <dgm:chPref val="0"/>
          <dgm:bulletEnabled val="1"/>
        </dgm:presLayoutVars>
      </dgm:prSet>
      <dgm:spPr/>
    </dgm:pt>
    <dgm:pt modelId="{27B7DDFA-1A8F-4B26-BB11-9F8FFC5F9123}" type="pres">
      <dgm:prSet presAssocID="{73352CF6-051A-493B-81E3-A285A7967462}" presName="BalanceSpacing" presStyleCnt="0"/>
      <dgm:spPr/>
    </dgm:pt>
    <dgm:pt modelId="{64AEA3C4-DF86-48AC-B69E-59CFF152491C}" type="pres">
      <dgm:prSet presAssocID="{73352CF6-051A-493B-81E3-A285A7967462}" presName="BalanceSpacing1" presStyleCnt="0"/>
      <dgm:spPr/>
    </dgm:pt>
    <dgm:pt modelId="{42B30483-556A-4E0A-B0C3-05C67EB2AD27}" type="pres">
      <dgm:prSet presAssocID="{1147145A-913A-4578-8E49-0D578ACD1F75}" presName="Accent1Text" presStyleLbl="node1" presStyleIdx="3" presStyleCnt="8" custScaleX="83919" custScaleY="78741" custLinFactNeighborX="-19117" custLinFactNeighborY="51918"/>
      <dgm:spPr/>
      <dgm:t>
        <a:bodyPr/>
        <a:lstStyle/>
        <a:p>
          <a:endParaRPr lang="en-US"/>
        </a:p>
      </dgm:t>
    </dgm:pt>
    <dgm:pt modelId="{6434FB2C-072B-480C-8AEE-90CA397767F5}" type="pres">
      <dgm:prSet presAssocID="{1147145A-913A-4578-8E49-0D578ACD1F75}" presName="spaceBetweenRectangles" presStyleCnt="0"/>
      <dgm:spPr/>
    </dgm:pt>
    <dgm:pt modelId="{D8AA0B02-1E6B-4C6B-AD3C-1755EB0B2BAB}" type="pres">
      <dgm:prSet presAssocID="{0B87A27C-E717-493D-A9A2-7DDAA69EE159}" presName="composite" presStyleCnt="0"/>
      <dgm:spPr/>
    </dgm:pt>
    <dgm:pt modelId="{D0E557F9-9A43-4D8F-A926-8E64F8AB4A45}" type="pres">
      <dgm:prSet presAssocID="{0B87A27C-E717-493D-A9A2-7DDAA69EE159}" presName="Parent1" presStyleLbl="node1" presStyleIdx="4" presStyleCnt="8" custScaleX="83919" custScaleY="78741" custLinFactY="-71355" custLinFactNeighborX="-60933" custLinFactNeighborY="-100000">
        <dgm:presLayoutVars>
          <dgm:chMax val="1"/>
          <dgm:chPref val="1"/>
          <dgm:bulletEnabled val="1"/>
        </dgm:presLayoutVars>
      </dgm:prSet>
      <dgm:spPr/>
      <dgm:t>
        <a:bodyPr/>
        <a:lstStyle/>
        <a:p>
          <a:endParaRPr lang="en-US"/>
        </a:p>
      </dgm:t>
    </dgm:pt>
    <dgm:pt modelId="{23FF2D2A-EFFE-4C29-AAA4-23F4612F0330}" type="pres">
      <dgm:prSet presAssocID="{0B87A27C-E717-493D-A9A2-7DDAA69EE159}" presName="Childtext1" presStyleLbl="revTx" presStyleIdx="2" presStyleCnt="4" custScaleX="78073" custScaleY="74529" custLinFactNeighborX="18988" custLinFactNeighborY="-56721">
        <dgm:presLayoutVars>
          <dgm:chMax val="0"/>
          <dgm:chPref val="0"/>
          <dgm:bulletEnabled val="1"/>
        </dgm:presLayoutVars>
      </dgm:prSet>
      <dgm:spPr/>
      <dgm:t>
        <a:bodyPr/>
        <a:lstStyle/>
        <a:p>
          <a:endParaRPr lang="en-US"/>
        </a:p>
      </dgm:t>
    </dgm:pt>
    <dgm:pt modelId="{D00185D6-B0FA-4FFA-95BA-3D35A513992B}" type="pres">
      <dgm:prSet presAssocID="{0B87A27C-E717-493D-A9A2-7DDAA69EE159}" presName="BalanceSpacing" presStyleCnt="0"/>
      <dgm:spPr/>
    </dgm:pt>
    <dgm:pt modelId="{C21E9146-9923-4414-8A8E-772744E2B330}" type="pres">
      <dgm:prSet presAssocID="{0B87A27C-E717-493D-A9A2-7DDAA69EE159}" presName="BalanceSpacing1" presStyleCnt="0"/>
      <dgm:spPr/>
    </dgm:pt>
    <dgm:pt modelId="{D6FF120D-2E8F-4B85-A3C1-766ED13F9C4E}" type="pres">
      <dgm:prSet presAssocID="{F8303779-AB8C-48FE-A2ED-09EC94644048}" presName="Accent1Text" presStyleLbl="node1" presStyleIdx="5" presStyleCnt="8" custScaleX="83919" custScaleY="78741" custLinFactY="-72975" custLinFactNeighborX="-47079" custLinFactNeighborY="-100000"/>
      <dgm:spPr/>
      <dgm:t>
        <a:bodyPr/>
        <a:lstStyle/>
        <a:p>
          <a:endParaRPr lang="en-US"/>
        </a:p>
      </dgm:t>
    </dgm:pt>
    <dgm:pt modelId="{0D147A93-104A-46C6-98FA-6B8CC3BE94E4}" type="pres">
      <dgm:prSet presAssocID="{F8303779-AB8C-48FE-A2ED-09EC94644048}" presName="spaceBetweenRectangles" presStyleCnt="0"/>
      <dgm:spPr/>
    </dgm:pt>
    <dgm:pt modelId="{715E7A72-6648-432E-A49E-F7D6E486BB68}" type="pres">
      <dgm:prSet presAssocID="{85CD0FBA-4988-4A2A-B1F0-0E1E8148F6E0}" presName="composite" presStyleCnt="0"/>
      <dgm:spPr/>
    </dgm:pt>
    <dgm:pt modelId="{3EF93FBB-4C78-4229-A0A6-4055B5B6AE40}" type="pres">
      <dgm:prSet presAssocID="{85CD0FBA-4988-4A2A-B1F0-0E1E8148F6E0}" presName="Parent1" presStyleLbl="node1" presStyleIdx="6" presStyleCnt="8" custScaleX="83919" custScaleY="78741" custLinFactY="-100000" custLinFactNeighborX="88321" custLinFactNeighborY="-144091">
        <dgm:presLayoutVars>
          <dgm:chMax val="1"/>
          <dgm:chPref val="1"/>
          <dgm:bulletEnabled val="1"/>
        </dgm:presLayoutVars>
      </dgm:prSet>
      <dgm:spPr/>
      <dgm:t>
        <a:bodyPr/>
        <a:lstStyle/>
        <a:p>
          <a:endParaRPr lang="en-US"/>
        </a:p>
      </dgm:t>
    </dgm:pt>
    <dgm:pt modelId="{A10168F0-CBDD-4DA5-8297-36AE900426DF}" type="pres">
      <dgm:prSet presAssocID="{85CD0FBA-4988-4A2A-B1F0-0E1E8148F6E0}" presName="Childtext1" presStyleLbl="revTx" presStyleIdx="3" presStyleCnt="4" custScaleX="85973" custScaleY="74529" custLinFactX="100000" custLinFactY="-200000" custLinFactNeighborX="161246" custLinFactNeighborY="-204761">
        <dgm:presLayoutVars>
          <dgm:chMax val="0"/>
          <dgm:chPref val="0"/>
          <dgm:bulletEnabled val="1"/>
        </dgm:presLayoutVars>
      </dgm:prSet>
      <dgm:spPr/>
      <dgm:t>
        <a:bodyPr/>
        <a:lstStyle/>
        <a:p>
          <a:endParaRPr lang="en-US"/>
        </a:p>
      </dgm:t>
    </dgm:pt>
    <dgm:pt modelId="{D7F2EF23-2A45-4BF9-8BB0-4B250BE38B76}" type="pres">
      <dgm:prSet presAssocID="{85CD0FBA-4988-4A2A-B1F0-0E1E8148F6E0}" presName="BalanceSpacing" presStyleCnt="0"/>
      <dgm:spPr/>
    </dgm:pt>
    <dgm:pt modelId="{DE7EBE9B-90AC-4CBA-9E7D-976819F237BB}" type="pres">
      <dgm:prSet presAssocID="{85CD0FBA-4988-4A2A-B1F0-0E1E8148F6E0}" presName="BalanceSpacing1" presStyleCnt="0"/>
      <dgm:spPr/>
    </dgm:pt>
    <dgm:pt modelId="{545649BD-4265-48E0-BE49-714C1D7C9328}" type="pres">
      <dgm:prSet presAssocID="{EAD88986-20DF-4587-B052-D10C9A7CB779}" presName="Accent1Text" presStyleLbl="node1" presStyleIdx="7" presStyleCnt="8" custScaleX="83919" custScaleY="78741" custLinFactX="-100000" custLinFactY="-7538" custLinFactNeighborX="-111740" custLinFactNeighborY="-100000"/>
      <dgm:spPr/>
      <dgm:t>
        <a:bodyPr/>
        <a:lstStyle/>
        <a:p>
          <a:endParaRPr lang="en-US"/>
        </a:p>
      </dgm:t>
    </dgm:pt>
  </dgm:ptLst>
  <dgm:cxnLst>
    <dgm:cxn modelId="{7865DEEE-ADAD-4A3A-9E15-E633D94B8A4A}" type="presOf" srcId="{73352CF6-051A-493B-81E3-A285A7967462}" destId="{8F752A67-81F1-444F-BD8C-EAF833737471}" srcOrd="0" destOrd="0" presId="urn:microsoft.com/office/officeart/2008/layout/AlternatingHexagons"/>
    <dgm:cxn modelId="{D9B1B5C5-1218-47C8-83D2-A4997C86FD7F}" type="presOf" srcId="{0B87A27C-E717-493D-A9A2-7DDAA69EE159}" destId="{D0E557F9-9A43-4D8F-A926-8E64F8AB4A45}" srcOrd="0" destOrd="0" presId="urn:microsoft.com/office/officeart/2008/layout/AlternatingHexagons"/>
    <dgm:cxn modelId="{3294C772-4DFE-4F9B-9C9B-E1A6C020A0BA}" srcId="{5CCDBF14-9B00-4107-8A96-90683E041203}" destId="{79435160-AA3F-4E6F-9255-0190DC4A44DC}" srcOrd="0" destOrd="0" parTransId="{0F757839-F091-4570-B209-B1494631DFF0}" sibTransId="{2A95C651-5808-47EC-AF1E-F0A365EC524E}"/>
    <dgm:cxn modelId="{EE3CE68D-B90C-4B44-B901-90FF5F138222}" type="presOf" srcId="{A2A69005-C6E1-4592-8F99-8E8502554F0D}" destId="{8D368BC9-F72F-4BC1-A9B1-49CDF3F59BC8}" srcOrd="0" destOrd="0" presId="urn:microsoft.com/office/officeart/2008/layout/AlternatingHexagons"/>
    <dgm:cxn modelId="{ABDFE0F9-7E0F-40A0-9FD0-7EDD1C28BA5B}" type="presOf" srcId="{F8303779-AB8C-48FE-A2ED-09EC94644048}" destId="{D6FF120D-2E8F-4B85-A3C1-766ED13F9C4E}" srcOrd="0" destOrd="0" presId="urn:microsoft.com/office/officeart/2008/layout/AlternatingHexagons"/>
    <dgm:cxn modelId="{5E27D15B-D749-48F3-831B-2C4D78ABC07E}" type="presOf" srcId="{85CD0FBA-4988-4A2A-B1F0-0E1E8148F6E0}" destId="{3EF93FBB-4C78-4229-A0A6-4055B5B6AE40}" srcOrd="0" destOrd="0" presId="urn:microsoft.com/office/officeart/2008/layout/AlternatingHexagons"/>
    <dgm:cxn modelId="{97790FCF-5173-4EFE-8186-5CB06F06490E}" srcId="{A0D9CBEF-2288-4501-98C9-12FD3C9408DF}" destId="{85CD0FBA-4988-4A2A-B1F0-0E1E8148F6E0}" srcOrd="3" destOrd="0" parTransId="{94AA26A5-C9C1-42E1-99EC-141AF6BF7A25}" sibTransId="{EAD88986-20DF-4587-B052-D10C9A7CB779}"/>
    <dgm:cxn modelId="{BBAE40FF-A6CB-4058-89B6-DAC83395DA33}" type="presOf" srcId="{79435160-AA3F-4E6F-9255-0190DC4A44DC}" destId="{39B23F33-C08B-47E8-BAE9-1B76FCF2C096}" srcOrd="0" destOrd="0" presId="urn:microsoft.com/office/officeart/2008/layout/AlternatingHexagons"/>
    <dgm:cxn modelId="{6F0CC548-88B6-4D98-B4BB-31ADBB326519}" type="presOf" srcId="{A0D9CBEF-2288-4501-98C9-12FD3C9408DF}" destId="{00CD2B69-FF2A-47EF-8482-2A6208FBD265}" srcOrd="0" destOrd="0" presId="urn:microsoft.com/office/officeart/2008/layout/AlternatingHexagons"/>
    <dgm:cxn modelId="{29F05A1E-2FF1-4860-902A-2111F6EDF6DC}" type="presOf" srcId="{27CBE35E-E999-40C3-B58F-04B969088C1F}" destId="{A10168F0-CBDD-4DA5-8297-36AE900426DF}" srcOrd="0" destOrd="0" presId="urn:microsoft.com/office/officeart/2008/layout/AlternatingHexagons"/>
    <dgm:cxn modelId="{6A582E2D-8950-4A58-85D6-75EC96988703}" type="presOf" srcId="{1147145A-913A-4578-8E49-0D578ACD1F75}" destId="{42B30483-556A-4E0A-B0C3-05C67EB2AD27}" srcOrd="0" destOrd="0" presId="urn:microsoft.com/office/officeart/2008/layout/AlternatingHexagons"/>
    <dgm:cxn modelId="{850369AD-7538-4363-ACCA-FCC38175D19D}" srcId="{0B87A27C-E717-493D-A9A2-7DDAA69EE159}" destId="{F7D30B90-4949-45FE-BB19-0AF4CB73AF0B}" srcOrd="0" destOrd="0" parTransId="{801ED1B5-CF0B-4BCD-B6BB-CD0137927412}" sibTransId="{0B71FD10-A29D-4DA2-86AA-1D0923F7F8EF}"/>
    <dgm:cxn modelId="{660A4515-59F1-45F8-A97F-37D46895D93A}" type="presOf" srcId="{EAD88986-20DF-4587-B052-D10C9A7CB779}" destId="{545649BD-4265-48E0-BE49-714C1D7C9328}" srcOrd="0" destOrd="0" presId="urn:microsoft.com/office/officeart/2008/layout/AlternatingHexagons"/>
    <dgm:cxn modelId="{9412B71B-B828-4676-9582-2BFDA81845CA}" srcId="{A0D9CBEF-2288-4501-98C9-12FD3C9408DF}" destId="{5CCDBF14-9B00-4107-8A96-90683E041203}" srcOrd="0" destOrd="0" parTransId="{3DFEC9C4-BE9E-4D9D-9CB3-BFEB0A9928C4}" sibTransId="{A2A69005-C6E1-4592-8F99-8E8502554F0D}"/>
    <dgm:cxn modelId="{D0E67B36-EF3F-4E42-86E4-D7998C2DA4F0}" srcId="{A0D9CBEF-2288-4501-98C9-12FD3C9408DF}" destId="{73352CF6-051A-493B-81E3-A285A7967462}" srcOrd="1" destOrd="0" parTransId="{826A563E-60E9-4A44-9ABA-6B540D6EA4A3}" sibTransId="{1147145A-913A-4578-8E49-0D578ACD1F75}"/>
    <dgm:cxn modelId="{BDCF5FE4-2B4F-4587-8945-E397BDD72390}" srcId="{85CD0FBA-4988-4A2A-B1F0-0E1E8148F6E0}" destId="{27CBE35E-E999-40C3-B58F-04B969088C1F}" srcOrd="0" destOrd="0" parTransId="{83623B07-9205-4ABB-B632-A88CBD5403E1}" sibTransId="{04F9FBA6-D1AB-4ED6-AAE7-353D0FF9B2C1}"/>
    <dgm:cxn modelId="{B37DED3C-623B-4B57-8C9C-854FCE758C9F}" type="presOf" srcId="{5CCDBF14-9B00-4107-8A96-90683E041203}" destId="{0E477DF5-FCA3-41FE-AD41-106FCAA512C1}" srcOrd="0" destOrd="0" presId="urn:microsoft.com/office/officeart/2008/layout/AlternatingHexagons"/>
    <dgm:cxn modelId="{D5B1AFF3-78C1-4C5B-96B4-B25B75F2B6DD}" type="presOf" srcId="{F7D30B90-4949-45FE-BB19-0AF4CB73AF0B}" destId="{23FF2D2A-EFFE-4C29-AAA4-23F4612F0330}" srcOrd="0" destOrd="0" presId="urn:microsoft.com/office/officeart/2008/layout/AlternatingHexagons"/>
    <dgm:cxn modelId="{25C6D3B7-7A1D-4148-B120-4B46127F9CAF}" srcId="{A0D9CBEF-2288-4501-98C9-12FD3C9408DF}" destId="{0B87A27C-E717-493D-A9A2-7DDAA69EE159}" srcOrd="2" destOrd="0" parTransId="{2D12971A-9FAB-4F4D-BF68-C2797382B1CC}" sibTransId="{F8303779-AB8C-48FE-A2ED-09EC94644048}"/>
    <dgm:cxn modelId="{4170AC4C-4042-4D11-8EB2-C54E5BB56E55}" type="presParOf" srcId="{00CD2B69-FF2A-47EF-8482-2A6208FBD265}" destId="{D23E5B8E-793B-4A91-B5C8-B8475695225E}" srcOrd="0" destOrd="0" presId="urn:microsoft.com/office/officeart/2008/layout/AlternatingHexagons"/>
    <dgm:cxn modelId="{E0A06D23-EDF0-48DC-A86C-CFCA1EE4D997}" type="presParOf" srcId="{D23E5B8E-793B-4A91-B5C8-B8475695225E}" destId="{0E477DF5-FCA3-41FE-AD41-106FCAA512C1}" srcOrd="0" destOrd="0" presId="urn:microsoft.com/office/officeart/2008/layout/AlternatingHexagons"/>
    <dgm:cxn modelId="{B4F9ED0E-C015-4447-9DC1-A6464E327CF2}" type="presParOf" srcId="{D23E5B8E-793B-4A91-B5C8-B8475695225E}" destId="{39B23F33-C08B-47E8-BAE9-1B76FCF2C096}" srcOrd="1" destOrd="0" presId="urn:microsoft.com/office/officeart/2008/layout/AlternatingHexagons"/>
    <dgm:cxn modelId="{998896B1-5A4B-4947-AC90-B250AA9E2755}" type="presParOf" srcId="{D23E5B8E-793B-4A91-B5C8-B8475695225E}" destId="{97D7FA40-CA0F-4125-9876-F95114C188D8}" srcOrd="2" destOrd="0" presId="urn:microsoft.com/office/officeart/2008/layout/AlternatingHexagons"/>
    <dgm:cxn modelId="{1A39D315-01A2-422A-AA4F-8703AA8BFAAD}" type="presParOf" srcId="{D23E5B8E-793B-4A91-B5C8-B8475695225E}" destId="{0AC5527D-6ABE-4BAF-A32B-46401B9B4C8C}" srcOrd="3" destOrd="0" presId="urn:microsoft.com/office/officeart/2008/layout/AlternatingHexagons"/>
    <dgm:cxn modelId="{12644BA7-5A78-4DBB-AA9F-6D9AC985DC26}" type="presParOf" srcId="{D23E5B8E-793B-4A91-B5C8-B8475695225E}" destId="{8D368BC9-F72F-4BC1-A9B1-49CDF3F59BC8}" srcOrd="4" destOrd="0" presId="urn:microsoft.com/office/officeart/2008/layout/AlternatingHexagons"/>
    <dgm:cxn modelId="{32812703-BFA5-455F-A1BA-54E7AD244F00}" type="presParOf" srcId="{00CD2B69-FF2A-47EF-8482-2A6208FBD265}" destId="{A46F74F5-E4C9-4E8F-B518-11B5676E1108}" srcOrd="1" destOrd="0" presId="urn:microsoft.com/office/officeart/2008/layout/AlternatingHexagons"/>
    <dgm:cxn modelId="{22073C4C-A0E9-445D-9A82-FEB0096693EA}" type="presParOf" srcId="{00CD2B69-FF2A-47EF-8482-2A6208FBD265}" destId="{0A13D149-AADD-4C0F-BD2D-9E499B130C7D}" srcOrd="2" destOrd="0" presId="urn:microsoft.com/office/officeart/2008/layout/AlternatingHexagons"/>
    <dgm:cxn modelId="{EB73FF6F-4179-46CA-B8CD-4FA5C52D9916}" type="presParOf" srcId="{0A13D149-AADD-4C0F-BD2D-9E499B130C7D}" destId="{8F752A67-81F1-444F-BD8C-EAF833737471}" srcOrd="0" destOrd="0" presId="urn:microsoft.com/office/officeart/2008/layout/AlternatingHexagons"/>
    <dgm:cxn modelId="{36037506-A06E-4E42-BCC8-61B632AEEB91}" type="presParOf" srcId="{0A13D149-AADD-4C0F-BD2D-9E499B130C7D}" destId="{02726530-6BEE-41F6-B36C-D2BFCDEE961E}" srcOrd="1" destOrd="0" presId="urn:microsoft.com/office/officeart/2008/layout/AlternatingHexagons"/>
    <dgm:cxn modelId="{CDA37182-8D54-4A1C-B140-BF220639D123}" type="presParOf" srcId="{0A13D149-AADD-4C0F-BD2D-9E499B130C7D}" destId="{27B7DDFA-1A8F-4B26-BB11-9F8FFC5F9123}" srcOrd="2" destOrd="0" presId="urn:microsoft.com/office/officeart/2008/layout/AlternatingHexagons"/>
    <dgm:cxn modelId="{AB52898C-5A82-43DD-8BFB-B2AAA39CA6BC}" type="presParOf" srcId="{0A13D149-AADD-4C0F-BD2D-9E499B130C7D}" destId="{64AEA3C4-DF86-48AC-B69E-59CFF152491C}" srcOrd="3" destOrd="0" presId="urn:microsoft.com/office/officeart/2008/layout/AlternatingHexagons"/>
    <dgm:cxn modelId="{1DD6D42E-E384-4AA3-A09F-0FEAC954FE53}" type="presParOf" srcId="{0A13D149-AADD-4C0F-BD2D-9E499B130C7D}" destId="{42B30483-556A-4E0A-B0C3-05C67EB2AD27}" srcOrd="4" destOrd="0" presId="urn:microsoft.com/office/officeart/2008/layout/AlternatingHexagons"/>
    <dgm:cxn modelId="{C20BF4CE-CF94-41C5-92BC-6AD5DE059638}" type="presParOf" srcId="{00CD2B69-FF2A-47EF-8482-2A6208FBD265}" destId="{6434FB2C-072B-480C-8AEE-90CA397767F5}" srcOrd="3" destOrd="0" presId="urn:microsoft.com/office/officeart/2008/layout/AlternatingHexagons"/>
    <dgm:cxn modelId="{A7E8DB31-623F-4F97-8B5B-0CFA33C06334}" type="presParOf" srcId="{00CD2B69-FF2A-47EF-8482-2A6208FBD265}" destId="{D8AA0B02-1E6B-4C6B-AD3C-1755EB0B2BAB}" srcOrd="4" destOrd="0" presId="urn:microsoft.com/office/officeart/2008/layout/AlternatingHexagons"/>
    <dgm:cxn modelId="{BDE84A4D-CF49-4E35-B748-1CB0DF5CD202}" type="presParOf" srcId="{D8AA0B02-1E6B-4C6B-AD3C-1755EB0B2BAB}" destId="{D0E557F9-9A43-4D8F-A926-8E64F8AB4A45}" srcOrd="0" destOrd="0" presId="urn:microsoft.com/office/officeart/2008/layout/AlternatingHexagons"/>
    <dgm:cxn modelId="{92358259-4E9E-4270-BD95-202C279D8B88}" type="presParOf" srcId="{D8AA0B02-1E6B-4C6B-AD3C-1755EB0B2BAB}" destId="{23FF2D2A-EFFE-4C29-AAA4-23F4612F0330}" srcOrd="1" destOrd="0" presId="urn:microsoft.com/office/officeart/2008/layout/AlternatingHexagons"/>
    <dgm:cxn modelId="{DEEE2F65-AEE7-4A85-9EB4-9083770134FB}" type="presParOf" srcId="{D8AA0B02-1E6B-4C6B-AD3C-1755EB0B2BAB}" destId="{D00185D6-B0FA-4FFA-95BA-3D35A513992B}" srcOrd="2" destOrd="0" presId="urn:microsoft.com/office/officeart/2008/layout/AlternatingHexagons"/>
    <dgm:cxn modelId="{582DE2DE-57DF-4329-8918-51DFFE752F64}" type="presParOf" srcId="{D8AA0B02-1E6B-4C6B-AD3C-1755EB0B2BAB}" destId="{C21E9146-9923-4414-8A8E-772744E2B330}" srcOrd="3" destOrd="0" presId="urn:microsoft.com/office/officeart/2008/layout/AlternatingHexagons"/>
    <dgm:cxn modelId="{E01CA03F-F5C1-42B2-8916-9DBC63C0F9C1}" type="presParOf" srcId="{D8AA0B02-1E6B-4C6B-AD3C-1755EB0B2BAB}" destId="{D6FF120D-2E8F-4B85-A3C1-766ED13F9C4E}" srcOrd="4" destOrd="0" presId="urn:microsoft.com/office/officeart/2008/layout/AlternatingHexagons"/>
    <dgm:cxn modelId="{C39FCDF3-436F-41DB-B2E6-EA53BFC13BCC}" type="presParOf" srcId="{00CD2B69-FF2A-47EF-8482-2A6208FBD265}" destId="{0D147A93-104A-46C6-98FA-6B8CC3BE94E4}" srcOrd="5" destOrd="0" presId="urn:microsoft.com/office/officeart/2008/layout/AlternatingHexagons"/>
    <dgm:cxn modelId="{401E107B-7D43-41EC-B774-AE94C5BD3662}" type="presParOf" srcId="{00CD2B69-FF2A-47EF-8482-2A6208FBD265}" destId="{715E7A72-6648-432E-A49E-F7D6E486BB68}" srcOrd="6" destOrd="0" presId="urn:microsoft.com/office/officeart/2008/layout/AlternatingHexagons"/>
    <dgm:cxn modelId="{BA250325-B638-4C42-8780-BCE9FE07E1FC}" type="presParOf" srcId="{715E7A72-6648-432E-A49E-F7D6E486BB68}" destId="{3EF93FBB-4C78-4229-A0A6-4055B5B6AE40}" srcOrd="0" destOrd="0" presId="urn:microsoft.com/office/officeart/2008/layout/AlternatingHexagons"/>
    <dgm:cxn modelId="{7BC344A9-BC3D-4A6F-A8F7-D9665514BC42}" type="presParOf" srcId="{715E7A72-6648-432E-A49E-F7D6E486BB68}" destId="{A10168F0-CBDD-4DA5-8297-36AE900426DF}" srcOrd="1" destOrd="0" presId="urn:microsoft.com/office/officeart/2008/layout/AlternatingHexagons"/>
    <dgm:cxn modelId="{2CA6C248-7E6D-4AB4-B9EF-B2A0C10B9772}" type="presParOf" srcId="{715E7A72-6648-432E-A49E-F7D6E486BB68}" destId="{D7F2EF23-2A45-4BF9-8BB0-4B250BE38B76}" srcOrd="2" destOrd="0" presId="urn:microsoft.com/office/officeart/2008/layout/AlternatingHexagons"/>
    <dgm:cxn modelId="{21CF90EB-9B17-4186-BE9A-8332D810DCE4}" type="presParOf" srcId="{715E7A72-6648-432E-A49E-F7D6E486BB68}" destId="{DE7EBE9B-90AC-4CBA-9E7D-976819F237BB}" srcOrd="3" destOrd="0" presId="urn:microsoft.com/office/officeart/2008/layout/AlternatingHexagons"/>
    <dgm:cxn modelId="{5F05D4A0-9536-4BF8-968E-CA1FD117776B}" type="presParOf" srcId="{715E7A72-6648-432E-A49E-F7D6E486BB68}" destId="{545649BD-4265-48E0-BE49-714C1D7C932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88D6F7-10CC-4CDD-8AA0-B8E3C0D905CF}"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7166BC3F-D8BC-4A04-926B-2DC858CA7A26}">
      <dgm:prSet phldrT="[Text]" custT="1"/>
      <dgm:spPr/>
      <dgm:t>
        <a:bodyPr/>
        <a:lstStyle/>
        <a:p>
          <a:r>
            <a:rPr lang="en-US" sz="1800" b="1" dirty="0" smtClean="0">
              <a:latin typeface="Batang" panose="02030600000101010101" pitchFamily="18" charset="-127"/>
              <a:ea typeface="Batang" panose="02030600000101010101" pitchFamily="18" charset="-127"/>
            </a:rPr>
            <a:t>Go for the Goal: Goal Setting </a:t>
          </a:r>
          <a:endParaRPr lang="en-US" sz="1800" b="1" dirty="0">
            <a:latin typeface="Batang" panose="02030600000101010101" pitchFamily="18" charset="-127"/>
            <a:ea typeface="Batang" panose="02030600000101010101" pitchFamily="18" charset="-127"/>
          </a:endParaRPr>
        </a:p>
      </dgm:t>
    </dgm:pt>
    <dgm:pt modelId="{EB76CC6F-79CF-4643-A3B2-58D3D1D504B4}" type="parTrans" cxnId="{861AA4CD-2D35-456E-B466-FB08B8D2611B}">
      <dgm:prSet/>
      <dgm:spPr/>
      <dgm:t>
        <a:bodyPr/>
        <a:lstStyle/>
        <a:p>
          <a:endParaRPr lang="en-US"/>
        </a:p>
      </dgm:t>
    </dgm:pt>
    <dgm:pt modelId="{F9EF34F2-165D-4462-8CCE-5F7E86A7766F}" type="sibTrans" cxnId="{861AA4CD-2D35-456E-B466-FB08B8D2611B}">
      <dgm:prSet/>
      <dgm:spPr/>
      <dgm:t>
        <a:bodyPr/>
        <a:lstStyle/>
        <a:p>
          <a:endParaRPr lang="en-US"/>
        </a:p>
      </dgm:t>
    </dgm:pt>
    <dgm:pt modelId="{F99901C2-B74B-4AAB-BDF3-DB5E25CFD1E0}">
      <dgm:prSet phldrT="[Text]" custT="1"/>
      <dgm:spPr/>
      <dgm:t>
        <a:bodyPr/>
        <a:lstStyle/>
        <a:p>
          <a:r>
            <a:rPr lang="en-US" sz="1800" b="1" dirty="0" smtClean="0">
              <a:latin typeface="Batang" panose="02030600000101010101" pitchFamily="18" charset="-127"/>
              <a:ea typeface="Batang" panose="02030600000101010101" pitchFamily="18" charset="-127"/>
            </a:rPr>
            <a:t>Ace the Interview </a:t>
          </a:r>
          <a:endParaRPr lang="en-US" sz="1800" b="1" dirty="0">
            <a:latin typeface="Batang" panose="02030600000101010101" pitchFamily="18" charset="-127"/>
            <a:ea typeface="Batang" panose="02030600000101010101" pitchFamily="18" charset="-127"/>
          </a:endParaRPr>
        </a:p>
      </dgm:t>
    </dgm:pt>
    <dgm:pt modelId="{5F987E11-D31B-40AB-BDB6-0FF9EAA7EC08}" type="parTrans" cxnId="{9B660195-2483-4A36-B78C-9C4477521578}">
      <dgm:prSet/>
      <dgm:spPr/>
      <dgm:t>
        <a:bodyPr/>
        <a:lstStyle/>
        <a:p>
          <a:endParaRPr lang="en-US"/>
        </a:p>
      </dgm:t>
    </dgm:pt>
    <dgm:pt modelId="{1E4D2F3E-5E6A-4E1A-9838-BA2B7D5BB9E9}" type="sibTrans" cxnId="{9B660195-2483-4A36-B78C-9C4477521578}">
      <dgm:prSet/>
      <dgm:spPr/>
      <dgm:t>
        <a:bodyPr/>
        <a:lstStyle/>
        <a:p>
          <a:endParaRPr lang="en-US"/>
        </a:p>
      </dgm:t>
    </dgm:pt>
    <dgm:pt modelId="{769A7ABB-9391-4CF2-B9C4-91AF6CFD1F56}">
      <dgm:prSet phldrT="[Text]" custT="1"/>
      <dgm:spPr/>
      <dgm:t>
        <a:bodyPr/>
        <a:lstStyle/>
        <a:p>
          <a:r>
            <a:rPr lang="en-US" sz="1800" b="1" dirty="0" smtClean="0">
              <a:latin typeface="Batang" panose="02030600000101010101" pitchFamily="18" charset="-127"/>
              <a:ea typeface="Batang" panose="02030600000101010101" pitchFamily="18" charset="-127"/>
            </a:rPr>
            <a:t>Taking the Lead: The Value of Leadership Skills</a:t>
          </a:r>
          <a:endParaRPr lang="en-US" sz="1800" b="1" dirty="0">
            <a:latin typeface="Batang" panose="02030600000101010101" pitchFamily="18" charset="-127"/>
            <a:ea typeface="Batang" panose="02030600000101010101" pitchFamily="18" charset="-127"/>
          </a:endParaRPr>
        </a:p>
      </dgm:t>
    </dgm:pt>
    <dgm:pt modelId="{26C285CF-06CB-49A6-9A39-64928090A5ED}" type="parTrans" cxnId="{D1682A8B-2685-4C1B-963D-57FE6F6EA883}">
      <dgm:prSet/>
      <dgm:spPr/>
      <dgm:t>
        <a:bodyPr/>
        <a:lstStyle/>
        <a:p>
          <a:endParaRPr lang="en-US"/>
        </a:p>
      </dgm:t>
    </dgm:pt>
    <dgm:pt modelId="{03942F1C-263E-40F9-B4E7-8F2C0FF40B02}" type="sibTrans" cxnId="{D1682A8B-2685-4C1B-963D-57FE6F6EA883}">
      <dgm:prSet/>
      <dgm:spPr/>
      <dgm:t>
        <a:bodyPr/>
        <a:lstStyle/>
        <a:p>
          <a:endParaRPr lang="en-US"/>
        </a:p>
      </dgm:t>
    </dgm:pt>
    <dgm:pt modelId="{A3BDC5BA-0ACE-4C7F-8FBE-C579B3DD82B3}">
      <dgm:prSet phldrT="[Text]" custT="1"/>
      <dgm:spPr/>
      <dgm:t>
        <a:bodyPr/>
        <a:lstStyle/>
        <a:p>
          <a:r>
            <a:rPr lang="en-US" sz="1800" b="1" dirty="0" smtClean="0">
              <a:latin typeface="Batang" panose="02030600000101010101" pitchFamily="18" charset="-127"/>
              <a:ea typeface="Batang" panose="02030600000101010101" pitchFamily="18" charset="-127"/>
            </a:rPr>
            <a:t>Work It: Networking as a Student </a:t>
          </a:r>
          <a:endParaRPr lang="en-US" sz="1800" b="1" dirty="0">
            <a:latin typeface="Batang" panose="02030600000101010101" pitchFamily="18" charset="-127"/>
            <a:ea typeface="Batang" panose="02030600000101010101" pitchFamily="18" charset="-127"/>
          </a:endParaRPr>
        </a:p>
      </dgm:t>
    </dgm:pt>
    <dgm:pt modelId="{5DB8F897-6B08-4F43-8891-1FBA4FBF91F4}" type="parTrans" cxnId="{752CF6C8-ED0D-4545-BB92-D06F9093A1DC}">
      <dgm:prSet/>
      <dgm:spPr/>
      <dgm:t>
        <a:bodyPr/>
        <a:lstStyle/>
        <a:p>
          <a:endParaRPr lang="en-US"/>
        </a:p>
      </dgm:t>
    </dgm:pt>
    <dgm:pt modelId="{B5D1BA38-D289-4D5E-AA9C-0CF235645E40}" type="sibTrans" cxnId="{752CF6C8-ED0D-4545-BB92-D06F9093A1DC}">
      <dgm:prSet/>
      <dgm:spPr/>
      <dgm:t>
        <a:bodyPr/>
        <a:lstStyle/>
        <a:p>
          <a:endParaRPr lang="en-US"/>
        </a:p>
      </dgm:t>
    </dgm:pt>
    <dgm:pt modelId="{6CD93701-3C82-49A2-A584-DD4D6C42F1C6}">
      <dgm:prSet phldrT="[Text]" custT="1"/>
      <dgm:spPr/>
      <dgm:t>
        <a:bodyPr/>
        <a:lstStyle/>
        <a:p>
          <a:r>
            <a:rPr lang="en-US" sz="1800" b="1" dirty="0" smtClean="0">
              <a:latin typeface="Batang" panose="02030600000101010101" pitchFamily="18" charset="-127"/>
              <a:ea typeface="Batang" panose="02030600000101010101" pitchFamily="18" charset="-127"/>
            </a:rPr>
            <a:t>Navigating the Job/Internship Search </a:t>
          </a:r>
        </a:p>
      </dgm:t>
    </dgm:pt>
    <dgm:pt modelId="{2B00FB91-918F-437F-95BE-28CBE4AF7783}" type="parTrans" cxnId="{66C10CFD-F2B5-432D-B3A3-D4C55BC2EB00}">
      <dgm:prSet/>
      <dgm:spPr/>
      <dgm:t>
        <a:bodyPr/>
        <a:lstStyle/>
        <a:p>
          <a:endParaRPr lang="en-US"/>
        </a:p>
      </dgm:t>
    </dgm:pt>
    <dgm:pt modelId="{8927020F-C080-4F9C-8097-9A846E39E764}" type="sibTrans" cxnId="{66C10CFD-F2B5-432D-B3A3-D4C55BC2EB00}">
      <dgm:prSet/>
      <dgm:spPr/>
      <dgm:t>
        <a:bodyPr/>
        <a:lstStyle/>
        <a:p>
          <a:endParaRPr lang="en-US"/>
        </a:p>
      </dgm:t>
    </dgm:pt>
    <dgm:pt modelId="{7E9E9051-3B44-45C7-9F4B-CA4E9B816EC0}">
      <dgm:prSet phldrT="[Text]" custT="1"/>
      <dgm:spPr/>
      <dgm:t>
        <a:bodyPr/>
        <a:lstStyle/>
        <a:p>
          <a:r>
            <a:rPr lang="en-US" sz="1800" b="1" dirty="0" smtClean="0">
              <a:latin typeface="Batang" panose="02030600000101010101" pitchFamily="18" charset="-127"/>
              <a:ea typeface="Batang" panose="02030600000101010101" pitchFamily="18" charset="-127"/>
            </a:rPr>
            <a:t>Personal Branding</a:t>
          </a:r>
        </a:p>
      </dgm:t>
    </dgm:pt>
    <dgm:pt modelId="{8DA035CA-25F3-4C5D-94F2-50A7CA977BB2}" type="parTrans" cxnId="{B55554D5-4E2D-464C-BE41-8A007441BF69}">
      <dgm:prSet/>
      <dgm:spPr/>
      <dgm:t>
        <a:bodyPr/>
        <a:lstStyle/>
        <a:p>
          <a:endParaRPr lang="en-US"/>
        </a:p>
      </dgm:t>
    </dgm:pt>
    <dgm:pt modelId="{42034322-DAA5-466D-9A8D-16599B714AB1}" type="sibTrans" cxnId="{B55554D5-4E2D-464C-BE41-8A007441BF69}">
      <dgm:prSet/>
      <dgm:spPr/>
      <dgm:t>
        <a:bodyPr/>
        <a:lstStyle/>
        <a:p>
          <a:endParaRPr lang="en-US"/>
        </a:p>
      </dgm:t>
    </dgm:pt>
    <dgm:pt modelId="{7D28DA83-0D0F-4272-B43A-F53A43C7D640}">
      <dgm:prSet phldrT="[Text]" custT="1"/>
      <dgm:spPr/>
      <dgm:t>
        <a:bodyPr/>
        <a:lstStyle/>
        <a:p>
          <a:r>
            <a:rPr lang="en-US" sz="1800" b="1" dirty="0" smtClean="0">
              <a:latin typeface="Batang" panose="02030600000101010101" pitchFamily="18" charset="-127"/>
              <a:ea typeface="Batang" panose="02030600000101010101" pitchFamily="18" charset="-127"/>
            </a:rPr>
            <a:t>Getting Experience as a Student </a:t>
          </a:r>
        </a:p>
      </dgm:t>
    </dgm:pt>
    <dgm:pt modelId="{6711E296-9A4E-41DB-8C94-874479349BC2}" type="parTrans" cxnId="{7B441171-CBEF-4732-A394-10B1FB1D9AF8}">
      <dgm:prSet/>
      <dgm:spPr/>
      <dgm:t>
        <a:bodyPr/>
        <a:lstStyle/>
        <a:p>
          <a:endParaRPr lang="en-US"/>
        </a:p>
      </dgm:t>
    </dgm:pt>
    <dgm:pt modelId="{F0F01801-C1A8-428B-9D9D-E0D8D69E5C52}" type="sibTrans" cxnId="{7B441171-CBEF-4732-A394-10B1FB1D9AF8}">
      <dgm:prSet/>
      <dgm:spPr/>
      <dgm:t>
        <a:bodyPr/>
        <a:lstStyle/>
        <a:p>
          <a:endParaRPr lang="en-US"/>
        </a:p>
      </dgm:t>
    </dgm:pt>
    <dgm:pt modelId="{BD548AB1-1D41-49F8-82C4-DD82C4AF5B17}">
      <dgm:prSet phldrT="[Text]" custT="1"/>
      <dgm:spPr/>
      <dgm:t>
        <a:bodyPr/>
        <a:lstStyle/>
        <a:p>
          <a:r>
            <a:rPr lang="en-US" sz="1800" b="1" dirty="0" smtClean="0">
              <a:latin typeface="Batang" panose="02030600000101010101" pitchFamily="18" charset="-127"/>
              <a:ea typeface="Batang" panose="02030600000101010101" pitchFamily="18" charset="-127"/>
            </a:rPr>
            <a:t>Ready for Work: Preparing to Be a New Professional </a:t>
          </a:r>
        </a:p>
      </dgm:t>
    </dgm:pt>
    <dgm:pt modelId="{6F0DB84C-FE33-47F7-9B5C-00E542716330}" type="parTrans" cxnId="{40DECE76-8993-4A9B-B412-2CAF76D8D0C1}">
      <dgm:prSet/>
      <dgm:spPr/>
      <dgm:t>
        <a:bodyPr/>
        <a:lstStyle/>
        <a:p>
          <a:endParaRPr lang="en-US"/>
        </a:p>
      </dgm:t>
    </dgm:pt>
    <dgm:pt modelId="{E78D16E3-8DB8-47AF-9C1D-E4FFFAFAC758}" type="sibTrans" cxnId="{40DECE76-8993-4A9B-B412-2CAF76D8D0C1}">
      <dgm:prSet/>
      <dgm:spPr/>
      <dgm:t>
        <a:bodyPr/>
        <a:lstStyle/>
        <a:p>
          <a:endParaRPr lang="en-US"/>
        </a:p>
      </dgm:t>
    </dgm:pt>
    <dgm:pt modelId="{941C477E-4F85-4115-9FC8-9AB5F43A8ED1}">
      <dgm:prSet phldrT="[Text]" custT="1"/>
      <dgm:spPr/>
      <dgm:t>
        <a:bodyPr/>
        <a:lstStyle/>
        <a:p>
          <a:r>
            <a:rPr lang="en-US" sz="1800" b="1" dirty="0" smtClean="0">
              <a:latin typeface="Batang" panose="02030600000101010101" pitchFamily="18" charset="-127"/>
              <a:ea typeface="Batang" panose="02030600000101010101" pitchFamily="18" charset="-127"/>
            </a:rPr>
            <a:t>Building Great Resumes</a:t>
          </a:r>
        </a:p>
      </dgm:t>
    </dgm:pt>
    <dgm:pt modelId="{FBDC537F-FD7E-4F92-A382-65A43F3AB224}" type="parTrans" cxnId="{5B4B09E6-B983-4F23-AD97-816A0948C45E}">
      <dgm:prSet/>
      <dgm:spPr/>
      <dgm:t>
        <a:bodyPr/>
        <a:lstStyle/>
        <a:p>
          <a:endParaRPr lang="en-US"/>
        </a:p>
      </dgm:t>
    </dgm:pt>
    <dgm:pt modelId="{18730449-5661-48F6-9931-A921DFE41987}" type="sibTrans" cxnId="{5B4B09E6-B983-4F23-AD97-816A0948C45E}">
      <dgm:prSet/>
      <dgm:spPr/>
      <dgm:t>
        <a:bodyPr/>
        <a:lstStyle/>
        <a:p>
          <a:endParaRPr lang="en-US"/>
        </a:p>
      </dgm:t>
    </dgm:pt>
    <dgm:pt modelId="{615C7059-3A33-4725-B97D-0C1EDC91A87C}">
      <dgm:prSet phldrT="[Text]" custT="1"/>
      <dgm:spPr/>
      <dgm:t>
        <a:bodyPr/>
        <a:lstStyle/>
        <a:p>
          <a:r>
            <a:rPr lang="en-US" sz="1600" b="1" dirty="0" smtClean="0">
              <a:latin typeface="Batang" panose="02030600000101010101" pitchFamily="18" charset="-127"/>
              <a:ea typeface="Batang" panose="02030600000101010101" pitchFamily="18" charset="-127"/>
            </a:rPr>
            <a:t>#</a:t>
          </a:r>
          <a:r>
            <a:rPr lang="en-US" sz="1600" b="1" dirty="0" err="1" smtClean="0">
              <a:latin typeface="Batang" panose="02030600000101010101" pitchFamily="18" charset="-127"/>
              <a:ea typeface="Batang" panose="02030600000101010101" pitchFamily="18" charset="-127"/>
            </a:rPr>
            <a:t>CareerLoveMonth</a:t>
          </a:r>
          <a:endParaRPr lang="en-US" sz="1600" b="1" dirty="0" smtClean="0">
            <a:latin typeface="Batang" panose="02030600000101010101" pitchFamily="18" charset="-127"/>
            <a:ea typeface="Batang" panose="02030600000101010101" pitchFamily="18" charset="-127"/>
          </a:endParaRPr>
        </a:p>
      </dgm:t>
    </dgm:pt>
    <dgm:pt modelId="{9C97848A-3880-4AA5-A60B-486E1F4F6CB8}" type="parTrans" cxnId="{FE6FCE9E-184A-4361-A5A6-59E5394B36A4}">
      <dgm:prSet/>
      <dgm:spPr/>
      <dgm:t>
        <a:bodyPr/>
        <a:lstStyle/>
        <a:p>
          <a:endParaRPr lang="en-US"/>
        </a:p>
      </dgm:t>
    </dgm:pt>
    <dgm:pt modelId="{36B914AD-B888-43F5-A724-5B47DB11425B}" type="sibTrans" cxnId="{FE6FCE9E-184A-4361-A5A6-59E5394B36A4}">
      <dgm:prSet/>
      <dgm:spPr/>
      <dgm:t>
        <a:bodyPr/>
        <a:lstStyle/>
        <a:p>
          <a:endParaRPr lang="en-US"/>
        </a:p>
      </dgm:t>
    </dgm:pt>
    <dgm:pt modelId="{71ED3ED1-0FAD-4F79-BEA8-1EFA4EFA238B}">
      <dgm:prSet phldrT="[Text]" custT="1"/>
      <dgm:spPr/>
      <dgm:t>
        <a:bodyPr/>
        <a:lstStyle/>
        <a:p>
          <a:r>
            <a:rPr lang="en-US" sz="1800" b="1" dirty="0" smtClean="0">
              <a:latin typeface="Batang" panose="02030600000101010101" pitchFamily="18" charset="-127"/>
              <a:ea typeface="Batang" panose="02030600000101010101" pitchFamily="18" charset="-127"/>
            </a:rPr>
            <a:t>Pre-Showcase Events </a:t>
          </a:r>
        </a:p>
      </dgm:t>
    </dgm:pt>
    <dgm:pt modelId="{1694DD64-72E5-4055-8754-7D1A79033B31}" type="parTrans" cxnId="{721B6587-CAD6-4FAF-99B1-67FFD3B58AE7}">
      <dgm:prSet/>
      <dgm:spPr/>
      <dgm:t>
        <a:bodyPr/>
        <a:lstStyle/>
        <a:p>
          <a:endParaRPr lang="en-US"/>
        </a:p>
      </dgm:t>
    </dgm:pt>
    <dgm:pt modelId="{665827B3-50FC-4CC3-9EF7-474836C27503}" type="sibTrans" cxnId="{721B6587-CAD6-4FAF-99B1-67FFD3B58AE7}">
      <dgm:prSet/>
      <dgm:spPr/>
      <dgm:t>
        <a:bodyPr/>
        <a:lstStyle/>
        <a:p>
          <a:endParaRPr lang="en-US"/>
        </a:p>
      </dgm:t>
    </dgm:pt>
    <dgm:pt modelId="{C670B817-EB37-4FAA-9AE4-6515B683EA7A}">
      <dgm:prSet phldrT="[Text]" custT="1"/>
      <dgm:spPr/>
      <dgm:t>
        <a:bodyPr/>
        <a:lstStyle/>
        <a:p>
          <a:r>
            <a:rPr lang="en-US" sz="1800" b="1" dirty="0" smtClean="0">
              <a:latin typeface="Batang" panose="02030600000101010101" pitchFamily="18" charset="-127"/>
              <a:ea typeface="Batang" panose="02030600000101010101" pitchFamily="18" charset="-127"/>
            </a:rPr>
            <a:t>Employer Resume Review</a:t>
          </a:r>
        </a:p>
      </dgm:t>
    </dgm:pt>
    <dgm:pt modelId="{1D0F5500-1588-412C-9509-45E3A6B01255}" type="parTrans" cxnId="{F0548AB0-FD7F-410A-9052-771DC1F97ED2}">
      <dgm:prSet/>
      <dgm:spPr/>
      <dgm:t>
        <a:bodyPr/>
        <a:lstStyle/>
        <a:p>
          <a:endParaRPr lang="en-US"/>
        </a:p>
      </dgm:t>
    </dgm:pt>
    <dgm:pt modelId="{57FD5682-55AC-4642-811C-9C563E9BAB62}" type="sibTrans" cxnId="{F0548AB0-FD7F-410A-9052-771DC1F97ED2}">
      <dgm:prSet/>
      <dgm:spPr/>
      <dgm:t>
        <a:bodyPr/>
        <a:lstStyle/>
        <a:p>
          <a:endParaRPr lang="en-US"/>
        </a:p>
      </dgm:t>
    </dgm:pt>
    <dgm:pt modelId="{2AC7A1AF-B9E9-4782-A63D-A4CA3D1E478A}" type="pres">
      <dgm:prSet presAssocID="{6988D6F7-10CC-4CDD-8AA0-B8E3C0D905CF}" presName="diagram" presStyleCnt="0">
        <dgm:presLayoutVars>
          <dgm:dir/>
          <dgm:resizeHandles val="exact"/>
        </dgm:presLayoutVars>
      </dgm:prSet>
      <dgm:spPr/>
      <dgm:t>
        <a:bodyPr/>
        <a:lstStyle/>
        <a:p>
          <a:endParaRPr lang="en-US"/>
        </a:p>
      </dgm:t>
    </dgm:pt>
    <dgm:pt modelId="{163BCBC0-7E6D-4F23-B885-25639C916FB5}" type="pres">
      <dgm:prSet presAssocID="{7166BC3F-D8BC-4A04-926B-2DC858CA7A26}" presName="node" presStyleLbl="node1" presStyleIdx="0" presStyleCnt="12" custLinFactNeighborY="-2854">
        <dgm:presLayoutVars>
          <dgm:bulletEnabled val="1"/>
        </dgm:presLayoutVars>
      </dgm:prSet>
      <dgm:spPr/>
      <dgm:t>
        <a:bodyPr/>
        <a:lstStyle/>
        <a:p>
          <a:endParaRPr lang="en-US"/>
        </a:p>
      </dgm:t>
    </dgm:pt>
    <dgm:pt modelId="{5816EDA1-BD7E-4033-81F2-03C231F1CE47}" type="pres">
      <dgm:prSet presAssocID="{F9EF34F2-165D-4462-8CCE-5F7E86A7766F}" presName="sibTrans" presStyleCnt="0"/>
      <dgm:spPr/>
    </dgm:pt>
    <dgm:pt modelId="{9AB6AAAD-AD0F-4087-B64B-B9B24997F10C}" type="pres">
      <dgm:prSet presAssocID="{F99901C2-B74B-4AAB-BDF3-DB5E25CFD1E0}" presName="node" presStyleLbl="node1" presStyleIdx="1" presStyleCnt="12">
        <dgm:presLayoutVars>
          <dgm:bulletEnabled val="1"/>
        </dgm:presLayoutVars>
      </dgm:prSet>
      <dgm:spPr/>
      <dgm:t>
        <a:bodyPr/>
        <a:lstStyle/>
        <a:p>
          <a:endParaRPr lang="en-US"/>
        </a:p>
      </dgm:t>
    </dgm:pt>
    <dgm:pt modelId="{2C66A75C-FE4C-4204-A8C9-F60AF932F773}" type="pres">
      <dgm:prSet presAssocID="{1E4D2F3E-5E6A-4E1A-9838-BA2B7D5BB9E9}" presName="sibTrans" presStyleCnt="0"/>
      <dgm:spPr/>
    </dgm:pt>
    <dgm:pt modelId="{11D88F38-06B4-4020-ABE2-CAA4BBFF9B3F}" type="pres">
      <dgm:prSet presAssocID="{769A7ABB-9391-4CF2-B9C4-91AF6CFD1F56}" presName="node" presStyleLbl="node1" presStyleIdx="2" presStyleCnt="12">
        <dgm:presLayoutVars>
          <dgm:bulletEnabled val="1"/>
        </dgm:presLayoutVars>
      </dgm:prSet>
      <dgm:spPr/>
      <dgm:t>
        <a:bodyPr/>
        <a:lstStyle/>
        <a:p>
          <a:endParaRPr lang="en-US"/>
        </a:p>
      </dgm:t>
    </dgm:pt>
    <dgm:pt modelId="{5FBA9DE5-58D7-403A-A466-3AB7027EDE72}" type="pres">
      <dgm:prSet presAssocID="{03942F1C-263E-40F9-B4E7-8F2C0FF40B02}" presName="sibTrans" presStyleCnt="0"/>
      <dgm:spPr/>
    </dgm:pt>
    <dgm:pt modelId="{75097C0D-24C9-4E04-93CD-467B1A058700}" type="pres">
      <dgm:prSet presAssocID="{A3BDC5BA-0ACE-4C7F-8FBE-C579B3DD82B3}" presName="node" presStyleLbl="node1" presStyleIdx="3" presStyleCnt="12">
        <dgm:presLayoutVars>
          <dgm:bulletEnabled val="1"/>
        </dgm:presLayoutVars>
      </dgm:prSet>
      <dgm:spPr/>
      <dgm:t>
        <a:bodyPr/>
        <a:lstStyle/>
        <a:p>
          <a:endParaRPr lang="en-US"/>
        </a:p>
      </dgm:t>
    </dgm:pt>
    <dgm:pt modelId="{CAAC3523-66BD-4F1B-AF22-766804AA6A7F}" type="pres">
      <dgm:prSet presAssocID="{B5D1BA38-D289-4D5E-AA9C-0CF235645E40}" presName="sibTrans" presStyleCnt="0"/>
      <dgm:spPr/>
    </dgm:pt>
    <dgm:pt modelId="{759CB377-85A5-4DC9-9086-BA0C12B1C72D}" type="pres">
      <dgm:prSet presAssocID="{6CD93701-3C82-49A2-A584-DD4D6C42F1C6}" presName="node" presStyleLbl="node1" presStyleIdx="4" presStyleCnt="12" custLinFactNeighborY="-2854">
        <dgm:presLayoutVars>
          <dgm:bulletEnabled val="1"/>
        </dgm:presLayoutVars>
      </dgm:prSet>
      <dgm:spPr/>
      <dgm:t>
        <a:bodyPr/>
        <a:lstStyle/>
        <a:p>
          <a:endParaRPr lang="en-US"/>
        </a:p>
      </dgm:t>
    </dgm:pt>
    <dgm:pt modelId="{52ED1805-FB1F-4A57-A7EA-DE021C968D4D}" type="pres">
      <dgm:prSet presAssocID="{8927020F-C080-4F9C-8097-9A846E39E764}" presName="sibTrans" presStyleCnt="0"/>
      <dgm:spPr/>
    </dgm:pt>
    <dgm:pt modelId="{04A010E6-DA8E-4251-B593-A087F81F5B76}" type="pres">
      <dgm:prSet presAssocID="{7E9E9051-3B44-45C7-9F4B-CA4E9B816EC0}" presName="node" presStyleLbl="node1" presStyleIdx="5" presStyleCnt="12">
        <dgm:presLayoutVars>
          <dgm:bulletEnabled val="1"/>
        </dgm:presLayoutVars>
      </dgm:prSet>
      <dgm:spPr/>
      <dgm:t>
        <a:bodyPr/>
        <a:lstStyle/>
        <a:p>
          <a:endParaRPr lang="en-US"/>
        </a:p>
      </dgm:t>
    </dgm:pt>
    <dgm:pt modelId="{829288EC-F241-4CCD-9B46-1DA8CD06CEBA}" type="pres">
      <dgm:prSet presAssocID="{42034322-DAA5-466D-9A8D-16599B714AB1}" presName="sibTrans" presStyleCnt="0"/>
      <dgm:spPr/>
    </dgm:pt>
    <dgm:pt modelId="{91BEEC1D-1E6D-4879-B7FD-AAD65876F0E9}" type="pres">
      <dgm:prSet presAssocID="{7D28DA83-0D0F-4272-B43A-F53A43C7D640}" presName="node" presStyleLbl="node1" presStyleIdx="6" presStyleCnt="12">
        <dgm:presLayoutVars>
          <dgm:bulletEnabled val="1"/>
        </dgm:presLayoutVars>
      </dgm:prSet>
      <dgm:spPr/>
      <dgm:t>
        <a:bodyPr/>
        <a:lstStyle/>
        <a:p>
          <a:endParaRPr lang="en-US"/>
        </a:p>
      </dgm:t>
    </dgm:pt>
    <dgm:pt modelId="{1A09B88F-95CE-4969-B75F-EE0231C2E207}" type="pres">
      <dgm:prSet presAssocID="{F0F01801-C1A8-428B-9D9D-E0D8D69E5C52}" presName="sibTrans" presStyleCnt="0"/>
      <dgm:spPr/>
    </dgm:pt>
    <dgm:pt modelId="{CB4A4448-7578-4786-A704-8CA691C6A266}" type="pres">
      <dgm:prSet presAssocID="{BD548AB1-1D41-49F8-82C4-DD82C4AF5B17}" presName="node" presStyleLbl="node1" presStyleIdx="7" presStyleCnt="12">
        <dgm:presLayoutVars>
          <dgm:bulletEnabled val="1"/>
        </dgm:presLayoutVars>
      </dgm:prSet>
      <dgm:spPr/>
      <dgm:t>
        <a:bodyPr/>
        <a:lstStyle/>
        <a:p>
          <a:endParaRPr lang="en-US"/>
        </a:p>
      </dgm:t>
    </dgm:pt>
    <dgm:pt modelId="{7F43E381-D235-46BB-90D2-7E97B21C75A5}" type="pres">
      <dgm:prSet presAssocID="{E78D16E3-8DB8-47AF-9C1D-E4FFFAFAC758}" presName="sibTrans" presStyleCnt="0"/>
      <dgm:spPr/>
    </dgm:pt>
    <dgm:pt modelId="{15C7C59E-F4C5-4894-B888-BF780AFC259E}" type="pres">
      <dgm:prSet presAssocID="{941C477E-4F85-4115-9FC8-9AB5F43A8ED1}" presName="node" presStyleLbl="node1" presStyleIdx="8" presStyleCnt="12">
        <dgm:presLayoutVars>
          <dgm:bulletEnabled val="1"/>
        </dgm:presLayoutVars>
      </dgm:prSet>
      <dgm:spPr/>
      <dgm:t>
        <a:bodyPr/>
        <a:lstStyle/>
        <a:p>
          <a:endParaRPr lang="en-US"/>
        </a:p>
      </dgm:t>
    </dgm:pt>
    <dgm:pt modelId="{FCB997E8-4CEF-40C1-8377-449EFF2E4AEE}" type="pres">
      <dgm:prSet presAssocID="{18730449-5661-48F6-9931-A921DFE41987}" presName="sibTrans" presStyleCnt="0"/>
      <dgm:spPr/>
    </dgm:pt>
    <dgm:pt modelId="{CE16E76D-6FC3-429C-B996-6DDB19499648}" type="pres">
      <dgm:prSet presAssocID="{615C7059-3A33-4725-B97D-0C1EDC91A87C}" presName="node" presStyleLbl="node1" presStyleIdx="9" presStyleCnt="12">
        <dgm:presLayoutVars>
          <dgm:bulletEnabled val="1"/>
        </dgm:presLayoutVars>
      </dgm:prSet>
      <dgm:spPr/>
      <dgm:t>
        <a:bodyPr/>
        <a:lstStyle/>
        <a:p>
          <a:endParaRPr lang="en-US"/>
        </a:p>
      </dgm:t>
    </dgm:pt>
    <dgm:pt modelId="{DF3708C1-55CE-41F9-8CFF-4DE358571A18}" type="pres">
      <dgm:prSet presAssocID="{36B914AD-B888-43F5-A724-5B47DB11425B}" presName="sibTrans" presStyleCnt="0"/>
      <dgm:spPr/>
    </dgm:pt>
    <dgm:pt modelId="{2701D697-55BB-4A78-BB2A-205C422FD9FC}" type="pres">
      <dgm:prSet presAssocID="{71ED3ED1-0FAD-4F79-BEA8-1EFA4EFA238B}" presName="node" presStyleLbl="node1" presStyleIdx="10" presStyleCnt="12">
        <dgm:presLayoutVars>
          <dgm:bulletEnabled val="1"/>
        </dgm:presLayoutVars>
      </dgm:prSet>
      <dgm:spPr/>
      <dgm:t>
        <a:bodyPr/>
        <a:lstStyle/>
        <a:p>
          <a:endParaRPr lang="en-US"/>
        </a:p>
      </dgm:t>
    </dgm:pt>
    <dgm:pt modelId="{A37BC996-8AF2-4FF6-BB1B-582139571D80}" type="pres">
      <dgm:prSet presAssocID="{665827B3-50FC-4CC3-9EF7-474836C27503}" presName="sibTrans" presStyleCnt="0"/>
      <dgm:spPr/>
    </dgm:pt>
    <dgm:pt modelId="{A7246AC3-7820-4651-A849-DC9CFAA3B36F}" type="pres">
      <dgm:prSet presAssocID="{C670B817-EB37-4FAA-9AE4-6515B683EA7A}" presName="node" presStyleLbl="node1" presStyleIdx="11" presStyleCnt="12">
        <dgm:presLayoutVars>
          <dgm:bulletEnabled val="1"/>
        </dgm:presLayoutVars>
      </dgm:prSet>
      <dgm:spPr/>
      <dgm:t>
        <a:bodyPr/>
        <a:lstStyle/>
        <a:p>
          <a:endParaRPr lang="en-US"/>
        </a:p>
      </dgm:t>
    </dgm:pt>
  </dgm:ptLst>
  <dgm:cxnLst>
    <dgm:cxn modelId="{40DECE76-8993-4A9B-B412-2CAF76D8D0C1}" srcId="{6988D6F7-10CC-4CDD-8AA0-B8E3C0D905CF}" destId="{BD548AB1-1D41-49F8-82C4-DD82C4AF5B17}" srcOrd="7" destOrd="0" parTransId="{6F0DB84C-FE33-47F7-9B5C-00E542716330}" sibTransId="{E78D16E3-8DB8-47AF-9C1D-E4FFFAFAC758}"/>
    <dgm:cxn modelId="{FE6FCE9E-184A-4361-A5A6-59E5394B36A4}" srcId="{6988D6F7-10CC-4CDD-8AA0-B8E3C0D905CF}" destId="{615C7059-3A33-4725-B97D-0C1EDC91A87C}" srcOrd="9" destOrd="0" parTransId="{9C97848A-3880-4AA5-A60B-486E1F4F6CB8}" sibTransId="{36B914AD-B888-43F5-A724-5B47DB11425B}"/>
    <dgm:cxn modelId="{5B4B09E6-B983-4F23-AD97-816A0948C45E}" srcId="{6988D6F7-10CC-4CDD-8AA0-B8E3C0D905CF}" destId="{941C477E-4F85-4115-9FC8-9AB5F43A8ED1}" srcOrd="8" destOrd="0" parTransId="{FBDC537F-FD7E-4F92-A382-65A43F3AB224}" sibTransId="{18730449-5661-48F6-9931-A921DFE41987}"/>
    <dgm:cxn modelId="{7B441171-CBEF-4732-A394-10B1FB1D9AF8}" srcId="{6988D6F7-10CC-4CDD-8AA0-B8E3C0D905CF}" destId="{7D28DA83-0D0F-4272-B43A-F53A43C7D640}" srcOrd="6" destOrd="0" parTransId="{6711E296-9A4E-41DB-8C94-874479349BC2}" sibTransId="{F0F01801-C1A8-428B-9D9D-E0D8D69E5C52}"/>
    <dgm:cxn modelId="{752CF6C8-ED0D-4545-BB92-D06F9093A1DC}" srcId="{6988D6F7-10CC-4CDD-8AA0-B8E3C0D905CF}" destId="{A3BDC5BA-0ACE-4C7F-8FBE-C579B3DD82B3}" srcOrd="3" destOrd="0" parTransId="{5DB8F897-6B08-4F43-8891-1FBA4FBF91F4}" sibTransId="{B5D1BA38-D289-4D5E-AA9C-0CF235645E40}"/>
    <dgm:cxn modelId="{66C10CFD-F2B5-432D-B3A3-D4C55BC2EB00}" srcId="{6988D6F7-10CC-4CDD-8AA0-B8E3C0D905CF}" destId="{6CD93701-3C82-49A2-A584-DD4D6C42F1C6}" srcOrd="4" destOrd="0" parTransId="{2B00FB91-918F-437F-95BE-28CBE4AF7783}" sibTransId="{8927020F-C080-4F9C-8097-9A846E39E764}"/>
    <dgm:cxn modelId="{B55554D5-4E2D-464C-BE41-8A007441BF69}" srcId="{6988D6F7-10CC-4CDD-8AA0-B8E3C0D905CF}" destId="{7E9E9051-3B44-45C7-9F4B-CA4E9B816EC0}" srcOrd="5" destOrd="0" parTransId="{8DA035CA-25F3-4C5D-94F2-50A7CA977BB2}" sibTransId="{42034322-DAA5-466D-9A8D-16599B714AB1}"/>
    <dgm:cxn modelId="{721B6587-CAD6-4FAF-99B1-67FFD3B58AE7}" srcId="{6988D6F7-10CC-4CDD-8AA0-B8E3C0D905CF}" destId="{71ED3ED1-0FAD-4F79-BEA8-1EFA4EFA238B}" srcOrd="10" destOrd="0" parTransId="{1694DD64-72E5-4055-8754-7D1A79033B31}" sibTransId="{665827B3-50FC-4CC3-9EF7-474836C27503}"/>
    <dgm:cxn modelId="{D34DC9D5-A4F8-46DC-8E2E-E320452D2E31}" type="presOf" srcId="{941C477E-4F85-4115-9FC8-9AB5F43A8ED1}" destId="{15C7C59E-F4C5-4894-B888-BF780AFC259E}" srcOrd="0" destOrd="0" presId="urn:microsoft.com/office/officeart/2005/8/layout/default"/>
    <dgm:cxn modelId="{10C2C657-ED0B-4A5E-B65B-2652EA511069}" type="presOf" srcId="{71ED3ED1-0FAD-4F79-BEA8-1EFA4EFA238B}" destId="{2701D697-55BB-4A78-BB2A-205C422FD9FC}" srcOrd="0" destOrd="0" presId="urn:microsoft.com/office/officeart/2005/8/layout/default"/>
    <dgm:cxn modelId="{B9963D01-14C2-400E-9BCD-FBCF3193A0E0}" type="presOf" srcId="{7166BC3F-D8BC-4A04-926B-2DC858CA7A26}" destId="{163BCBC0-7E6D-4F23-B885-25639C916FB5}" srcOrd="0" destOrd="0" presId="urn:microsoft.com/office/officeart/2005/8/layout/default"/>
    <dgm:cxn modelId="{A984A088-3D73-4A15-8ACF-D004BCE32FA1}" type="presOf" srcId="{C670B817-EB37-4FAA-9AE4-6515B683EA7A}" destId="{A7246AC3-7820-4651-A849-DC9CFAA3B36F}" srcOrd="0" destOrd="0" presId="urn:microsoft.com/office/officeart/2005/8/layout/default"/>
    <dgm:cxn modelId="{1FE89C86-D8EA-4346-AB1F-7369328877A6}" type="presOf" srcId="{BD548AB1-1D41-49F8-82C4-DD82C4AF5B17}" destId="{CB4A4448-7578-4786-A704-8CA691C6A266}" srcOrd="0" destOrd="0" presId="urn:microsoft.com/office/officeart/2005/8/layout/default"/>
    <dgm:cxn modelId="{AD44E90E-66F5-43EF-8796-A6C659DE7D1A}" type="presOf" srcId="{615C7059-3A33-4725-B97D-0C1EDC91A87C}" destId="{CE16E76D-6FC3-429C-B996-6DDB19499648}" srcOrd="0" destOrd="0" presId="urn:microsoft.com/office/officeart/2005/8/layout/default"/>
    <dgm:cxn modelId="{D1682A8B-2685-4C1B-963D-57FE6F6EA883}" srcId="{6988D6F7-10CC-4CDD-8AA0-B8E3C0D905CF}" destId="{769A7ABB-9391-4CF2-B9C4-91AF6CFD1F56}" srcOrd="2" destOrd="0" parTransId="{26C285CF-06CB-49A6-9A39-64928090A5ED}" sibTransId="{03942F1C-263E-40F9-B4E7-8F2C0FF40B02}"/>
    <dgm:cxn modelId="{E6F4F2C4-779B-4A70-A547-8E43E3BDDF5F}" type="presOf" srcId="{769A7ABB-9391-4CF2-B9C4-91AF6CFD1F56}" destId="{11D88F38-06B4-4020-ABE2-CAA4BBFF9B3F}" srcOrd="0" destOrd="0" presId="urn:microsoft.com/office/officeart/2005/8/layout/default"/>
    <dgm:cxn modelId="{62FD0080-4082-47DC-9563-464A6944BEDE}" type="presOf" srcId="{7E9E9051-3B44-45C7-9F4B-CA4E9B816EC0}" destId="{04A010E6-DA8E-4251-B593-A087F81F5B76}" srcOrd="0" destOrd="0" presId="urn:microsoft.com/office/officeart/2005/8/layout/default"/>
    <dgm:cxn modelId="{8CD7680B-68D8-4CBE-8389-FC96EECEAE87}" type="presOf" srcId="{6CD93701-3C82-49A2-A584-DD4D6C42F1C6}" destId="{759CB377-85A5-4DC9-9086-BA0C12B1C72D}" srcOrd="0" destOrd="0" presId="urn:microsoft.com/office/officeart/2005/8/layout/default"/>
    <dgm:cxn modelId="{9B660195-2483-4A36-B78C-9C4477521578}" srcId="{6988D6F7-10CC-4CDD-8AA0-B8E3C0D905CF}" destId="{F99901C2-B74B-4AAB-BDF3-DB5E25CFD1E0}" srcOrd="1" destOrd="0" parTransId="{5F987E11-D31B-40AB-BDB6-0FF9EAA7EC08}" sibTransId="{1E4D2F3E-5E6A-4E1A-9838-BA2B7D5BB9E9}"/>
    <dgm:cxn modelId="{760C83F3-FF1F-47C1-A73B-33C667DD0DA4}" type="presOf" srcId="{A3BDC5BA-0ACE-4C7F-8FBE-C579B3DD82B3}" destId="{75097C0D-24C9-4E04-93CD-467B1A058700}" srcOrd="0" destOrd="0" presId="urn:microsoft.com/office/officeart/2005/8/layout/default"/>
    <dgm:cxn modelId="{F0548AB0-FD7F-410A-9052-771DC1F97ED2}" srcId="{6988D6F7-10CC-4CDD-8AA0-B8E3C0D905CF}" destId="{C670B817-EB37-4FAA-9AE4-6515B683EA7A}" srcOrd="11" destOrd="0" parTransId="{1D0F5500-1588-412C-9509-45E3A6B01255}" sibTransId="{57FD5682-55AC-4642-811C-9C563E9BAB62}"/>
    <dgm:cxn modelId="{861AA4CD-2D35-456E-B466-FB08B8D2611B}" srcId="{6988D6F7-10CC-4CDD-8AA0-B8E3C0D905CF}" destId="{7166BC3F-D8BC-4A04-926B-2DC858CA7A26}" srcOrd="0" destOrd="0" parTransId="{EB76CC6F-79CF-4643-A3B2-58D3D1D504B4}" sibTransId="{F9EF34F2-165D-4462-8CCE-5F7E86A7766F}"/>
    <dgm:cxn modelId="{929DCE0B-B27E-4676-84B3-20E4C435A16F}" type="presOf" srcId="{7D28DA83-0D0F-4272-B43A-F53A43C7D640}" destId="{91BEEC1D-1E6D-4879-B7FD-AAD65876F0E9}" srcOrd="0" destOrd="0" presId="urn:microsoft.com/office/officeart/2005/8/layout/default"/>
    <dgm:cxn modelId="{BAD3E67F-56EE-458E-A54E-36D79605C255}" type="presOf" srcId="{6988D6F7-10CC-4CDD-8AA0-B8E3C0D905CF}" destId="{2AC7A1AF-B9E9-4782-A63D-A4CA3D1E478A}" srcOrd="0" destOrd="0" presId="urn:microsoft.com/office/officeart/2005/8/layout/default"/>
    <dgm:cxn modelId="{CD72CE89-471D-46F4-94AF-7216475849F5}" type="presOf" srcId="{F99901C2-B74B-4AAB-BDF3-DB5E25CFD1E0}" destId="{9AB6AAAD-AD0F-4087-B64B-B9B24997F10C}" srcOrd="0" destOrd="0" presId="urn:microsoft.com/office/officeart/2005/8/layout/default"/>
    <dgm:cxn modelId="{C82CC47B-35B3-4A66-A8C0-0BB325B40629}" type="presParOf" srcId="{2AC7A1AF-B9E9-4782-A63D-A4CA3D1E478A}" destId="{163BCBC0-7E6D-4F23-B885-25639C916FB5}" srcOrd="0" destOrd="0" presId="urn:microsoft.com/office/officeart/2005/8/layout/default"/>
    <dgm:cxn modelId="{B3A77013-2AA1-452A-882D-A90F348030E6}" type="presParOf" srcId="{2AC7A1AF-B9E9-4782-A63D-A4CA3D1E478A}" destId="{5816EDA1-BD7E-4033-81F2-03C231F1CE47}" srcOrd="1" destOrd="0" presId="urn:microsoft.com/office/officeart/2005/8/layout/default"/>
    <dgm:cxn modelId="{BFB143BB-5758-4963-8540-82321951EB6F}" type="presParOf" srcId="{2AC7A1AF-B9E9-4782-A63D-A4CA3D1E478A}" destId="{9AB6AAAD-AD0F-4087-B64B-B9B24997F10C}" srcOrd="2" destOrd="0" presId="urn:microsoft.com/office/officeart/2005/8/layout/default"/>
    <dgm:cxn modelId="{FD95861A-CC39-4C5D-BF26-955F3257CC14}" type="presParOf" srcId="{2AC7A1AF-B9E9-4782-A63D-A4CA3D1E478A}" destId="{2C66A75C-FE4C-4204-A8C9-F60AF932F773}" srcOrd="3" destOrd="0" presId="urn:microsoft.com/office/officeart/2005/8/layout/default"/>
    <dgm:cxn modelId="{F0270B54-6A0F-4CE6-9777-FDDB44091889}" type="presParOf" srcId="{2AC7A1AF-B9E9-4782-A63D-A4CA3D1E478A}" destId="{11D88F38-06B4-4020-ABE2-CAA4BBFF9B3F}" srcOrd="4" destOrd="0" presId="urn:microsoft.com/office/officeart/2005/8/layout/default"/>
    <dgm:cxn modelId="{A95A8F3E-D6FB-44C8-97D2-87A8D27E76C8}" type="presParOf" srcId="{2AC7A1AF-B9E9-4782-A63D-A4CA3D1E478A}" destId="{5FBA9DE5-58D7-403A-A466-3AB7027EDE72}" srcOrd="5" destOrd="0" presId="urn:microsoft.com/office/officeart/2005/8/layout/default"/>
    <dgm:cxn modelId="{6E567A69-903E-4B38-80C6-DD19DFD4566F}" type="presParOf" srcId="{2AC7A1AF-B9E9-4782-A63D-A4CA3D1E478A}" destId="{75097C0D-24C9-4E04-93CD-467B1A058700}" srcOrd="6" destOrd="0" presId="urn:microsoft.com/office/officeart/2005/8/layout/default"/>
    <dgm:cxn modelId="{C87D0004-9E5D-46D2-B0BB-35FFC7355DF8}" type="presParOf" srcId="{2AC7A1AF-B9E9-4782-A63D-A4CA3D1E478A}" destId="{CAAC3523-66BD-4F1B-AF22-766804AA6A7F}" srcOrd="7" destOrd="0" presId="urn:microsoft.com/office/officeart/2005/8/layout/default"/>
    <dgm:cxn modelId="{F287D000-5174-471B-A0AD-4A392C5709B5}" type="presParOf" srcId="{2AC7A1AF-B9E9-4782-A63D-A4CA3D1E478A}" destId="{759CB377-85A5-4DC9-9086-BA0C12B1C72D}" srcOrd="8" destOrd="0" presId="urn:microsoft.com/office/officeart/2005/8/layout/default"/>
    <dgm:cxn modelId="{5699682B-D7CE-4F4A-AD87-B533130C11FE}" type="presParOf" srcId="{2AC7A1AF-B9E9-4782-A63D-A4CA3D1E478A}" destId="{52ED1805-FB1F-4A57-A7EA-DE021C968D4D}" srcOrd="9" destOrd="0" presId="urn:microsoft.com/office/officeart/2005/8/layout/default"/>
    <dgm:cxn modelId="{D4416D8C-C3B9-4D83-B8EC-DB8B29C808B3}" type="presParOf" srcId="{2AC7A1AF-B9E9-4782-A63D-A4CA3D1E478A}" destId="{04A010E6-DA8E-4251-B593-A087F81F5B76}" srcOrd="10" destOrd="0" presId="urn:microsoft.com/office/officeart/2005/8/layout/default"/>
    <dgm:cxn modelId="{F27BB71C-05F9-4AEB-AA1A-FB43D12BBDC1}" type="presParOf" srcId="{2AC7A1AF-B9E9-4782-A63D-A4CA3D1E478A}" destId="{829288EC-F241-4CCD-9B46-1DA8CD06CEBA}" srcOrd="11" destOrd="0" presId="urn:microsoft.com/office/officeart/2005/8/layout/default"/>
    <dgm:cxn modelId="{027ADE31-18A4-40DB-8389-D08F30753F84}" type="presParOf" srcId="{2AC7A1AF-B9E9-4782-A63D-A4CA3D1E478A}" destId="{91BEEC1D-1E6D-4879-B7FD-AAD65876F0E9}" srcOrd="12" destOrd="0" presId="urn:microsoft.com/office/officeart/2005/8/layout/default"/>
    <dgm:cxn modelId="{79FE087E-5060-4DC5-A490-E2B374F11442}" type="presParOf" srcId="{2AC7A1AF-B9E9-4782-A63D-A4CA3D1E478A}" destId="{1A09B88F-95CE-4969-B75F-EE0231C2E207}" srcOrd="13" destOrd="0" presId="urn:microsoft.com/office/officeart/2005/8/layout/default"/>
    <dgm:cxn modelId="{560DAA8C-53B3-430D-AE4B-BBD237C4D9FE}" type="presParOf" srcId="{2AC7A1AF-B9E9-4782-A63D-A4CA3D1E478A}" destId="{CB4A4448-7578-4786-A704-8CA691C6A266}" srcOrd="14" destOrd="0" presId="urn:microsoft.com/office/officeart/2005/8/layout/default"/>
    <dgm:cxn modelId="{C2073D73-E18C-4BB7-AD6F-629D09C6CF7E}" type="presParOf" srcId="{2AC7A1AF-B9E9-4782-A63D-A4CA3D1E478A}" destId="{7F43E381-D235-46BB-90D2-7E97B21C75A5}" srcOrd="15" destOrd="0" presId="urn:microsoft.com/office/officeart/2005/8/layout/default"/>
    <dgm:cxn modelId="{B9EF813A-3205-41CF-8811-DC02FB0AF91A}" type="presParOf" srcId="{2AC7A1AF-B9E9-4782-A63D-A4CA3D1E478A}" destId="{15C7C59E-F4C5-4894-B888-BF780AFC259E}" srcOrd="16" destOrd="0" presId="urn:microsoft.com/office/officeart/2005/8/layout/default"/>
    <dgm:cxn modelId="{F0D65BE1-926A-408C-98FD-3E484BD6177A}" type="presParOf" srcId="{2AC7A1AF-B9E9-4782-A63D-A4CA3D1E478A}" destId="{FCB997E8-4CEF-40C1-8377-449EFF2E4AEE}" srcOrd="17" destOrd="0" presId="urn:microsoft.com/office/officeart/2005/8/layout/default"/>
    <dgm:cxn modelId="{28349F9A-61DD-4D0C-9FF6-BD6799E8945E}" type="presParOf" srcId="{2AC7A1AF-B9E9-4782-A63D-A4CA3D1E478A}" destId="{CE16E76D-6FC3-429C-B996-6DDB19499648}" srcOrd="18" destOrd="0" presId="urn:microsoft.com/office/officeart/2005/8/layout/default"/>
    <dgm:cxn modelId="{5E93D7CA-4FB6-4D4B-A4E5-BD77AA7E3CB3}" type="presParOf" srcId="{2AC7A1AF-B9E9-4782-A63D-A4CA3D1E478A}" destId="{DF3708C1-55CE-41F9-8CFF-4DE358571A18}" srcOrd="19" destOrd="0" presId="urn:microsoft.com/office/officeart/2005/8/layout/default"/>
    <dgm:cxn modelId="{72CFDD04-A8C2-402B-A37F-7D1A1ED3D338}" type="presParOf" srcId="{2AC7A1AF-B9E9-4782-A63D-A4CA3D1E478A}" destId="{2701D697-55BB-4A78-BB2A-205C422FD9FC}" srcOrd="20" destOrd="0" presId="urn:microsoft.com/office/officeart/2005/8/layout/default"/>
    <dgm:cxn modelId="{A843D6FA-331F-4D07-9434-9901042F0425}" type="presParOf" srcId="{2AC7A1AF-B9E9-4782-A63D-A4CA3D1E478A}" destId="{A37BC996-8AF2-4FF6-BB1B-582139571D80}" srcOrd="21" destOrd="0" presId="urn:microsoft.com/office/officeart/2005/8/layout/default"/>
    <dgm:cxn modelId="{32E08466-0B13-4AAD-BF51-988DC843637A}" type="presParOf" srcId="{2AC7A1AF-B9E9-4782-A63D-A4CA3D1E478A}" destId="{A7246AC3-7820-4651-A849-DC9CFAA3B36F}"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A19108-81EE-4DCF-9E20-9A4774BE0797}"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034864F3-CF13-424D-BAB1-1F65683FB7A4}">
      <dgm:prSet phldrT="[Text]"/>
      <dgm:spPr/>
      <dgm:t>
        <a:bodyPr/>
        <a:lstStyle/>
        <a:p>
          <a:r>
            <a:rPr lang="en-US" dirty="0" smtClean="0">
              <a:latin typeface="Rockwell" panose="02060603020205020403" pitchFamily="18" charset="0"/>
              <a:ea typeface="Batang" panose="02030600000101010101" pitchFamily="18" charset="-127"/>
            </a:rPr>
            <a:t>How To Survive Your First 30 Days</a:t>
          </a:r>
          <a:endParaRPr lang="en-US" dirty="0">
            <a:latin typeface="Rockwell" panose="02060603020205020403" pitchFamily="18" charset="0"/>
            <a:ea typeface="Batang" panose="02030600000101010101" pitchFamily="18" charset="-127"/>
          </a:endParaRPr>
        </a:p>
      </dgm:t>
    </dgm:pt>
    <dgm:pt modelId="{C1841FEC-4F9D-45C2-83D3-C0D4AD3E0ACC}" type="parTrans" cxnId="{A1EE7381-5230-4F54-862B-203B5C0E8F7C}">
      <dgm:prSet/>
      <dgm:spPr/>
      <dgm:t>
        <a:bodyPr/>
        <a:lstStyle/>
        <a:p>
          <a:endParaRPr lang="en-US"/>
        </a:p>
      </dgm:t>
    </dgm:pt>
    <dgm:pt modelId="{F35009B8-9C7A-49EB-833A-B7B25442D62B}" type="sibTrans" cxnId="{A1EE7381-5230-4F54-862B-203B5C0E8F7C}">
      <dgm:prSet/>
      <dgm:spPr/>
      <dgm:t>
        <a:bodyPr/>
        <a:lstStyle/>
        <a:p>
          <a:endParaRPr lang="en-US"/>
        </a:p>
      </dgm:t>
    </dgm:pt>
    <dgm:pt modelId="{B6E0212D-A82A-4B6B-A287-D66D17774066}">
      <dgm:prSet phldrT="[Text]"/>
      <dgm:spPr/>
      <dgm:t>
        <a:bodyPr/>
        <a:lstStyle/>
        <a:p>
          <a:r>
            <a:rPr lang="en-US" dirty="0" smtClean="0">
              <a:latin typeface="Rockwell" panose="02060603020205020403" pitchFamily="18" charset="0"/>
              <a:ea typeface="Batang" panose="02030600000101010101" pitchFamily="18" charset="-127"/>
            </a:rPr>
            <a:t>The Art Of Negotiation  </a:t>
          </a:r>
          <a:endParaRPr lang="en-US" dirty="0">
            <a:latin typeface="Rockwell" panose="02060603020205020403" pitchFamily="18" charset="0"/>
            <a:ea typeface="Batang" panose="02030600000101010101" pitchFamily="18" charset="-127"/>
          </a:endParaRPr>
        </a:p>
      </dgm:t>
    </dgm:pt>
    <dgm:pt modelId="{32F70141-B822-41DA-94A1-41D8DB8FE626}" type="parTrans" cxnId="{DF3C00E7-7FE2-4640-BC3D-BC2D3F46AD07}">
      <dgm:prSet/>
      <dgm:spPr/>
      <dgm:t>
        <a:bodyPr/>
        <a:lstStyle/>
        <a:p>
          <a:endParaRPr lang="en-US"/>
        </a:p>
      </dgm:t>
    </dgm:pt>
    <dgm:pt modelId="{94AA35A7-C1D6-4F9C-B4B2-B13D2A0F51A1}" type="sibTrans" cxnId="{DF3C00E7-7FE2-4640-BC3D-BC2D3F46AD07}">
      <dgm:prSet/>
      <dgm:spPr/>
      <dgm:t>
        <a:bodyPr/>
        <a:lstStyle/>
        <a:p>
          <a:endParaRPr lang="en-US"/>
        </a:p>
      </dgm:t>
    </dgm:pt>
    <dgm:pt modelId="{220844BB-533C-4784-8D35-17B913B3F017}">
      <dgm:prSet phldrT="[Text]"/>
      <dgm:spPr/>
      <dgm:t>
        <a:bodyPr/>
        <a:lstStyle/>
        <a:p>
          <a:r>
            <a:rPr lang="en-US" dirty="0" smtClean="0">
              <a:latin typeface="Rockwell" panose="02060603020205020403" pitchFamily="18" charset="0"/>
              <a:ea typeface="Batang" panose="02030600000101010101" pitchFamily="18" charset="-127"/>
            </a:rPr>
            <a:t>Show Me The Money! </a:t>
          </a:r>
          <a:endParaRPr lang="en-US" dirty="0">
            <a:latin typeface="Rockwell" panose="02060603020205020403" pitchFamily="18" charset="0"/>
            <a:ea typeface="Batang" panose="02030600000101010101" pitchFamily="18" charset="-127"/>
          </a:endParaRPr>
        </a:p>
      </dgm:t>
    </dgm:pt>
    <dgm:pt modelId="{E6265477-51C2-468F-A17A-AF51825F1468}" type="parTrans" cxnId="{74FA44A2-61AD-46DF-AE93-4F576A5A253F}">
      <dgm:prSet/>
      <dgm:spPr/>
      <dgm:t>
        <a:bodyPr/>
        <a:lstStyle/>
        <a:p>
          <a:endParaRPr lang="en-US"/>
        </a:p>
      </dgm:t>
    </dgm:pt>
    <dgm:pt modelId="{5EBB6658-5E36-473C-A400-FF5858F7CAB5}" type="sibTrans" cxnId="{74FA44A2-61AD-46DF-AE93-4F576A5A253F}">
      <dgm:prSet/>
      <dgm:spPr/>
      <dgm:t>
        <a:bodyPr/>
        <a:lstStyle/>
        <a:p>
          <a:endParaRPr lang="en-US"/>
        </a:p>
      </dgm:t>
    </dgm:pt>
    <dgm:pt modelId="{E5DE572D-DB30-4CBE-9420-CBC19E8FDA12}">
      <dgm:prSet phldrT="[Text]"/>
      <dgm:spPr/>
      <dgm:t>
        <a:bodyPr/>
        <a:lstStyle/>
        <a:p>
          <a:r>
            <a:rPr lang="en-US" dirty="0" smtClean="0">
              <a:latin typeface="Rockwell" panose="02060603020205020403" pitchFamily="18" charset="0"/>
              <a:ea typeface="Batang" panose="02030600000101010101" pitchFamily="18" charset="-127"/>
            </a:rPr>
            <a:t>Figuring Out What’s Next</a:t>
          </a:r>
          <a:endParaRPr lang="en-US" dirty="0">
            <a:latin typeface="Rockwell" panose="02060603020205020403" pitchFamily="18" charset="0"/>
            <a:ea typeface="Batang" panose="02030600000101010101" pitchFamily="18" charset="-127"/>
          </a:endParaRPr>
        </a:p>
      </dgm:t>
    </dgm:pt>
    <dgm:pt modelId="{42070395-82A6-4B42-A462-52B7EED7463E}" type="parTrans" cxnId="{D0507638-AD19-45A1-95F2-D8DE35E72887}">
      <dgm:prSet/>
      <dgm:spPr/>
      <dgm:t>
        <a:bodyPr/>
        <a:lstStyle/>
        <a:p>
          <a:endParaRPr lang="en-US"/>
        </a:p>
      </dgm:t>
    </dgm:pt>
    <dgm:pt modelId="{197EA07E-EA25-439E-94D5-F211CFF90311}" type="sibTrans" cxnId="{D0507638-AD19-45A1-95F2-D8DE35E72887}">
      <dgm:prSet/>
      <dgm:spPr/>
      <dgm:t>
        <a:bodyPr/>
        <a:lstStyle/>
        <a:p>
          <a:endParaRPr lang="en-US"/>
        </a:p>
      </dgm:t>
    </dgm:pt>
    <dgm:pt modelId="{D664D0D2-564E-4999-8A05-7FCCC1A47B0E}">
      <dgm:prSet phldrT="[Text]"/>
      <dgm:spPr/>
      <dgm:t>
        <a:bodyPr/>
        <a:lstStyle/>
        <a:p>
          <a:r>
            <a:rPr lang="en-US" dirty="0" smtClean="0">
              <a:latin typeface="Rockwell" panose="02060603020205020403" pitchFamily="18" charset="0"/>
              <a:ea typeface="Batang" panose="02030600000101010101" pitchFamily="18" charset="-127"/>
            </a:rPr>
            <a:t>Oh The Places You’ll Go!  </a:t>
          </a:r>
          <a:endParaRPr lang="en-US" dirty="0">
            <a:latin typeface="Rockwell" panose="02060603020205020403" pitchFamily="18" charset="0"/>
            <a:ea typeface="Batang" panose="02030600000101010101" pitchFamily="18" charset="-127"/>
          </a:endParaRPr>
        </a:p>
      </dgm:t>
    </dgm:pt>
    <dgm:pt modelId="{6724321A-6A18-48CF-AD12-0F3D6CDE642F}" type="parTrans" cxnId="{0F1C533A-2140-446F-9D61-7879CF63ADF4}">
      <dgm:prSet/>
      <dgm:spPr/>
      <dgm:t>
        <a:bodyPr/>
        <a:lstStyle/>
        <a:p>
          <a:endParaRPr lang="en-US"/>
        </a:p>
      </dgm:t>
    </dgm:pt>
    <dgm:pt modelId="{AAC9A5F9-7E6E-4198-B328-A7A454BE62B9}" type="sibTrans" cxnId="{0F1C533A-2140-446F-9D61-7879CF63ADF4}">
      <dgm:prSet/>
      <dgm:spPr/>
      <dgm:t>
        <a:bodyPr/>
        <a:lstStyle/>
        <a:p>
          <a:endParaRPr lang="en-US"/>
        </a:p>
      </dgm:t>
    </dgm:pt>
    <dgm:pt modelId="{1617E30D-DBD9-4635-BEB4-8B22BE8F9FD2}" type="pres">
      <dgm:prSet presAssocID="{21A19108-81EE-4DCF-9E20-9A4774BE0797}" presName="diagram" presStyleCnt="0">
        <dgm:presLayoutVars>
          <dgm:dir/>
          <dgm:resizeHandles val="exact"/>
        </dgm:presLayoutVars>
      </dgm:prSet>
      <dgm:spPr/>
      <dgm:t>
        <a:bodyPr/>
        <a:lstStyle/>
        <a:p>
          <a:endParaRPr lang="en-US"/>
        </a:p>
      </dgm:t>
    </dgm:pt>
    <dgm:pt modelId="{938782EB-416A-412E-B632-12E98C441CB4}" type="pres">
      <dgm:prSet presAssocID="{034864F3-CF13-424D-BAB1-1F65683FB7A4}" presName="node" presStyleLbl="node1" presStyleIdx="0" presStyleCnt="5">
        <dgm:presLayoutVars>
          <dgm:bulletEnabled val="1"/>
        </dgm:presLayoutVars>
      </dgm:prSet>
      <dgm:spPr/>
      <dgm:t>
        <a:bodyPr/>
        <a:lstStyle/>
        <a:p>
          <a:endParaRPr lang="en-US"/>
        </a:p>
      </dgm:t>
    </dgm:pt>
    <dgm:pt modelId="{DA6EFAB8-0C0E-4912-B31A-C975A29B58BF}" type="pres">
      <dgm:prSet presAssocID="{F35009B8-9C7A-49EB-833A-B7B25442D62B}" presName="sibTrans" presStyleCnt="0"/>
      <dgm:spPr/>
      <dgm:t>
        <a:bodyPr/>
        <a:lstStyle/>
        <a:p>
          <a:endParaRPr lang="en-US"/>
        </a:p>
      </dgm:t>
    </dgm:pt>
    <dgm:pt modelId="{452175C6-A517-4538-9774-64B793AAD757}" type="pres">
      <dgm:prSet presAssocID="{E5DE572D-DB30-4CBE-9420-CBC19E8FDA12}" presName="node" presStyleLbl="node1" presStyleIdx="1" presStyleCnt="5">
        <dgm:presLayoutVars>
          <dgm:bulletEnabled val="1"/>
        </dgm:presLayoutVars>
      </dgm:prSet>
      <dgm:spPr/>
      <dgm:t>
        <a:bodyPr/>
        <a:lstStyle/>
        <a:p>
          <a:endParaRPr lang="en-US"/>
        </a:p>
      </dgm:t>
    </dgm:pt>
    <dgm:pt modelId="{41A3BA56-0607-465D-8AB7-9B86A4B1F782}" type="pres">
      <dgm:prSet presAssocID="{197EA07E-EA25-439E-94D5-F211CFF90311}" presName="sibTrans" presStyleCnt="0"/>
      <dgm:spPr/>
      <dgm:t>
        <a:bodyPr/>
        <a:lstStyle/>
        <a:p>
          <a:endParaRPr lang="en-US"/>
        </a:p>
      </dgm:t>
    </dgm:pt>
    <dgm:pt modelId="{E852C478-8DC1-4237-9B93-37F31C22AAA6}" type="pres">
      <dgm:prSet presAssocID="{B6E0212D-A82A-4B6B-A287-D66D17774066}" presName="node" presStyleLbl="node1" presStyleIdx="2" presStyleCnt="5">
        <dgm:presLayoutVars>
          <dgm:bulletEnabled val="1"/>
        </dgm:presLayoutVars>
      </dgm:prSet>
      <dgm:spPr/>
      <dgm:t>
        <a:bodyPr/>
        <a:lstStyle/>
        <a:p>
          <a:endParaRPr lang="en-US"/>
        </a:p>
      </dgm:t>
    </dgm:pt>
    <dgm:pt modelId="{033A60BE-8D7C-46A7-997E-03EB79312D25}" type="pres">
      <dgm:prSet presAssocID="{94AA35A7-C1D6-4F9C-B4B2-B13D2A0F51A1}" presName="sibTrans" presStyleCnt="0"/>
      <dgm:spPr/>
      <dgm:t>
        <a:bodyPr/>
        <a:lstStyle/>
        <a:p>
          <a:endParaRPr lang="en-US"/>
        </a:p>
      </dgm:t>
    </dgm:pt>
    <dgm:pt modelId="{B65B3FF4-EC68-46EB-AC19-DCE2204D73F4}" type="pres">
      <dgm:prSet presAssocID="{220844BB-533C-4784-8D35-17B913B3F017}" presName="node" presStyleLbl="node1" presStyleIdx="3" presStyleCnt="5">
        <dgm:presLayoutVars>
          <dgm:bulletEnabled val="1"/>
        </dgm:presLayoutVars>
      </dgm:prSet>
      <dgm:spPr/>
      <dgm:t>
        <a:bodyPr/>
        <a:lstStyle/>
        <a:p>
          <a:endParaRPr lang="en-US"/>
        </a:p>
      </dgm:t>
    </dgm:pt>
    <dgm:pt modelId="{30E963F7-96C6-4FF9-8819-2EF841F828E0}" type="pres">
      <dgm:prSet presAssocID="{5EBB6658-5E36-473C-A400-FF5858F7CAB5}" presName="sibTrans" presStyleCnt="0"/>
      <dgm:spPr/>
      <dgm:t>
        <a:bodyPr/>
        <a:lstStyle/>
        <a:p>
          <a:endParaRPr lang="en-US"/>
        </a:p>
      </dgm:t>
    </dgm:pt>
    <dgm:pt modelId="{A6A8F5EC-FA85-4D02-86FD-6D6B18DE12D4}" type="pres">
      <dgm:prSet presAssocID="{D664D0D2-564E-4999-8A05-7FCCC1A47B0E}" presName="node" presStyleLbl="node1" presStyleIdx="4" presStyleCnt="5">
        <dgm:presLayoutVars>
          <dgm:bulletEnabled val="1"/>
        </dgm:presLayoutVars>
      </dgm:prSet>
      <dgm:spPr/>
      <dgm:t>
        <a:bodyPr/>
        <a:lstStyle/>
        <a:p>
          <a:endParaRPr lang="en-US"/>
        </a:p>
      </dgm:t>
    </dgm:pt>
  </dgm:ptLst>
  <dgm:cxnLst>
    <dgm:cxn modelId="{9CAD69D1-9B1A-4DBE-B83B-F9509D264BA1}" type="presOf" srcId="{220844BB-533C-4784-8D35-17B913B3F017}" destId="{B65B3FF4-EC68-46EB-AC19-DCE2204D73F4}" srcOrd="0" destOrd="0" presId="urn:microsoft.com/office/officeart/2005/8/layout/default"/>
    <dgm:cxn modelId="{BB371F38-474F-443B-A3F0-060F58D7C5A3}" type="presOf" srcId="{B6E0212D-A82A-4B6B-A287-D66D17774066}" destId="{E852C478-8DC1-4237-9B93-37F31C22AAA6}" srcOrd="0" destOrd="0" presId="urn:microsoft.com/office/officeart/2005/8/layout/default"/>
    <dgm:cxn modelId="{9FCAF9C4-E314-419F-BB88-9A58D9E19B27}" type="presOf" srcId="{21A19108-81EE-4DCF-9E20-9A4774BE0797}" destId="{1617E30D-DBD9-4635-BEB4-8B22BE8F9FD2}" srcOrd="0" destOrd="0" presId="urn:microsoft.com/office/officeart/2005/8/layout/default"/>
    <dgm:cxn modelId="{74FA44A2-61AD-46DF-AE93-4F576A5A253F}" srcId="{21A19108-81EE-4DCF-9E20-9A4774BE0797}" destId="{220844BB-533C-4784-8D35-17B913B3F017}" srcOrd="3" destOrd="0" parTransId="{E6265477-51C2-468F-A17A-AF51825F1468}" sibTransId="{5EBB6658-5E36-473C-A400-FF5858F7CAB5}"/>
    <dgm:cxn modelId="{0F1C533A-2140-446F-9D61-7879CF63ADF4}" srcId="{21A19108-81EE-4DCF-9E20-9A4774BE0797}" destId="{D664D0D2-564E-4999-8A05-7FCCC1A47B0E}" srcOrd="4" destOrd="0" parTransId="{6724321A-6A18-48CF-AD12-0F3D6CDE642F}" sibTransId="{AAC9A5F9-7E6E-4198-B328-A7A454BE62B9}"/>
    <dgm:cxn modelId="{E3E31817-09BE-4AF3-8A49-67DFD7F04745}" type="presOf" srcId="{E5DE572D-DB30-4CBE-9420-CBC19E8FDA12}" destId="{452175C6-A517-4538-9774-64B793AAD757}" srcOrd="0" destOrd="0" presId="urn:microsoft.com/office/officeart/2005/8/layout/default"/>
    <dgm:cxn modelId="{DF3C00E7-7FE2-4640-BC3D-BC2D3F46AD07}" srcId="{21A19108-81EE-4DCF-9E20-9A4774BE0797}" destId="{B6E0212D-A82A-4B6B-A287-D66D17774066}" srcOrd="2" destOrd="0" parTransId="{32F70141-B822-41DA-94A1-41D8DB8FE626}" sibTransId="{94AA35A7-C1D6-4F9C-B4B2-B13D2A0F51A1}"/>
    <dgm:cxn modelId="{D0507638-AD19-45A1-95F2-D8DE35E72887}" srcId="{21A19108-81EE-4DCF-9E20-9A4774BE0797}" destId="{E5DE572D-DB30-4CBE-9420-CBC19E8FDA12}" srcOrd="1" destOrd="0" parTransId="{42070395-82A6-4B42-A462-52B7EED7463E}" sibTransId="{197EA07E-EA25-439E-94D5-F211CFF90311}"/>
    <dgm:cxn modelId="{F1D3B02F-6288-4B4F-8C1B-3E2308EDCF9A}" type="presOf" srcId="{034864F3-CF13-424D-BAB1-1F65683FB7A4}" destId="{938782EB-416A-412E-B632-12E98C441CB4}" srcOrd="0" destOrd="0" presId="urn:microsoft.com/office/officeart/2005/8/layout/default"/>
    <dgm:cxn modelId="{A1EE7381-5230-4F54-862B-203B5C0E8F7C}" srcId="{21A19108-81EE-4DCF-9E20-9A4774BE0797}" destId="{034864F3-CF13-424D-BAB1-1F65683FB7A4}" srcOrd="0" destOrd="0" parTransId="{C1841FEC-4F9D-45C2-83D3-C0D4AD3E0ACC}" sibTransId="{F35009B8-9C7A-49EB-833A-B7B25442D62B}"/>
    <dgm:cxn modelId="{AA48C3FE-8DCA-4EFC-911B-7BFB4F385847}" type="presOf" srcId="{D664D0D2-564E-4999-8A05-7FCCC1A47B0E}" destId="{A6A8F5EC-FA85-4D02-86FD-6D6B18DE12D4}" srcOrd="0" destOrd="0" presId="urn:microsoft.com/office/officeart/2005/8/layout/default"/>
    <dgm:cxn modelId="{79E815D8-1B14-4408-9769-29A77FC5C90F}" type="presParOf" srcId="{1617E30D-DBD9-4635-BEB4-8B22BE8F9FD2}" destId="{938782EB-416A-412E-B632-12E98C441CB4}" srcOrd="0" destOrd="0" presId="urn:microsoft.com/office/officeart/2005/8/layout/default"/>
    <dgm:cxn modelId="{F4553280-5786-4929-9A45-58E99364DE9A}" type="presParOf" srcId="{1617E30D-DBD9-4635-BEB4-8B22BE8F9FD2}" destId="{DA6EFAB8-0C0E-4912-B31A-C975A29B58BF}" srcOrd="1" destOrd="0" presId="urn:microsoft.com/office/officeart/2005/8/layout/default"/>
    <dgm:cxn modelId="{6EA20EE4-9E33-4EF5-822F-556C98346E04}" type="presParOf" srcId="{1617E30D-DBD9-4635-BEB4-8B22BE8F9FD2}" destId="{452175C6-A517-4538-9774-64B793AAD757}" srcOrd="2" destOrd="0" presId="urn:microsoft.com/office/officeart/2005/8/layout/default"/>
    <dgm:cxn modelId="{FD8A418E-69BE-44C8-9CF1-30C04EB44699}" type="presParOf" srcId="{1617E30D-DBD9-4635-BEB4-8B22BE8F9FD2}" destId="{41A3BA56-0607-465D-8AB7-9B86A4B1F782}" srcOrd="3" destOrd="0" presId="urn:microsoft.com/office/officeart/2005/8/layout/default"/>
    <dgm:cxn modelId="{9091B95A-D60D-4AC4-AF8E-F114042A2B76}" type="presParOf" srcId="{1617E30D-DBD9-4635-BEB4-8B22BE8F9FD2}" destId="{E852C478-8DC1-4237-9B93-37F31C22AAA6}" srcOrd="4" destOrd="0" presId="urn:microsoft.com/office/officeart/2005/8/layout/default"/>
    <dgm:cxn modelId="{0C537C47-1BB9-438A-A344-14611BE08EB6}" type="presParOf" srcId="{1617E30D-DBD9-4635-BEB4-8B22BE8F9FD2}" destId="{033A60BE-8D7C-46A7-997E-03EB79312D25}" srcOrd="5" destOrd="0" presId="urn:microsoft.com/office/officeart/2005/8/layout/default"/>
    <dgm:cxn modelId="{7414695D-95F1-4F63-8ACB-337AA78469A8}" type="presParOf" srcId="{1617E30D-DBD9-4635-BEB4-8B22BE8F9FD2}" destId="{B65B3FF4-EC68-46EB-AC19-DCE2204D73F4}" srcOrd="6" destOrd="0" presId="urn:microsoft.com/office/officeart/2005/8/layout/default"/>
    <dgm:cxn modelId="{8360B1F5-6A9C-4C9B-8A84-BCE0E5A14300}" type="presParOf" srcId="{1617E30D-DBD9-4635-BEB4-8B22BE8F9FD2}" destId="{30E963F7-96C6-4FF9-8819-2EF841F828E0}" srcOrd="7" destOrd="0" presId="urn:microsoft.com/office/officeart/2005/8/layout/default"/>
    <dgm:cxn modelId="{FD928D2E-880E-4601-A6AD-CB5A84F1ACBE}" type="presParOf" srcId="{1617E30D-DBD9-4635-BEB4-8B22BE8F9FD2}" destId="{A6A8F5EC-FA85-4D02-86FD-6D6B18DE12D4}"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FC57F9F-3F00-4867-A57B-DE7A5A17421F}"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080DF8E0-0833-4193-909B-736CDDEA34AE}">
      <dgm:prSet phldrT="[Text]"/>
      <dgm:spPr/>
      <dgm:t>
        <a:bodyPr/>
        <a:lstStyle/>
        <a:p>
          <a:r>
            <a:rPr lang="en-US" dirty="0" smtClean="0"/>
            <a:t>Career Planning</a:t>
          </a:r>
          <a:endParaRPr lang="en-US" dirty="0"/>
        </a:p>
      </dgm:t>
    </dgm:pt>
    <dgm:pt modelId="{3A8E9E0D-0804-43A5-B4A2-0B48FC2CDD6D}" type="parTrans" cxnId="{7DA2021A-5BF1-4876-84FA-591B04A6FAFB}">
      <dgm:prSet/>
      <dgm:spPr/>
      <dgm:t>
        <a:bodyPr/>
        <a:lstStyle/>
        <a:p>
          <a:endParaRPr lang="en-US"/>
        </a:p>
      </dgm:t>
    </dgm:pt>
    <dgm:pt modelId="{C9827198-36DE-42C7-A373-730B35F9EA1C}" type="sibTrans" cxnId="{7DA2021A-5BF1-4876-84FA-591B04A6FAFB}">
      <dgm:prSet/>
      <dgm:spPr/>
      <dgm:t>
        <a:bodyPr/>
        <a:lstStyle/>
        <a:p>
          <a:endParaRPr lang="en-US"/>
        </a:p>
      </dgm:t>
    </dgm:pt>
    <dgm:pt modelId="{7B86BE63-33C1-411B-93E7-87FFFC2F770F}">
      <dgm:prSet phldrT="[Text]"/>
      <dgm:spPr/>
      <dgm:t>
        <a:bodyPr/>
        <a:lstStyle/>
        <a:p>
          <a:r>
            <a:rPr lang="en-US" dirty="0" smtClean="0"/>
            <a:t>Gator </a:t>
          </a:r>
          <a:r>
            <a:rPr lang="en-US" dirty="0" err="1" smtClean="0"/>
            <a:t>CareerLink</a:t>
          </a:r>
          <a:r>
            <a:rPr lang="en-US" dirty="0" smtClean="0"/>
            <a:t> </a:t>
          </a:r>
          <a:endParaRPr lang="en-US" dirty="0"/>
        </a:p>
      </dgm:t>
    </dgm:pt>
    <dgm:pt modelId="{ABCEEE93-0DD2-4A57-82A3-B618ECD26A5C}" type="parTrans" cxnId="{F28D2D02-A0B0-4B86-AFDC-B71253B4C368}">
      <dgm:prSet/>
      <dgm:spPr/>
      <dgm:t>
        <a:bodyPr/>
        <a:lstStyle/>
        <a:p>
          <a:endParaRPr lang="en-US"/>
        </a:p>
      </dgm:t>
    </dgm:pt>
    <dgm:pt modelId="{1BE7E4AE-7589-4C40-8B90-F6F8364706C5}" type="sibTrans" cxnId="{F28D2D02-A0B0-4B86-AFDC-B71253B4C368}">
      <dgm:prSet/>
      <dgm:spPr/>
      <dgm:t>
        <a:bodyPr/>
        <a:lstStyle/>
        <a:p>
          <a:endParaRPr lang="en-US"/>
        </a:p>
      </dgm:t>
    </dgm:pt>
    <dgm:pt modelId="{B84A77E1-EE21-49B8-8ABC-1BBCEB302CDE}">
      <dgm:prSet phldrT="[Text]"/>
      <dgm:spPr/>
      <dgm:t>
        <a:bodyPr/>
        <a:lstStyle/>
        <a:p>
          <a:r>
            <a:rPr lang="en-US" dirty="0" smtClean="0"/>
            <a:t>Workshops</a:t>
          </a:r>
          <a:endParaRPr lang="en-US" dirty="0"/>
        </a:p>
      </dgm:t>
    </dgm:pt>
    <dgm:pt modelId="{801C8526-7DEA-4619-9D03-89E3185B132B}" type="parTrans" cxnId="{973038CF-75B9-4E65-A6BA-B5AB7417DB33}">
      <dgm:prSet/>
      <dgm:spPr/>
      <dgm:t>
        <a:bodyPr/>
        <a:lstStyle/>
        <a:p>
          <a:endParaRPr lang="en-US"/>
        </a:p>
      </dgm:t>
    </dgm:pt>
    <dgm:pt modelId="{C7BDFFE1-440A-4F1B-9D72-23447F5BC164}" type="sibTrans" cxnId="{973038CF-75B9-4E65-A6BA-B5AB7417DB33}">
      <dgm:prSet/>
      <dgm:spPr/>
      <dgm:t>
        <a:bodyPr/>
        <a:lstStyle/>
        <a:p>
          <a:endParaRPr lang="en-US"/>
        </a:p>
      </dgm:t>
    </dgm:pt>
    <dgm:pt modelId="{04AD9548-30CF-4E81-B8D8-074BCDB427EC}">
      <dgm:prSet phldrT="[Text]"/>
      <dgm:spPr/>
      <dgm:t>
        <a:bodyPr/>
        <a:lstStyle/>
        <a:p>
          <a:r>
            <a:rPr lang="en-US" dirty="0" smtClean="0"/>
            <a:t>Employer Networking </a:t>
          </a:r>
          <a:endParaRPr lang="en-US" dirty="0"/>
        </a:p>
      </dgm:t>
    </dgm:pt>
    <dgm:pt modelId="{A41456DB-2A0D-492E-B77E-BD8DDA677D30}" type="parTrans" cxnId="{3D224092-A728-447E-BDA5-0B93C43631F1}">
      <dgm:prSet/>
      <dgm:spPr/>
      <dgm:t>
        <a:bodyPr/>
        <a:lstStyle/>
        <a:p>
          <a:endParaRPr lang="en-US"/>
        </a:p>
      </dgm:t>
    </dgm:pt>
    <dgm:pt modelId="{D9E23926-0142-4CFF-A987-613BB247A442}" type="sibTrans" cxnId="{3D224092-A728-447E-BDA5-0B93C43631F1}">
      <dgm:prSet/>
      <dgm:spPr/>
      <dgm:t>
        <a:bodyPr/>
        <a:lstStyle/>
        <a:p>
          <a:endParaRPr lang="en-US"/>
        </a:p>
      </dgm:t>
    </dgm:pt>
    <dgm:pt modelId="{A59397F0-B80B-4A8B-82D1-9A756CBBD7C8}" type="pres">
      <dgm:prSet presAssocID="{8FC57F9F-3F00-4867-A57B-DE7A5A17421F}" presName="matrix" presStyleCnt="0">
        <dgm:presLayoutVars>
          <dgm:chMax val="1"/>
          <dgm:dir/>
          <dgm:resizeHandles val="exact"/>
        </dgm:presLayoutVars>
      </dgm:prSet>
      <dgm:spPr/>
      <dgm:t>
        <a:bodyPr/>
        <a:lstStyle/>
        <a:p>
          <a:endParaRPr lang="en-US"/>
        </a:p>
      </dgm:t>
    </dgm:pt>
    <dgm:pt modelId="{BCF52297-1F39-47DC-BD4F-EB0320CB4CE8}" type="pres">
      <dgm:prSet presAssocID="{8FC57F9F-3F00-4867-A57B-DE7A5A17421F}" presName="axisShape" presStyleLbl="bgShp" presStyleIdx="0" presStyleCnt="1"/>
      <dgm:spPr/>
    </dgm:pt>
    <dgm:pt modelId="{D468B14A-B764-4795-B64C-FB2D251F7FC1}" type="pres">
      <dgm:prSet presAssocID="{8FC57F9F-3F00-4867-A57B-DE7A5A17421F}" presName="rect1" presStyleLbl="node1" presStyleIdx="0" presStyleCnt="4">
        <dgm:presLayoutVars>
          <dgm:chMax val="0"/>
          <dgm:chPref val="0"/>
          <dgm:bulletEnabled val="1"/>
        </dgm:presLayoutVars>
      </dgm:prSet>
      <dgm:spPr/>
      <dgm:t>
        <a:bodyPr/>
        <a:lstStyle/>
        <a:p>
          <a:endParaRPr lang="en-US"/>
        </a:p>
      </dgm:t>
    </dgm:pt>
    <dgm:pt modelId="{F4FDA8F1-14CE-4EA3-B852-35FB2F7BD89F}" type="pres">
      <dgm:prSet presAssocID="{8FC57F9F-3F00-4867-A57B-DE7A5A17421F}" presName="rect2" presStyleLbl="node1" presStyleIdx="1" presStyleCnt="4">
        <dgm:presLayoutVars>
          <dgm:chMax val="0"/>
          <dgm:chPref val="0"/>
          <dgm:bulletEnabled val="1"/>
        </dgm:presLayoutVars>
      </dgm:prSet>
      <dgm:spPr/>
      <dgm:t>
        <a:bodyPr/>
        <a:lstStyle/>
        <a:p>
          <a:endParaRPr lang="en-US"/>
        </a:p>
      </dgm:t>
    </dgm:pt>
    <dgm:pt modelId="{8845E2A7-5DF4-413E-8DC1-B4A7191E179C}" type="pres">
      <dgm:prSet presAssocID="{8FC57F9F-3F00-4867-A57B-DE7A5A17421F}" presName="rect3" presStyleLbl="node1" presStyleIdx="2" presStyleCnt="4">
        <dgm:presLayoutVars>
          <dgm:chMax val="0"/>
          <dgm:chPref val="0"/>
          <dgm:bulletEnabled val="1"/>
        </dgm:presLayoutVars>
      </dgm:prSet>
      <dgm:spPr/>
      <dgm:t>
        <a:bodyPr/>
        <a:lstStyle/>
        <a:p>
          <a:endParaRPr lang="en-US"/>
        </a:p>
      </dgm:t>
    </dgm:pt>
    <dgm:pt modelId="{83A16DA5-6054-4477-B58C-3E9FFB6387D8}" type="pres">
      <dgm:prSet presAssocID="{8FC57F9F-3F00-4867-A57B-DE7A5A17421F}" presName="rect4" presStyleLbl="node1" presStyleIdx="3" presStyleCnt="4">
        <dgm:presLayoutVars>
          <dgm:chMax val="0"/>
          <dgm:chPref val="0"/>
          <dgm:bulletEnabled val="1"/>
        </dgm:presLayoutVars>
      </dgm:prSet>
      <dgm:spPr/>
      <dgm:t>
        <a:bodyPr/>
        <a:lstStyle/>
        <a:p>
          <a:endParaRPr lang="en-US"/>
        </a:p>
      </dgm:t>
    </dgm:pt>
  </dgm:ptLst>
  <dgm:cxnLst>
    <dgm:cxn modelId="{973038CF-75B9-4E65-A6BA-B5AB7417DB33}" srcId="{8FC57F9F-3F00-4867-A57B-DE7A5A17421F}" destId="{B84A77E1-EE21-49B8-8ABC-1BBCEB302CDE}" srcOrd="2" destOrd="0" parTransId="{801C8526-7DEA-4619-9D03-89E3185B132B}" sibTransId="{C7BDFFE1-440A-4F1B-9D72-23447F5BC164}"/>
    <dgm:cxn modelId="{3D224092-A728-447E-BDA5-0B93C43631F1}" srcId="{8FC57F9F-3F00-4867-A57B-DE7A5A17421F}" destId="{04AD9548-30CF-4E81-B8D8-074BCDB427EC}" srcOrd="3" destOrd="0" parTransId="{A41456DB-2A0D-492E-B77E-BD8DDA677D30}" sibTransId="{D9E23926-0142-4CFF-A987-613BB247A442}"/>
    <dgm:cxn modelId="{7DA2021A-5BF1-4876-84FA-591B04A6FAFB}" srcId="{8FC57F9F-3F00-4867-A57B-DE7A5A17421F}" destId="{080DF8E0-0833-4193-909B-736CDDEA34AE}" srcOrd="0" destOrd="0" parTransId="{3A8E9E0D-0804-43A5-B4A2-0B48FC2CDD6D}" sibTransId="{C9827198-36DE-42C7-A373-730B35F9EA1C}"/>
    <dgm:cxn modelId="{697997A8-0C9B-44C9-B91E-F5A04A879F63}" type="presOf" srcId="{080DF8E0-0833-4193-909B-736CDDEA34AE}" destId="{D468B14A-B764-4795-B64C-FB2D251F7FC1}" srcOrd="0" destOrd="0" presId="urn:microsoft.com/office/officeart/2005/8/layout/matrix2"/>
    <dgm:cxn modelId="{CB581E93-2021-4E9D-95C7-AA4B547A2243}" type="presOf" srcId="{B84A77E1-EE21-49B8-8ABC-1BBCEB302CDE}" destId="{8845E2A7-5DF4-413E-8DC1-B4A7191E179C}" srcOrd="0" destOrd="0" presId="urn:microsoft.com/office/officeart/2005/8/layout/matrix2"/>
    <dgm:cxn modelId="{F28D2D02-A0B0-4B86-AFDC-B71253B4C368}" srcId="{8FC57F9F-3F00-4867-A57B-DE7A5A17421F}" destId="{7B86BE63-33C1-411B-93E7-87FFFC2F770F}" srcOrd="1" destOrd="0" parTransId="{ABCEEE93-0DD2-4A57-82A3-B618ECD26A5C}" sibTransId="{1BE7E4AE-7589-4C40-8B90-F6F8364706C5}"/>
    <dgm:cxn modelId="{571D1D6E-CA11-4CBF-8422-36538B2FB607}" type="presOf" srcId="{04AD9548-30CF-4E81-B8D8-074BCDB427EC}" destId="{83A16DA5-6054-4477-B58C-3E9FFB6387D8}" srcOrd="0" destOrd="0" presId="urn:microsoft.com/office/officeart/2005/8/layout/matrix2"/>
    <dgm:cxn modelId="{377543A2-4804-4663-B606-4709548D7A8E}" type="presOf" srcId="{8FC57F9F-3F00-4867-A57B-DE7A5A17421F}" destId="{A59397F0-B80B-4A8B-82D1-9A756CBBD7C8}" srcOrd="0" destOrd="0" presId="urn:microsoft.com/office/officeart/2005/8/layout/matrix2"/>
    <dgm:cxn modelId="{08AE601C-CF83-4432-A0FE-7F09BAA26CC1}" type="presOf" srcId="{7B86BE63-33C1-411B-93E7-87FFFC2F770F}" destId="{F4FDA8F1-14CE-4EA3-B852-35FB2F7BD89F}" srcOrd="0" destOrd="0" presId="urn:microsoft.com/office/officeart/2005/8/layout/matrix2"/>
    <dgm:cxn modelId="{451402EF-4D75-4D77-9610-64107450B9CC}" type="presParOf" srcId="{A59397F0-B80B-4A8B-82D1-9A756CBBD7C8}" destId="{BCF52297-1F39-47DC-BD4F-EB0320CB4CE8}" srcOrd="0" destOrd="0" presId="urn:microsoft.com/office/officeart/2005/8/layout/matrix2"/>
    <dgm:cxn modelId="{9A7AEC65-174F-4ED3-98D5-8402A1A58AB3}" type="presParOf" srcId="{A59397F0-B80B-4A8B-82D1-9A756CBBD7C8}" destId="{D468B14A-B764-4795-B64C-FB2D251F7FC1}" srcOrd="1" destOrd="0" presId="urn:microsoft.com/office/officeart/2005/8/layout/matrix2"/>
    <dgm:cxn modelId="{71DA1EFF-E91F-4677-9A96-61AAD1221E85}" type="presParOf" srcId="{A59397F0-B80B-4A8B-82D1-9A756CBBD7C8}" destId="{F4FDA8F1-14CE-4EA3-B852-35FB2F7BD89F}" srcOrd="2" destOrd="0" presId="urn:microsoft.com/office/officeart/2005/8/layout/matrix2"/>
    <dgm:cxn modelId="{9788E357-7243-4AEB-BA41-5B61EFB3314F}" type="presParOf" srcId="{A59397F0-B80B-4A8B-82D1-9A756CBBD7C8}" destId="{8845E2A7-5DF4-413E-8DC1-B4A7191E179C}" srcOrd="3" destOrd="0" presId="urn:microsoft.com/office/officeart/2005/8/layout/matrix2"/>
    <dgm:cxn modelId="{E6AFC236-EC06-4399-B149-FA1E0453C10D}" type="presParOf" srcId="{A59397F0-B80B-4A8B-82D1-9A756CBBD7C8}" destId="{83A16DA5-6054-4477-B58C-3E9FFB6387D8}"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B2642-762F-4293-9DF3-5D60D89A06C7}">
      <dsp:nvSpPr>
        <dsp:cNvPr id="0" name=""/>
        <dsp:cNvSpPr/>
      </dsp:nvSpPr>
      <dsp:spPr>
        <a:xfrm>
          <a:off x="0" y="62547"/>
          <a:ext cx="8119110" cy="14320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accent2"/>
              </a:solidFill>
            </a:rPr>
            <a:t>Recognize the various components of career readiness. </a:t>
          </a:r>
          <a:endParaRPr lang="en-US" sz="3200" kern="1200" dirty="0">
            <a:solidFill>
              <a:schemeClr val="accent2"/>
            </a:solidFill>
          </a:endParaRPr>
        </a:p>
      </dsp:txBody>
      <dsp:txXfrm>
        <a:off x="69908" y="132455"/>
        <a:ext cx="7979294" cy="1292264"/>
      </dsp:txXfrm>
    </dsp:sp>
    <dsp:sp modelId="{43DDEF81-76E1-4DFB-83C4-92A0C99136FB}">
      <dsp:nvSpPr>
        <dsp:cNvPr id="0" name=""/>
        <dsp:cNvSpPr/>
      </dsp:nvSpPr>
      <dsp:spPr>
        <a:xfrm>
          <a:off x="0" y="1586787"/>
          <a:ext cx="8119110" cy="14320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accent2"/>
              </a:solidFill>
            </a:rPr>
            <a:t>Identify CRC resources that can enhance career readiness.  </a:t>
          </a:r>
          <a:endParaRPr lang="en-US" sz="3200" kern="1200" dirty="0">
            <a:solidFill>
              <a:schemeClr val="accent2"/>
            </a:solidFill>
            <a:latin typeface="Batang" panose="02030600000101010101" pitchFamily="18" charset="-127"/>
            <a:ea typeface="Batang" panose="02030600000101010101" pitchFamily="18" charset="-127"/>
          </a:endParaRPr>
        </a:p>
      </dsp:txBody>
      <dsp:txXfrm>
        <a:off x="69908" y="1656695"/>
        <a:ext cx="7979294" cy="1292264"/>
      </dsp:txXfrm>
    </dsp:sp>
    <dsp:sp modelId="{6944C3C1-5CCA-4D14-AE21-8AF3FDB844AB}">
      <dsp:nvSpPr>
        <dsp:cNvPr id="0" name=""/>
        <dsp:cNvSpPr/>
      </dsp:nvSpPr>
      <dsp:spPr>
        <a:xfrm>
          <a:off x="0" y="3111027"/>
          <a:ext cx="8119110" cy="1432080"/>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accent2"/>
              </a:solidFill>
            </a:rPr>
            <a:t>Communicate plan of action to engage in activities for career readiness. </a:t>
          </a:r>
          <a:endParaRPr lang="en-US" sz="3200" kern="1200" dirty="0">
            <a:solidFill>
              <a:schemeClr val="accent2"/>
            </a:solidFill>
            <a:latin typeface="Batang" panose="02030600000101010101" pitchFamily="18" charset="-127"/>
            <a:ea typeface="Batang" panose="02030600000101010101" pitchFamily="18" charset="-127"/>
          </a:endParaRPr>
        </a:p>
      </dsp:txBody>
      <dsp:txXfrm>
        <a:off x="69908" y="3180935"/>
        <a:ext cx="7979294" cy="1292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8FE9B-B96C-4C81-8075-B3DB5142C66E}">
      <dsp:nvSpPr>
        <dsp:cNvPr id="0" name=""/>
        <dsp:cNvSpPr/>
      </dsp:nvSpPr>
      <dsp:spPr>
        <a:xfrm>
          <a:off x="3600093" y="2393656"/>
          <a:ext cx="2008226" cy="1910651"/>
        </a:xfrm>
        <a:prstGeom prst="ellips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Career Readiness </a:t>
          </a:r>
          <a:endParaRPr lang="en-US" sz="2200" kern="1200" dirty="0">
            <a:latin typeface="Rockwell" panose="02060603020205020403" pitchFamily="18" charset="0"/>
          </a:endParaRPr>
        </a:p>
      </dsp:txBody>
      <dsp:txXfrm>
        <a:off x="3894191" y="2673464"/>
        <a:ext cx="1420030" cy="1351035"/>
      </dsp:txXfrm>
    </dsp:sp>
    <dsp:sp modelId="{BAD7A025-6D79-4784-B63D-F98CD85925F0}">
      <dsp:nvSpPr>
        <dsp:cNvPr id="0" name=""/>
        <dsp:cNvSpPr/>
      </dsp:nvSpPr>
      <dsp:spPr>
        <a:xfrm rot="16200000">
          <a:off x="4434066" y="1860275"/>
          <a:ext cx="340281" cy="592797"/>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4485108" y="2029876"/>
        <a:ext cx="238197" cy="355679"/>
      </dsp:txXfrm>
    </dsp:sp>
    <dsp:sp modelId="{99D8CE4F-E284-4B13-8AF6-CA6EE8A68AEF}">
      <dsp:nvSpPr>
        <dsp:cNvPr id="0" name=""/>
        <dsp:cNvSpPr/>
      </dsp:nvSpPr>
      <dsp:spPr>
        <a:xfrm>
          <a:off x="3596364" y="-88212"/>
          <a:ext cx="2015685" cy="1993246"/>
        </a:xfrm>
        <a:prstGeom prst="ellipse">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Rockwell" panose="02060603020205020403" pitchFamily="18" charset="0"/>
            </a:rPr>
            <a:t>Classroom Knowledge</a:t>
          </a:r>
          <a:endParaRPr lang="en-US" sz="1600" kern="1200" dirty="0">
            <a:latin typeface="Rockwell" panose="02060603020205020403" pitchFamily="18" charset="0"/>
          </a:endParaRPr>
        </a:p>
      </dsp:txBody>
      <dsp:txXfrm>
        <a:off x="3891554" y="203692"/>
        <a:ext cx="1425305" cy="1409438"/>
      </dsp:txXfrm>
    </dsp:sp>
    <dsp:sp modelId="{1934A142-4B08-4D58-B6CF-5DFC89258A36}">
      <dsp:nvSpPr>
        <dsp:cNvPr id="0" name=""/>
        <dsp:cNvSpPr/>
      </dsp:nvSpPr>
      <dsp:spPr>
        <a:xfrm>
          <a:off x="5716787" y="3052583"/>
          <a:ext cx="261305" cy="592797"/>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5716787" y="3171142"/>
        <a:ext cx="182914" cy="355679"/>
      </dsp:txXfrm>
    </dsp:sp>
    <dsp:sp modelId="{D7325504-A6B0-492F-AF0E-AC6F086D93AA}">
      <dsp:nvSpPr>
        <dsp:cNvPr id="0" name=""/>
        <dsp:cNvSpPr/>
      </dsp:nvSpPr>
      <dsp:spPr>
        <a:xfrm>
          <a:off x="6101349" y="2416058"/>
          <a:ext cx="1886856" cy="1865846"/>
        </a:xfrm>
        <a:prstGeom prst="ellipse">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latin typeface="Rockwell" panose="02060603020205020403" pitchFamily="18" charset="0"/>
            </a:rPr>
            <a:t>Experiential</a:t>
          </a:r>
          <a:r>
            <a:rPr lang="en-US" sz="1600" b="0" kern="1200" baseline="0" dirty="0" smtClean="0">
              <a:latin typeface="Rockwell" panose="02060603020205020403" pitchFamily="18" charset="0"/>
            </a:rPr>
            <a:t> Education</a:t>
          </a:r>
          <a:endParaRPr lang="en-US" sz="1600" b="0" kern="1200" dirty="0">
            <a:latin typeface="Rockwell" panose="02060603020205020403" pitchFamily="18" charset="0"/>
          </a:endParaRPr>
        </a:p>
      </dsp:txBody>
      <dsp:txXfrm>
        <a:off x="6377673" y="2689305"/>
        <a:ext cx="1334208" cy="1319352"/>
      </dsp:txXfrm>
    </dsp:sp>
    <dsp:sp modelId="{21E69269-D881-4779-9074-B174651053CE}">
      <dsp:nvSpPr>
        <dsp:cNvPr id="0" name=""/>
        <dsp:cNvSpPr/>
      </dsp:nvSpPr>
      <dsp:spPr>
        <a:xfrm rot="5400000">
          <a:off x="4457841" y="4275784"/>
          <a:ext cx="292730" cy="592797"/>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4501751" y="4350434"/>
        <a:ext cx="204911" cy="355679"/>
      </dsp:txXfrm>
    </dsp:sp>
    <dsp:sp modelId="{46814D4A-4C4B-491C-987C-F39AAABA0F04}">
      <dsp:nvSpPr>
        <dsp:cNvPr id="0" name=""/>
        <dsp:cNvSpPr/>
      </dsp:nvSpPr>
      <dsp:spPr>
        <a:xfrm>
          <a:off x="3660779" y="4856629"/>
          <a:ext cx="1886856" cy="1865846"/>
        </a:xfrm>
        <a:prstGeom prst="ellipse">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Rockwell" panose="02060603020205020403" pitchFamily="18" charset="0"/>
            </a:rPr>
            <a:t>Professional Development </a:t>
          </a:r>
          <a:endParaRPr lang="en-US" sz="1600" kern="1200" dirty="0">
            <a:latin typeface="Rockwell" panose="02060603020205020403" pitchFamily="18" charset="0"/>
          </a:endParaRPr>
        </a:p>
      </dsp:txBody>
      <dsp:txXfrm>
        <a:off x="3937103" y="5129876"/>
        <a:ext cx="1334208" cy="1319352"/>
      </dsp:txXfrm>
    </dsp:sp>
    <dsp:sp modelId="{C7CA707C-6F23-45A6-8C8A-1C4821E9F105}">
      <dsp:nvSpPr>
        <dsp:cNvPr id="0" name=""/>
        <dsp:cNvSpPr/>
      </dsp:nvSpPr>
      <dsp:spPr>
        <a:xfrm rot="10876410">
          <a:off x="3222817" y="3025381"/>
          <a:ext cx="315535" cy="592797"/>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10800000">
        <a:off x="3317465" y="3144992"/>
        <a:ext cx="220875" cy="355679"/>
      </dsp:txXfrm>
    </dsp:sp>
    <dsp:sp modelId="{54FBA3F1-7440-448C-A4C0-FD4D49B68DC3}">
      <dsp:nvSpPr>
        <dsp:cNvPr id="0" name=""/>
        <dsp:cNvSpPr/>
      </dsp:nvSpPr>
      <dsp:spPr>
        <a:xfrm>
          <a:off x="1131777" y="2297569"/>
          <a:ext cx="2015685" cy="1993246"/>
        </a:xfrm>
        <a:prstGeom prst="ellipse">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Rockwell" panose="02060603020205020403" pitchFamily="18" charset="0"/>
            </a:rPr>
            <a:t>Skill Development </a:t>
          </a:r>
          <a:endParaRPr lang="en-US" sz="1600" kern="1200" dirty="0">
            <a:latin typeface="Rockwell" panose="02060603020205020403" pitchFamily="18" charset="0"/>
          </a:endParaRPr>
        </a:p>
      </dsp:txBody>
      <dsp:txXfrm>
        <a:off x="1426967" y="2589473"/>
        <a:ext cx="1425305" cy="1409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BE998-23FC-427C-A78A-5C8EEF8554E6}">
      <dsp:nvSpPr>
        <dsp:cNvPr id="0" name=""/>
        <dsp:cNvSpPr/>
      </dsp:nvSpPr>
      <dsp:spPr>
        <a:xfrm>
          <a:off x="2492" y="390333"/>
          <a:ext cx="1977747" cy="1186648"/>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Graduate Assistantships</a:t>
          </a:r>
          <a:endParaRPr lang="en-US" sz="2200" kern="1200" dirty="0">
            <a:latin typeface="Rockwell" panose="02060603020205020403" pitchFamily="18" charset="0"/>
          </a:endParaRPr>
        </a:p>
      </dsp:txBody>
      <dsp:txXfrm>
        <a:off x="2492" y="390333"/>
        <a:ext cx="1977747" cy="1186648"/>
      </dsp:txXfrm>
    </dsp:sp>
    <dsp:sp modelId="{C598A847-1C5A-47D3-9CAA-85727FDDB78F}">
      <dsp:nvSpPr>
        <dsp:cNvPr id="0" name=""/>
        <dsp:cNvSpPr/>
      </dsp:nvSpPr>
      <dsp:spPr>
        <a:xfrm>
          <a:off x="2178014" y="409581"/>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Academic Research</a:t>
          </a:r>
          <a:endParaRPr lang="en-US" sz="2200" kern="1200" dirty="0">
            <a:latin typeface="Rockwell" panose="02060603020205020403" pitchFamily="18" charset="0"/>
          </a:endParaRPr>
        </a:p>
      </dsp:txBody>
      <dsp:txXfrm>
        <a:off x="2178014" y="409581"/>
        <a:ext cx="1977747" cy="1186648"/>
      </dsp:txXfrm>
    </dsp:sp>
    <dsp:sp modelId="{8C52CA90-351A-49D2-93BC-DC41630D6010}">
      <dsp:nvSpPr>
        <dsp:cNvPr id="0" name=""/>
        <dsp:cNvSpPr/>
      </dsp:nvSpPr>
      <dsp:spPr>
        <a:xfrm>
          <a:off x="4353536" y="409581"/>
          <a:ext cx="1977747" cy="1186648"/>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Study/Work Abroad</a:t>
          </a:r>
          <a:endParaRPr lang="en-US" sz="2200" kern="1200" dirty="0">
            <a:latin typeface="Rockwell" panose="02060603020205020403" pitchFamily="18" charset="0"/>
          </a:endParaRPr>
        </a:p>
      </dsp:txBody>
      <dsp:txXfrm>
        <a:off x="4353536" y="409581"/>
        <a:ext cx="1977747" cy="1186648"/>
      </dsp:txXfrm>
    </dsp:sp>
    <dsp:sp modelId="{3F0092C8-4E93-4C7A-BEF8-A60B72B1EE0D}">
      <dsp:nvSpPr>
        <dsp:cNvPr id="0" name=""/>
        <dsp:cNvSpPr/>
      </dsp:nvSpPr>
      <dsp:spPr>
        <a:xfrm>
          <a:off x="6529058" y="409581"/>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Internships and Practicums</a:t>
          </a:r>
          <a:endParaRPr lang="en-US" sz="2200" kern="1200" dirty="0">
            <a:latin typeface="Rockwell" panose="02060603020205020403" pitchFamily="18" charset="0"/>
          </a:endParaRPr>
        </a:p>
      </dsp:txBody>
      <dsp:txXfrm>
        <a:off x="6529058" y="409581"/>
        <a:ext cx="1977747" cy="1186648"/>
      </dsp:txXfrm>
    </dsp:sp>
    <dsp:sp modelId="{122397BC-3EFB-4FBA-BED4-49A7C5CDA4AB}">
      <dsp:nvSpPr>
        <dsp:cNvPr id="0" name=""/>
        <dsp:cNvSpPr/>
      </dsp:nvSpPr>
      <dsp:spPr>
        <a:xfrm>
          <a:off x="9632" y="1832499"/>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Publishing or Presenting</a:t>
          </a:r>
          <a:endParaRPr lang="en-US" sz="2200" kern="1200" dirty="0">
            <a:latin typeface="Rockwell" panose="02060603020205020403" pitchFamily="18" charset="0"/>
          </a:endParaRPr>
        </a:p>
      </dsp:txBody>
      <dsp:txXfrm>
        <a:off x="9632" y="1832499"/>
        <a:ext cx="1977747" cy="1186648"/>
      </dsp:txXfrm>
    </dsp:sp>
    <dsp:sp modelId="{77223182-4BAD-41D4-8C2C-1AD92C29FCA9}">
      <dsp:nvSpPr>
        <dsp:cNvPr id="0" name=""/>
        <dsp:cNvSpPr/>
      </dsp:nvSpPr>
      <dsp:spPr>
        <a:xfrm>
          <a:off x="2178014" y="1794004"/>
          <a:ext cx="1977747" cy="118664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Volunteering</a:t>
          </a:r>
          <a:endParaRPr lang="en-US" sz="2200" kern="1200" dirty="0">
            <a:latin typeface="Rockwell" panose="02060603020205020403" pitchFamily="18" charset="0"/>
          </a:endParaRPr>
        </a:p>
      </dsp:txBody>
      <dsp:txXfrm>
        <a:off x="2178014" y="1794004"/>
        <a:ext cx="1977747" cy="1186648"/>
      </dsp:txXfrm>
    </dsp:sp>
    <dsp:sp modelId="{46E5F921-7DD7-4495-B0BE-60975867FA0E}">
      <dsp:nvSpPr>
        <dsp:cNvPr id="0" name=""/>
        <dsp:cNvSpPr/>
      </dsp:nvSpPr>
      <dsp:spPr>
        <a:xfrm>
          <a:off x="4353536" y="1794004"/>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Part-Time Work</a:t>
          </a:r>
          <a:endParaRPr lang="en-US" sz="2200" kern="1200" dirty="0">
            <a:latin typeface="Rockwell" panose="02060603020205020403" pitchFamily="18" charset="0"/>
          </a:endParaRPr>
        </a:p>
      </dsp:txBody>
      <dsp:txXfrm>
        <a:off x="4353536" y="1794004"/>
        <a:ext cx="1977747" cy="1186648"/>
      </dsp:txXfrm>
    </dsp:sp>
    <dsp:sp modelId="{708F8EE5-A32F-42F2-A81D-580E63B1DC4E}">
      <dsp:nvSpPr>
        <dsp:cNvPr id="0" name=""/>
        <dsp:cNvSpPr/>
      </dsp:nvSpPr>
      <dsp:spPr>
        <a:xfrm>
          <a:off x="6529058" y="1794004"/>
          <a:ext cx="1977747" cy="1186648"/>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Fellowships</a:t>
          </a:r>
          <a:endParaRPr lang="en-US" sz="2200" kern="1200" dirty="0">
            <a:latin typeface="Rockwell" panose="02060603020205020403" pitchFamily="18" charset="0"/>
          </a:endParaRPr>
        </a:p>
      </dsp:txBody>
      <dsp:txXfrm>
        <a:off x="6529058" y="1794004"/>
        <a:ext cx="1977747" cy="1186648"/>
      </dsp:txXfrm>
    </dsp:sp>
    <dsp:sp modelId="{E61B7281-9190-43B2-B76E-0B16FA14825B}">
      <dsp:nvSpPr>
        <dsp:cNvPr id="0" name=""/>
        <dsp:cNvSpPr/>
      </dsp:nvSpPr>
      <dsp:spPr>
        <a:xfrm>
          <a:off x="962531" y="3174119"/>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Professional Organizations</a:t>
          </a:r>
        </a:p>
      </dsp:txBody>
      <dsp:txXfrm>
        <a:off x="962531" y="3174119"/>
        <a:ext cx="1977747" cy="1186648"/>
      </dsp:txXfrm>
    </dsp:sp>
    <dsp:sp modelId="{34EA8FE7-F70A-47B4-AB46-DF75DB68CD17}">
      <dsp:nvSpPr>
        <dsp:cNvPr id="0" name=""/>
        <dsp:cNvSpPr/>
      </dsp:nvSpPr>
      <dsp:spPr>
        <a:xfrm>
          <a:off x="3265775" y="3178427"/>
          <a:ext cx="1977747" cy="1186648"/>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Graduate Organizations</a:t>
          </a:r>
          <a:endParaRPr lang="en-US" sz="2200" kern="1200" dirty="0">
            <a:latin typeface="Rockwell" panose="02060603020205020403" pitchFamily="18" charset="0"/>
          </a:endParaRPr>
        </a:p>
      </dsp:txBody>
      <dsp:txXfrm>
        <a:off x="3265775" y="3178427"/>
        <a:ext cx="1977747" cy="1186648"/>
      </dsp:txXfrm>
    </dsp:sp>
    <dsp:sp modelId="{CA25E1D0-A95A-44D8-8A86-EE9F481EFF06}">
      <dsp:nvSpPr>
        <dsp:cNvPr id="0" name=""/>
        <dsp:cNvSpPr/>
      </dsp:nvSpPr>
      <dsp:spPr>
        <a:xfrm>
          <a:off x="5441297" y="3178427"/>
          <a:ext cx="1977747" cy="1186648"/>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Rockwell" panose="02060603020205020403" pitchFamily="18" charset="0"/>
            </a:rPr>
            <a:t>Job Shadowing</a:t>
          </a:r>
          <a:endParaRPr lang="en-US" sz="2200" kern="1200" dirty="0">
            <a:latin typeface="Rockwell" panose="02060603020205020403" pitchFamily="18" charset="0"/>
          </a:endParaRPr>
        </a:p>
      </dsp:txBody>
      <dsp:txXfrm>
        <a:off x="5441297" y="3178427"/>
        <a:ext cx="1977747" cy="1186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043D7-101F-4803-8C11-DD436FCF65DD}">
      <dsp:nvSpPr>
        <dsp:cNvPr id="0" name=""/>
        <dsp:cNvSpPr/>
      </dsp:nvSpPr>
      <dsp:spPr>
        <a:xfrm>
          <a:off x="0" y="0"/>
          <a:ext cx="1714111" cy="468029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latin typeface="Rockwell" panose="02060603020205020403" pitchFamily="18" charset="0"/>
              <a:ea typeface="Batang" panose="02030600000101010101" pitchFamily="18" charset="-127"/>
            </a:rPr>
            <a:t>Communication  Skills</a:t>
          </a:r>
          <a:endParaRPr lang="en-US" sz="1600" b="0" kern="1200" dirty="0">
            <a:latin typeface="Rockwell" panose="02060603020205020403" pitchFamily="18" charset="0"/>
            <a:ea typeface="Batang" panose="02030600000101010101" pitchFamily="18" charset="-127"/>
          </a:endParaRPr>
        </a:p>
      </dsp:txBody>
      <dsp:txXfrm>
        <a:off x="0" y="1872117"/>
        <a:ext cx="1714111" cy="1872117"/>
      </dsp:txXfrm>
    </dsp:sp>
    <dsp:sp modelId="{B37F924E-7A8C-4BE7-B766-8C9B1B38B754}">
      <dsp:nvSpPr>
        <dsp:cNvPr id="0" name=""/>
        <dsp:cNvSpPr/>
      </dsp:nvSpPr>
      <dsp:spPr>
        <a:xfrm>
          <a:off x="77786" y="280817"/>
          <a:ext cx="1558537" cy="155853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1779C94-1963-4B1E-9A16-157D35F01B6A}">
      <dsp:nvSpPr>
        <dsp:cNvPr id="0" name=""/>
        <dsp:cNvSpPr/>
      </dsp:nvSpPr>
      <dsp:spPr>
        <a:xfrm>
          <a:off x="1765535" y="0"/>
          <a:ext cx="1714111" cy="468029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latin typeface="Rockwell" panose="02060603020205020403" pitchFamily="18" charset="0"/>
              <a:ea typeface="Batang" panose="02030600000101010101" pitchFamily="18" charset="-127"/>
            </a:rPr>
            <a:t>Critical Thinking </a:t>
          </a:r>
          <a:endParaRPr lang="en-US" sz="2000" b="0" kern="1200" dirty="0">
            <a:latin typeface="Rockwell" panose="02060603020205020403" pitchFamily="18" charset="0"/>
            <a:ea typeface="Batang" panose="02030600000101010101" pitchFamily="18" charset="-127"/>
          </a:endParaRPr>
        </a:p>
      </dsp:txBody>
      <dsp:txXfrm>
        <a:off x="1765535" y="1872117"/>
        <a:ext cx="1714111" cy="1872117"/>
      </dsp:txXfrm>
    </dsp:sp>
    <dsp:sp modelId="{D9B27B23-4CB4-45C4-9946-1A483F4A67FD}">
      <dsp:nvSpPr>
        <dsp:cNvPr id="0" name=""/>
        <dsp:cNvSpPr/>
      </dsp:nvSpPr>
      <dsp:spPr>
        <a:xfrm>
          <a:off x="1843321" y="280817"/>
          <a:ext cx="1558537" cy="15585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FD1345B-9CA4-439D-87BF-EF3C50C3ADC4}">
      <dsp:nvSpPr>
        <dsp:cNvPr id="0" name=""/>
        <dsp:cNvSpPr/>
      </dsp:nvSpPr>
      <dsp:spPr>
        <a:xfrm>
          <a:off x="3531070" y="0"/>
          <a:ext cx="1714111" cy="468029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latin typeface="Rockwell" panose="02060603020205020403" pitchFamily="18" charset="0"/>
              <a:ea typeface="Batang" panose="02030600000101010101" pitchFamily="18" charset="-127"/>
            </a:rPr>
            <a:t>Teamwork</a:t>
          </a:r>
          <a:endParaRPr lang="en-US" sz="2000" b="0" kern="1200" dirty="0">
            <a:latin typeface="Rockwell" panose="02060603020205020403" pitchFamily="18" charset="0"/>
            <a:ea typeface="Batang" panose="02030600000101010101" pitchFamily="18" charset="-127"/>
          </a:endParaRPr>
        </a:p>
      </dsp:txBody>
      <dsp:txXfrm>
        <a:off x="3531070" y="1872117"/>
        <a:ext cx="1714111" cy="1872117"/>
      </dsp:txXfrm>
    </dsp:sp>
    <dsp:sp modelId="{B8ED5B68-0583-4920-9472-431FCB716E44}">
      <dsp:nvSpPr>
        <dsp:cNvPr id="0" name=""/>
        <dsp:cNvSpPr/>
      </dsp:nvSpPr>
      <dsp:spPr>
        <a:xfrm>
          <a:off x="3608857" y="280817"/>
          <a:ext cx="1558537" cy="155853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F07ABD6-A129-41D9-9876-A442DF48AEC0}">
      <dsp:nvSpPr>
        <dsp:cNvPr id="0" name=""/>
        <dsp:cNvSpPr/>
      </dsp:nvSpPr>
      <dsp:spPr>
        <a:xfrm>
          <a:off x="5296605" y="0"/>
          <a:ext cx="1714111" cy="468029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kern="1200" dirty="0" smtClean="0">
              <a:latin typeface="Rockwell" panose="02060603020205020403" pitchFamily="18" charset="0"/>
              <a:ea typeface="Batang" panose="02030600000101010101" pitchFamily="18" charset="-127"/>
            </a:rPr>
            <a:t>Sense of Self</a:t>
          </a:r>
          <a:endParaRPr lang="en-US" sz="2000" b="0" kern="1200" dirty="0">
            <a:latin typeface="Rockwell" panose="02060603020205020403" pitchFamily="18" charset="0"/>
            <a:ea typeface="Batang" panose="02030600000101010101" pitchFamily="18" charset="-127"/>
          </a:endParaRPr>
        </a:p>
      </dsp:txBody>
      <dsp:txXfrm>
        <a:off x="5296605" y="1872117"/>
        <a:ext cx="1714111" cy="1872117"/>
      </dsp:txXfrm>
    </dsp:sp>
    <dsp:sp modelId="{6235189B-42D0-4CA6-8FA1-87E6F98071F5}">
      <dsp:nvSpPr>
        <dsp:cNvPr id="0" name=""/>
        <dsp:cNvSpPr/>
      </dsp:nvSpPr>
      <dsp:spPr>
        <a:xfrm>
          <a:off x="5374392" y="280817"/>
          <a:ext cx="1558537" cy="155853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630370C-F54D-43F3-AA70-A311F9AC53A4}">
      <dsp:nvSpPr>
        <dsp:cNvPr id="0" name=""/>
        <dsp:cNvSpPr/>
      </dsp:nvSpPr>
      <dsp:spPr>
        <a:xfrm>
          <a:off x="7062140" y="0"/>
          <a:ext cx="1714111" cy="468029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latin typeface="Rockwell" panose="02060603020205020403" pitchFamily="18" charset="0"/>
              <a:ea typeface="Batang" panose="02030600000101010101" pitchFamily="18" charset="-127"/>
            </a:rPr>
            <a:t>Social Responsibility </a:t>
          </a:r>
          <a:endParaRPr lang="en-US" sz="1600" b="0" kern="1200" dirty="0">
            <a:latin typeface="Rockwell" panose="02060603020205020403" pitchFamily="18" charset="0"/>
            <a:ea typeface="Batang" panose="02030600000101010101" pitchFamily="18" charset="-127"/>
          </a:endParaRPr>
        </a:p>
      </dsp:txBody>
      <dsp:txXfrm>
        <a:off x="7062140" y="1872117"/>
        <a:ext cx="1714111" cy="1872117"/>
      </dsp:txXfrm>
    </dsp:sp>
    <dsp:sp modelId="{4CE8EA2E-D29F-4E70-A183-789E25189725}">
      <dsp:nvSpPr>
        <dsp:cNvPr id="0" name=""/>
        <dsp:cNvSpPr/>
      </dsp:nvSpPr>
      <dsp:spPr>
        <a:xfrm>
          <a:off x="7139927" y="280817"/>
          <a:ext cx="1558537" cy="155853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3CCE641-11D1-4576-B336-65D40820319C}">
      <dsp:nvSpPr>
        <dsp:cNvPr id="0" name=""/>
        <dsp:cNvSpPr/>
      </dsp:nvSpPr>
      <dsp:spPr>
        <a:xfrm>
          <a:off x="351050" y="3744235"/>
          <a:ext cx="8074151" cy="702044"/>
        </a:xfrm>
        <a:prstGeom prst="leftRightArrow">
          <a:avLst/>
        </a:prstGeom>
        <a:solidFill>
          <a:schemeClr val="accent5">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77DF5-FCA3-41FE-AD41-106FCAA512C1}">
      <dsp:nvSpPr>
        <dsp:cNvPr id="0" name=""/>
        <dsp:cNvSpPr/>
      </dsp:nvSpPr>
      <dsp:spPr>
        <a:xfrm rot="5400000">
          <a:off x="4011347" y="1870398"/>
          <a:ext cx="2078252" cy="1926979"/>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Entering Your Coordinates</a:t>
          </a:r>
          <a:endParaRPr lang="en-US" sz="1600" b="1" kern="1200" dirty="0">
            <a:latin typeface="Batang" panose="02030600000101010101" pitchFamily="18" charset="-127"/>
            <a:ea typeface="Batang" panose="02030600000101010101" pitchFamily="18" charset="-127"/>
          </a:endParaRPr>
        </a:p>
      </dsp:txBody>
      <dsp:txXfrm rot="-5400000">
        <a:off x="4396458" y="2128531"/>
        <a:ext cx="1308029" cy="1410714"/>
      </dsp:txXfrm>
    </dsp:sp>
    <dsp:sp modelId="{39B23F33-C08B-47E8-BAE9-1B76FCF2C096}">
      <dsp:nvSpPr>
        <dsp:cNvPr id="0" name=""/>
        <dsp:cNvSpPr/>
      </dsp:nvSpPr>
      <dsp:spPr>
        <a:xfrm>
          <a:off x="6459198" y="2214487"/>
          <a:ext cx="2299654" cy="1180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latin typeface="Rockwell" panose="02060603020205020403" pitchFamily="18" charset="0"/>
            </a:rPr>
            <a:t>Core</a:t>
          </a:r>
          <a:endParaRPr lang="en-US" sz="1600" kern="1200" dirty="0">
            <a:solidFill>
              <a:schemeClr val="tx1"/>
            </a:solidFill>
            <a:latin typeface="Rockwell" panose="02060603020205020403" pitchFamily="18" charset="0"/>
          </a:endParaRPr>
        </a:p>
      </dsp:txBody>
      <dsp:txXfrm>
        <a:off x="6459198" y="2214487"/>
        <a:ext cx="2299654" cy="1180249"/>
      </dsp:txXfrm>
    </dsp:sp>
    <dsp:sp modelId="{8D368BC9-F72F-4BC1-A9B1-49CDF3F59BC8}">
      <dsp:nvSpPr>
        <dsp:cNvPr id="0" name=""/>
        <dsp:cNvSpPr/>
      </dsp:nvSpPr>
      <dsp:spPr>
        <a:xfrm rot="5400000">
          <a:off x="1842161" y="1894918"/>
          <a:ext cx="2078252" cy="1926979"/>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Mapping Professional You</a:t>
          </a:r>
          <a:endParaRPr lang="en-US" sz="1600" b="1" kern="1200" dirty="0">
            <a:latin typeface="Batang" panose="02030600000101010101" pitchFamily="18" charset="-127"/>
            <a:ea typeface="Batang" panose="02030600000101010101" pitchFamily="18" charset="-127"/>
          </a:endParaRPr>
        </a:p>
      </dsp:txBody>
      <dsp:txXfrm rot="-5400000">
        <a:off x="2227272" y="2153051"/>
        <a:ext cx="1308029" cy="1410714"/>
      </dsp:txXfrm>
    </dsp:sp>
    <dsp:sp modelId="{8F752A67-81F1-444F-BD8C-EAF833737471}">
      <dsp:nvSpPr>
        <dsp:cNvPr id="0" name=""/>
        <dsp:cNvSpPr/>
      </dsp:nvSpPr>
      <dsp:spPr>
        <a:xfrm rot="5400000">
          <a:off x="2928215" y="3679582"/>
          <a:ext cx="2078252" cy="192697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Take the Highlighted Route</a:t>
          </a:r>
          <a:endParaRPr lang="en-US" sz="1600" b="1" kern="1200" dirty="0">
            <a:latin typeface="Batang" panose="02030600000101010101" pitchFamily="18" charset="-127"/>
            <a:ea typeface="Batang" panose="02030600000101010101" pitchFamily="18" charset="-127"/>
          </a:endParaRPr>
        </a:p>
      </dsp:txBody>
      <dsp:txXfrm rot="-5400000">
        <a:off x="3313326" y="3937715"/>
        <a:ext cx="1308029" cy="1410714"/>
      </dsp:txXfrm>
    </dsp:sp>
    <dsp:sp modelId="{02726530-6BEE-41F6-B36C-D2BFCDEE961E}">
      <dsp:nvSpPr>
        <dsp:cNvPr id="0" name=""/>
        <dsp:cNvSpPr/>
      </dsp:nvSpPr>
      <dsp:spPr>
        <a:xfrm>
          <a:off x="243153" y="2656027"/>
          <a:ext cx="2392112" cy="1246951"/>
        </a:xfrm>
        <a:prstGeom prst="rect">
          <a:avLst/>
        </a:prstGeom>
        <a:noFill/>
        <a:ln>
          <a:noFill/>
        </a:ln>
        <a:effectLst/>
      </dsp:spPr>
      <dsp:style>
        <a:lnRef idx="0">
          <a:scrgbClr r="0" g="0" b="0"/>
        </a:lnRef>
        <a:fillRef idx="0">
          <a:scrgbClr r="0" g="0" b="0"/>
        </a:fillRef>
        <a:effectRef idx="0">
          <a:scrgbClr r="0" g="0" b="0"/>
        </a:effectRef>
        <a:fontRef idx="minor"/>
      </dsp:style>
    </dsp:sp>
    <dsp:sp modelId="{42B30483-556A-4E0A-B0C3-05C67EB2AD27}">
      <dsp:nvSpPr>
        <dsp:cNvPr id="0" name=""/>
        <dsp:cNvSpPr/>
      </dsp:nvSpPr>
      <dsp:spPr>
        <a:xfrm rot="5400000">
          <a:off x="5109433" y="3686313"/>
          <a:ext cx="2078252" cy="192697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Navigating Offer to Office</a:t>
          </a:r>
          <a:endParaRPr lang="en-US" sz="1600" b="1" kern="1200" dirty="0">
            <a:latin typeface="Batang" panose="02030600000101010101" pitchFamily="18" charset="-127"/>
            <a:ea typeface="Batang" panose="02030600000101010101" pitchFamily="18" charset="-127"/>
          </a:endParaRPr>
        </a:p>
      </dsp:txBody>
      <dsp:txXfrm rot="-5400000">
        <a:off x="5494544" y="3944446"/>
        <a:ext cx="1308029" cy="1410714"/>
      </dsp:txXfrm>
    </dsp:sp>
    <dsp:sp modelId="{D0E557F9-9A43-4D8F-A926-8E64F8AB4A45}">
      <dsp:nvSpPr>
        <dsp:cNvPr id="0" name=""/>
        <dsp:cNvSpPr/>
      </dsp:nvSpPr>
      <dsp:spPr>
        <a:xfrm rot="5400000">
          <a:off x="2914021" y="75636"/>
          <a:ext cx="2078252" cy="1926979"/>
        </a:xfrm>
        <a:prstGeom prst="hexagon">
          <a:avLst>
            <a:gd name="adj" fmla="val 2500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Navigating Roadblocks</a:t>
          </a:r>
          <a:endParaRPr lang="en-US" sz="1600" b="1" kern="1200" dirty="0">
            <a:latin typeface="Batang" panose="02030600000101010101" pitchFamily="18" charset="-127"/>
            <a:ea typeface="Batang" panose="02030600000101010101" pitchFamily="18" charset="-127"/>
          </a:endParaRPr>
        </a:p>
      </dsp:txBody>
      <dsp:txXfrm rot="-5400000">
        <a:off x="3299132" y="333769"/>
        <a:ext cx="1308029" cy="1410714"/>
      </dsp:txXfrm>
    </dsp:sp>
    <dsp:sp modelId="{23FF2D2A-EFFE-4C29-AAA4-23F4612F0330}">
      <dsp:nvSpPr>
        <dsp:cNvPr id="0" name=""/>
        <dsp:cNvSpPr/>
      </dsp:nvSpPr>
      <dsp:spPr>
        <a:xfrm>
          <a:off x="7229934" y="4031420"/>
          <a:ext cx="2299654" cy="1180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solidFill>
                <a:schemeClr val="tx1"/>
              </a:solidFill>
              <a:latin typeface="Rockwell" panose="02060603020205020403" pitchFamily="18" charset="0"/>
            </a:rPr>
            <a:t>Navigating Your Search</a:t>
          </a:r>
          <a:endParaRPr lang="en-US" sz="2400" b="0" kern="1200" dirty="0">
            <a:solidFill>
              <a:schemeClr val="tx1"/>
            </a:solidFill>
            <a:latin typeface="Rockwell" panose="02060603020205020403" pitchFamily="18" charset="0"/>
          </a:endParaRPr>
        </a:p>
      </dsp:txBody>
      <dsp:txXfrm>
        <a:off x="7229934" y="4031420"/>
        <a:ext cx="2299654" cy="1180249"/>
      </dsp:txXfrm>
    </dsp:sp>
    <dsp:sp modelId="{D6FF120D-2E8F-4B85-A3C1-766ED13F9C4E}">
      <dsp:nvSpPr>
        <dsp:cNvPr id="0" name=""/>
        <dsp:cNvSpPr/>
      </dsp:nvSpPr>
      <dsp:spPr>
        <a:xfrm rot="5400000">
          <a:off x="752206" y="75636"/>
          <a:ext cx="2078252" cy="1926979"/>
        </a:xfrm>
        <a:prstGeom prst="hexagon">
          <a:avLst>
            <a:gd name="adj" fmla="val 2500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Using Your Professional Compass</a:t>
          </a:r>
          <a:endParaRPr lang="en-US" sz="1600" b="1" kern="1200" dirty="0">
            <a:latin typeface="Batang" panose="02030600000101010101" pitchFamily="18" charset="-127"/>
            <a:ea typeface="Batang" panose="02030600000101010101" pitchFamily="18" charset="-127"/>
          </a:endParaRPr>
        </a:p>
      </dsp:txBody>
      <dsp:txXfrm rot="-5400000">
        <a:off x="1137317" y="333769"/>
        <a:ext cx="1308029" cy="1410714"/>
      </dsp:txXfrm>
    </dsp:sp>
    <dsp:sp modelId="{3EF93FBB-4C78-4229-A0A6-4055B5B6AE40}">
      <dsp:nvSpPr>
        <dsp:cNvPr id="0" name=""/>
        <dsp:cNvSpPr/>
      </dsp:nvSpPr>
      <dsp:spPr>
        <a:xfrm rot="5400000">
          <a:off x="5096528" y="75636"/>
          <a:ext cx="2078252" cy="1926979"/>
        </a:xfrm>
        <a:prstGeom prst="hexagon">
          <a:avLst>
            <a:gd name="adj" fmla="val 2500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Dropping Your Pin</a:t>
          </a:r>
          <a:endParaRPr lang="en-US" sz="1600" b="1" kern="1200" dirty="0">
            <a:latin typeface="Batang" panose="02030600000101010101" pitchFamily="18" charset="-127"/>
            <a:ea typeface="Batang" panose="02030600000101010101" pitchFamily="18" charset="-127"/>
          </a:endParaRPr>
        </a:p>
      </dsp:txBody>
      <dsp:txXfrm rot="-5400000">
        <a:off x="5481639" y="333769"/>
        <a:ext cx="1308029" cy="1410714"/>
      </dsp:txXfrm>
    </dsp:sp>
    <dsp:sp modelId="{A10168F0-CBDD-4DA5-8297-36AE900426DF}">
      <dsp:nvSpPr>
        <dsp:cNvPr id="0" name=""/>
        <dsp:cNvSpPr/>
      </dsp:nvSpPr>
      <dsp:spPr>
        <a:xfrm>
          <a:off x="7078927" y="479551"/>
          <a:ext cx="2450661" cy="1180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latin typeface="Rockwell" panose="02060603020205020403" pitchFamily="18" charset="0"/>
            </a:rPr>
            <a:t>Discovering Professional You</a:t>
          </a:r>
        </a:p>
      </dsp:txBody>
      <dsp:txXfrm>
        <a:off x="7078927" y="479551"/>
        <a:ext cx="2450661" cy="1180249"/>
      </dsp:txXfrm>
    </dsp:sp>
    <dsp:sp modelId="{545649BD-4265-48E0-BE49-714C1D7C9328}">
      <dsp:nvSpPr>
        <dsp:cNvPr id="0" name=""/>
        <dsp:cNvSpPr/>
      </dsp:nvSpPr>
      <dsp:spPr>
        <a:xfrm rot="5400000">
          <a:off x="686352" y="3677722"/>
          <a:ext cx="2078252" cy="1926979"/>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People &amp; Points of Interest</a:t>
          </a:r>
          <a:endParaRPr lang="en-US" sz="1600" b="1" kern="1200" dirty="0">
            <a:latin typeface="Batang" panose="02030600000101010101" pitchFamily="18" charset="-127"/>
            <a:ea typeface="Batang" panose="02030600000101010101" pitchFamily="18" charset="-127"/>
          </a:endParaRPr>
        </a:p>
      </dsp:txBody>
      <dsp:txXfrm rot="-5400000">
        <a:off x="1071463" y="3935855"/>
        <a:ext cx="1308029" cy="14107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BCBC0-7E6D-4F23-B885-25639C916FB5}">
      <dsp:nvSpPr>
        <dsp:cNvPr id="0" name=""/>
        <dsp:cNvSpPr/>
      </dsp:nvSpPr>
      <dsp:spPr>
        <a:xfrm>
          <a:off x="2613" y="66550"/>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Go for the Goal: Goal Setting </a:t>
          </a:r>
          <a:endParaRPr lang="en-US" sz="1800" b="1" kern="1200" dirty="0">
            <a:latin typeface="Batang" panose="02030600000101010101" pitchFamily="18" charset="-127"/>
            <a:ea typeface="Batang" panose="02030600000101010101" pitchFamily="18" charset="-127"/>
          </a:endParaRPr>
        </a:p>
      </dsp:txBody>
      <dsp:txXfrm>
        <a:off x="2613" y="66550"/>
        <a:ext cx="2073609" cy="1244165"/>
      </dsp:txXfrm>
    </dsp:sp>
    <dsp:sp modelId="{9AB6AAAD-AD0F-4087-B64B-B9B24997F10C}">
      <dsp:nvSpPr>
        <dsp:cNvPr id="0" name=""/>
        <dsp:cNvSpPr/>
      </dsp:nvSpPr>
      <dsp:spPr>
        <a:xfrm>
          <a:off x="2283584" y="102059"/>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Ace the Interview </a:t>
          </a:r>
          <a:endParaRPr lang="en-US" sz="1800" b="1" kern="1200" dirty="0">
            <a:latin typeface="Batang" panose="02030600000101010101" pitchFamily="18" charset="-127"/>
            <a:ea typeface="Batang" panose="02030600000101010101" pitchFamily="18" charset="-127"/>
          </a:endParaRPr>
        </a:p>
      </dsp:txBody>
      <dsp:txXfrm>
        <a:off x="2283584" y="102059"/>
        <a:ext cx="2073609" cy="1244165"/>
      </dsp:txXfrm>
    </dsp:sp>
    <dsp:sp modelId="{11D88F38-06B4-4020-ABE2-CAA4BBFF9B3F}">
      <dsp:nvSpPr>
        <dsp:cNvPr id="0" name=""/>
        <dsp:cNvSpPr/>
      </dsp:nvSpPr>
      <dsp:spPr>
        <a:xfrm>
          <a:off x="4564555" y="102059"/>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Taking the Lead: The Value of Leadership Skills</a:t>
          </a:r>
          <a:endParaRPr lang="en-US" sz="1800" b="1" kern="1200" dirty="0">
            <a:latin typeface="Batang" panose="02030600000101010101" pitchFamily="18" charset="-127"/>
            <a:ea typeface="Batang" panose="02030600000101010101" pitchFamily="18" charset="-127"/>
          </a:endParaRPr>
        </a:p>
      </dsp:txBody>
      <dsp:txXfrm>
        <a:off x="4564555" y="102059"/>
        <a:ext cx="2073609" cy="1244165"/>
      </dsp:txXfrm>
    </dsp:sp>
    <dsp:sp modelId="{75097C0D-24C9-4E04-93CD-467B1A058700}">
      <dsp:nvSpPr>
        <dsp:cNvPr id="0" name=""/>
        <dsp:cNvSpPr/>
      </dsp:nvSpPr>
      <dsp:spPr>
        <a:xfrm>
          <a:off x="6845526" y="102059"/>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Work It: Networking as a Student </a:t>
          </a:r>
          <a:endParaRPr lang="en-US" sz="1800" b="1" kern="1200" dirty="0">
            <a:latin typeface="Batang" panose="02030600000101010101" pitchFamily="18" charset="-127"/>
            <a:ea typeface="Batang" panose="02030600000101010101" pitchFamily="18" charset="-127"/>
          </a:endParaRPr>
        </a:p>
      </dsp:txBody>
      <dsp:txXfrm>
        <a:off x="6845526" y="102059"/>
        <a:ext cx="2073609" cy="1244165"/>
      </dsp:txXfrm>
    </dsp:sp>
    <dsp:sp modelId="{759CB377-85A5-4DC9-9086-BA0C12B1C72D}">
      <dsp:nvSpPr>
        <dsp:cNvPr id="0" name=""/>
        <dsp:cNvSpPr/>
      </dsp:nvSpPr>
      <dsp:spPr>
        <a:xfrm>
          <a:off x="2613" y="1518077"/>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Navigating the Job/Internship Search </a:t>
          </a:r>
        </a:p>
      </dsp:txBody>
      <dsp:txXfrm>
        <a:off x="2613" y="1518077"/>
        <a:ext cx="2073609" cy="1244165"/>
      </dsp:txXfrm>
    </dsp:sp>
    <dsp:sp modelId="{04A010E6-DA8E-4251-B593-A087F81F5B76}">
      <dsp:nvSpPr>
        <dsp:cNvPr id="0" name=""/>
        <dsp:cNvSpPr/>
      </dsp:nvSpPr>
      <dsp:spPr>
        <a:xfrm>
          <a:off x="2283584" y="1553586"/>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Personal Branding</a:t>
          </a:r>
        </a:p>
      </dsp:txBody>
      <dsp:txXfrm>
        <a:off x="2283584" y="1553586"/>
        <a:ext cx="2073609" cy="1244165"/>
      </dsp:txXfrm>
    </dsp:sp>
    <dsp:sp modelId="{91BEEC1D-1E6D-4879-B7FD-AAD65876F0E9}">
      <dsp:nvSpPr>
        <dsp:cNvPr id="0" name=""/>
        <dsp:cNvSpPr/>
      </dsp:nvSpPr>
      <dsp:spPr>
        <a:xfrm>
          <a:off x="4564555" y="1553586"/>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Getting Experience as a Student </a:t>
          </a:r>
        </a:p>
      </dsp:txBody>
      <dsp:txXfrm>
        <a:off x="4564555" y="1553586"/>
        <a:ext cx="2073609" cy="1244165"/>
      </dsp:txXfrm>
    </dsp:sp>
    <dsp:sp modelId="{CB4A4448-7578-4786-A704-8CA691C6A266}">
      <dsp:nvSpPr>
        <dsp:cNvPr id="0" name=""/>
        <dsp:cNvSpPr/>
      </dsp:nvSpPr>
      <dsp:spPr>
        <a:xfrm>
          <a:off x="6845526" y="1553586"/>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Ready for Work: Preparing to Be a New Professional </a:t>
          </a:r>
        </a:p>
      </dsp:txBody>
      <dsp:txXfrm>
        <a:off x="6845526" y="1553586"/>
        <a:ext cx="2073609" cy="1244165"/>
      </dsp:txXfrm>
    </dsp:sp>
    <dsp:sp modelId="{15C7C59E-F4C5-4894-B888-BF780AFC259E}">
      <dsp:nvSpPr>
        <dsp:cNvPr id="0" name=""/>
        <dsp:cNvSpPr/>
      </dsp:nvSpPr>
      <dsp:spPr>
        <a:xfrm>
          <a:off x="2613" y="3005112"/>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Building Great Resumes</a:t>
          </a:r>
        </a:p>
      </dsp:txBody>
      <dsp:txXfrm>
        <a:off x="2613" y="3005112"/>
        <a:ext cx="2073609" cy="1244165"/>
      </dsp:txXfrm>
    </dsp:sp>
    <dsp:sp modelId="{CE16E76D-6FC3-429C-B996-6DDB19499648}">
      <dsp:nvSpPr>
        <dsp:cNvPr id="0" name=""/>
        <dsp:cNvSpPr/>
      </dsp:nvSpPr>
      <dsp:spPr>
        <a:xfrm>
          <a:off x="2283584" y="3005112"/>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Batang" panose="02030600000101010101" pitchFamily="18" charset="-127"/>
              <a:ea typeface="Batang" panose="02030600000101010101" pitchFamily="18" charset="-127"/>
            </a:rPr>
            <a:t>#</a:t>
          </a:r>
          <a:r>
            <a:rPr lang="en-US" sz="1600" b="1" kern="1200" dirty="0" err="1" smtClean="0">
              <a:latin typeface="Batang" panose="02030600000101010101" pitchFamily="18" charset="-127"/>
              <a:ea typeface="Batang" panose="02030600000101010101" pitchFamily="18" charset="-127"/>
            </a:rPr>
            <a:t>CareerLoveMonth</a:t>
          </a:r>
          <a:endParaRPr lang="en-US" sz="1600" b="1" kern="1200" dirty="0" smtClean="0">
            <a:latin typeface="Batang" panose="02030600000101010101" pitchFamily="18" charset="-127"/>
            <a:ea typeface="Batang" panose="02030600000101010101" pitchFamily="18" charset="-127"/>
          </a:endParaRPr>
        </a:p>
      </dsp:txBody>
      <dsp:txXfrm>
        <a:off x="2283584" y="3005112"/>
        <a:ext cx="2073609" cy="1244165"/>
      </dsp:txXfrm>
    </dsp:sp>
    <dsp:sp modelId="{2701D697-55BB-4A78-BB2A-205C422FD9FC}">
      <dsp:nvSpPr>
        <dsp:cNvPr id="0" name=""/>
        <dsp:cNvSpPr/>
      </dsp:nvSpPr>
      <dsp:spPr>
        <a:xfrm>
          <a:off x="4564555" y="3005112"/>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Pre-Showcase Events </a:t>
          </a:r>
        </a:p>
      </dsp:txBody>
      <dsp:txXfrm>
        <a:off x="4564555" y="3005112"/>
        <a:ext cx="2073609" cy="1244165"/>
      </dsp:txXfrm>
    </dsp:sp>
    <dsp:sp modelId="{A7246AC3-7820-4651-A849-DC9CFAA3B36F}">
      <dsp:nvSpPr>
        <dsp:cNvPr id="0" name=""/>
        <dsp:cNvSpPr/>
      </dsp:nvSpPr>
      <dsp:spPr>
        <a:xfrm>
          <a:off x="6845526" y="3005112"/>
          <a:ext cx="2073609" cy="124416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Batang" panose="02030600000101010101" pitchFamily="18" charset="-127"/>
              <a:ea typeface="Batang" panose="02030600000101010101" pitchFamily="18" charset="-127"/>
            </a:rPr>
            <a:t>Employer Resume Review</a:t>
          </a:r>
        </a:p>
      </dsp:txBody>
      <dsp:txXfrm>
        <a:off x="6845526" y="3005112"/>
        <a:ext cx="2073609" cy="12441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782EB-416A-412E-B632-12E98C441CB4}">
      <dsp:nvSpPr>
        <dsp:cNvPr id="0" name=""/>
        <dsp:cNvSpPr/>
      </dsp:nvSpPr>
      <dsp:spPr>
        <a:xfrm>
          <a:off x="0" y="850985"/>
          <a:ext cx="2714624" cy="16287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latin typeface="Rockwell" panose="02060603020205020403" pitchFamily="18" charset="0"/>
              <a:ea typeface="Batang" panose="02030600000101010101" pitchFamily="18" charset="-127"/>
            </a:rPr>
            <a:t>How To Survive Your First 30 Days</a:t>
          </a:r>
          <a:endParaRPr lang="en-US" sz="3300" kern="1200" dirty="0">
            <a:latin typeface="Rockwell" panose="02060603020205020403" pitchFamily="18" charset="0"/>
            <a:ea typeface="Batang" panose="02030600000101010101" pitchFamily="18" charset="-127"/>
          </a:endParaRPr>
        </a:p>
      </dsp:txBody>
      <dsp:txXfrm>
        <a:off x="0" y="850985"/>
        <a:ext cx="2714624" cy="1628775"/>
      </dsp:txXfrm>
    </dsp:sp>
    <dsp:sp modelId="{452175C6-A517-4538-9774-64B793AAD757}">
      <dsp:nvSpPr>
        <dsp:cNvPr id="0" name=""/>
        <dsp:cNvSpPr/>
      </dsp:nvSpPr>
      <dsp:spPr>
        <a:xfrm>
          <a:off x="2986087" y="850985"/>
          <a:ext cx="2714624" cy="16287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latin typeface="Rockwell" panose="02060603020205020403" pitchFamily="18" charset="0"/>
              <a:ea typeface="Batang" panose="02030600000101010101" pitchFamily="18" charset="-127"/>
            </a:rPr>
            <a:t>Figuring Out What’s Next</a:t>
          </a:r>
          <a:endParaRPr lang="en-US" sz="3300" kern="1200" dirty="0">
            <a:latin typeface="Rockwell" panose="02060603020205020403" pitchFamily="18" charset="0"/>
            <a:ea typeface="Batang" panose="02030600000101010101" pitchFamily="18" charset="-127"/>
          </a:endParaRPr>
        </a:p>
      </dsp:txBody>
      <dsp:txXfrm>
        <a:off x="2986087" y="850985"/>
        <a:ext cx="2714624" cy="1628775"/>
      </dsp:txXfrm>
    </dsp:sp>
    <dsp:sp modelId="{E852C478-8DC1-4237-9B93-37F31C22AAA6}">
      <dsp:nvSpPr>
        <dsp:cNvPr id="0" name=""/>
        <dsp:cNvSpPr/>
      </dsp:nvSpPr>
      <dsp:spPr>
        <a:xfrm>
          <a:off x="5972175" y="850985"/>
          <a:ext cx="2714624" cy="16287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latin typeface="Rockwell" panose="02060603020205020403" pitchFamily="18" charset="0"/>
              <a:ea typeface="Batang" panose="02030600000101010101" pitchFamily="18" charset="-127"/>
            </a:rPr>
            <a:t>The Art Of Negotiation  </a:t>
          </a:r>
          <a:endParaRPr lang="en-US" sz="3300" kern="1200" dirty="0">
            <a:latin typeface="Rockwell" panose="02060603020205020403" pitchFamily="18" charset="0"/>
            <a:ea typeface="Batang" panose="02030600000101010101" pitchFamily="18" charset="-127"/>
          </a:endParaRPr>
        </a:p>
      </dsp:txBody>
      <dsp:txXfrm>
        <a:off x="5972175" y="850985"/>
        <a:ext cx="2714624" cy="1628775"/>
      </dsp:txXfrm>
    </dsp:sp>
    <dsp:sp modelId="{B65B3FF4-EC68-46EB-AC19-DCE2204D73F4}">
      <dsp:nvSpPr>
        <dsp:cNvPr id="0" name=""/>
        <dsp:cNvSpPr/>
      </dsp:nvSpPr>
      <dsp:spPr>
        <a:xfrm>
          <a:off x="1493043" y="2751223"/>
          <a:ext cx="2714624" cy="16287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latin typeface="Rockwell" panose="02060603020205020403" pitchFamily="18" charset="0"/>
              <a:ea typeface="Batang" panose="02030600000101010101" pitchFamily="18" charset="-127"/>
            </a:rPr>
            <a:t>Show Me The Money! </a:t>
          </a:r>
          <a:endParaRPr lang="en-US" sz="3300" kern="1200" dirty="0">
            <a:latin typeface="Rockwell" panose="02060603020205020403" pitchFamily="18" charset="0"/>
            <a:ea typeface="Batang" panose="02030600000101010101" pitchFamily="18" charset="-127"/>
          </a:endParaRPr>
        </a:p>
      </dsp:txBody>
      <dsp:txXfrm>
        <a:off x="1493043" y="2751223"/>
        <a:ext cx="2714624" cy="1628775"/>
      </dsp:txXfrm>
    </dsp:sp>
    <dsp:sp modelId="{A6A8F5EC-FA85-4D02-86FD-6D6B18DE12D4}">
      <dsp:nvSpPr>
        <dsp:cNvPr id="0" name=""/>
        <dsp:cNvSpPr/>
      </dsp:nvSpPr>
      <dsp:spPr>
        <a:xfrm>
          <a:off x="4479131" y="2751223"/>
          <a:ext cx="2714624" cy="16287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latin typeface="Rockwell" panose="02060603020205020403" pitchFamily="18" charset="0"/>
              <a:ea typeface="Batang" panose="02030600000101010101" pitchFamily="18" charset="-127"/>
            </a:rPr>
            <a:t>Oh The Places You’ll Go!  </a:t>
          </a:r>
          <a:endParaRPr lang="en-US" sz="3300" kern="1200" dirty="0">
            <a:latin typeface="Rockwell" panose="02060603020205020403" pitchFamily="18" charset="0"/>
            <a:ea typeface="Batang" panose="02030600000101010101" pitchFamily="18" charset="-127"/>
          </a:endParaRPr>
        </a:p>
      </dsp:txBody>
      <dsp:txXfrm>
        <a:off x="4479131" y="2751223"/>
        <a:ext cx="2714624" cy="16287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52297-1F39-47DC-BD4F-EB0320CB4CE8}">
      <dsp:nvSpPr>
        <dsp:cNvPr id="0" name=""/>
        <dsp:cNvSpPr/>
      </dsp:nvSpPr>
      <dsp:spPr>
        <a:xfrm>
          <a:off x="1812131" y="0"/>
          <a:ext cx="4757738" cy="4757738"/>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68B14A-B764-4795-B64C-FB2D251F7FC1}">
      <dsp:nvSpPr>
        <dsp:cNvPr id="0" name=""/>
        <dsp:cNvSpPr/>
      </dsp:nvSpPr>
      <dsp:spPr>
        <a:xfrm>
          <a:off x="2121383" y="309252"/>
          <a:ext cx="1903095" cy="1903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Career Planning</a:t>
          </a:r>
          <a:endParaRPr lang="en-US" sz="2500" kern="1200" dirty="0"/>
        </a:p>
      </dsp:txBody>
      <dsp:txXfrm>
        <a:off x="2214284" y="402153"/>
        <a:ext cx="1717293" cy="1717293"/>
      </dsp:txXfrm>
    </dsp:sp>
    <dsp:sp modelId="{F4FDA8F1-14CE-4EA3-B852-35FB2F7BD89F}">
      <dsp:nvSpPr>
        <dsp:cNvPr id="0" name=""/>
        <dsp:cNvSpPr/>
      </dsp:nvSpPr>
      <dsp:spPr>
        <a:xfrm>
          <a:off x="4357520" y="309252"/>
          <a:ext cx="1903095" cy="1903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Gator </a:t>
          </a:r>
          <a:r>
            <a:rPr lang="en-US" sz="2500" kern="1200" dirty="0" err="1" smtClean="0"/>
            <a:t>CareerLink</a:t>
          </a:r>
          <a:r>
            <a:rPr lang="en-US" sz="2500" kern="1200" dirty="0" smtClean="0"/>
            <a:t> </a:t>
          </a:r>
          <a:endParaRPr lang="en-US" sz="2500" kern="1200" dirty="0"/>
        </a:p>
      </dsp:txBody>
      <dsp:txXfrm>
        <a:off x="4450421" y="402153"/>
        <a:ext cx="1717293" cy="1717293"/>
      </dsp:txXfrm>
    </dsp:sp>
    <dsp:sp modelId="{8845E2A7-5DF4-413E-8DC1-B4A7191E179C}">
      <dsp:nvSpPr>
        <dsp:cNvPr id="0" name=""/>
        <dsp:cNvSpPr/>
      </dsp:nvSpPr>
      <dsp:spPr>
        <a:xfrm>
          <a:off x="2121383" y="2545389"/>
          <a:ext cx="1903095" cy="1903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Workshops</a:t>
          </a:r>
          <a:endParaRPr lang="en-US" sz="2500" kern="1200" dirty="0"/>
        </a:p>
      </dsp:txBody>
      <dsp:txXfrm>
        <a:off x="2214284" y="2638290"/>
        <a:ext cx="1717293" cy="1717293"/>
      </dsp:txXfrm>
    </dsp:sp>
    <dsp:sp modelId="{83A16DA5-6054-4477-B58C-3E9FFB6387D8}">
      <dsp:nvSpPr>
        <dsp:cNvPr id="0" name=""/>
        <dsp:cNvSpPr/>
      </dsp:nvSpPr>
      <dsp:spPr>
        <a:xfrm>
          <a:off x="4357520" y="2545389"/>
          <a:ext cx="1903095" cy="1903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Employer Networking </a:t>
          </a:r>
          <a:endParaRPr lang="en-US" sz="2500" kern="1200" dirty="0"/>
        </a:p>
      </dsp:txBody>
      <dsp:txXfrm>
        <a:off x="4450421" y="2638290"/>
        <a:ext cx="1717293" cy="17172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3F78EA-A310-4727-A5D1-B89804039B20}" type="datetimeFigureOut">
              <a:rPr lang="en-US" smtClean="0"/>
              <a:t>8/15/2017</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16882F52-012B-4DE5-B983-21AC7F11C3EA}" type="slidenum">
              <a:rPr lang="en-US" smtClean="0"/>
              <a:t>‹#›</a:t>
            </a:fld>
            <a:endParaRPr lang="en-US"/>
          </a:p>
        </p:txBody>
      </p:sp>
    </p:spTree>
    <p:extLst>
      <p:ext uri="{BB962C8B-B14F-4D97-AF65-F5344CB8AC3E}">
        <p14:creationId xmlns:p14="http://schemas.microsoft.com/office/powerpoint/2010/main" val="2102205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723AC74-F38A-4427-AAAF-DD9287984609}" type="datetimeFigureOut">
              <a:rPr lang="en-US" smtClean="0"/>
              <a:t>8/15/2017</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5750FD0-B960-4617-B3DE-327206B5748C}" type="slidenum">
              <a:rPr lang="en-US" smtClean="0"/>
              <a:t>‹#›</a:t>
            </a:fld>
            <a:endParaRPr lang="en-US"/>
          </a:p>
        </p:txBody>
      </p:sp>
    </p:spTree>
    <p:extLst>
      <p:ext uri="{BB962C8B-B14F-4D97-AF65-F5344CB8AC3E}">
        <p14:creationId xmlns:p14="http://schemas.microsoft.com/office/powerpoint/2010/main" val="343148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a:t>
            </a:fld>
            <a:endParaRPr lang="en-US"/>
          </a:p>
        </p:txBody>
      </p:sp>
    </p:spTree>
    <p:extLst>
      <p:ext uri="{BB962C8B-B14F-4D97-AF65-F5344CB8AC3E}">
        <p14:creationId xmlns:p14="http://schemas.microsoft.com/office/powerpoint/2010/main" val="272066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11</a:t>
            </a:fld>
            <a:endParaRPr lang="en-US"/>
          </a:p>
        </p:txBody>
      </p:sp>
    </p:spTree>
    <p:extLst>
      <p:ext uri="{BB962C8B-B14F-4D97-AF65-F5344CB8AC3E}">
        <p14:creationId xmlns:p14="http://schemas.microsoft.com/office/powerpoint/2010/main" val="12976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8E7FE-3E4B-4D55-9103-4C7F0A996B7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03342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1182688"/>
            <a:ext cx="4257675"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A9328-89ED-4295-9117-6F5C9EB536A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55577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14</a:t>
            </a:fld>
            <a:endParaRPr lang="en-US"/>
          </a:p>
        </p:txBody>
      </p:sp>
    </p:spTree>
    <p:extLst>
      <p:ext uri="{BB962C8B-B14F-4D97-AF65-F5344CB8AC3E}">
        <p14:creationId xmlns:p14="http://schemas.microsoft.com/office/powerpoint/2010/main" val="2716236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15</a:t>
            </a:fld>
            <a:endParaRPr lang="en-US"/>
          </a:p>
        </p:txBody>
      </p:sp>
    </p:spTree>
    <p:extLst>
      <p:ext uri="{BB962C8B-B14F-4D97-AF65-F5344CB8AC3E}">
        <p14:creationId xmlns:p14="http://schemas.microsoft.com/office/powerpoint/2010/main" val="3670114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68D66-BC51-455E-9ADC-27A94529E3F6}" type="slidenum">
              <a:rPr lang="en-US" smtClean="0"/>
              <a:t>16</a:t>
            </a:fld>
            <a:endParaRPr lang="en-US"/>
          </a:p>
        </p:txBody>
      </p:sp>
    </p:spTree>
    <p:extLst>
      <p:ext uri="{BB962C8B-B14F-4D97-AF65-F5344CB8AC3E}">
        <p14:creationId xmlns:p14="http://schemas.microsoft.com/office/powerpoint/2010/main" val="401045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17</a:t>
            </a:fld>
            <a:endParaRPr lang="en-US"/>
          </a:p>
        </p:txBody>
      </p:sp>
    </p:spTree>
    <p:extLst>
      <p:ext uri="{BB962C8B-B14F-4D97-AF65-F5344CB8AC3E}">
        <p14:creationId xmlns:p14="http://schemas.microsoft.com/office/powerpoint/2010/main" val="914087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18</a:t>
            </a:fld>
            <a:endParaRPr lang="en-US"/>
          </a:p>
        </p:txBody>
      </p:sp>
    </p:spTree>
    <p:extLst>
      <p:ext uri="{BB962C8B-B14F-4D97-AF65-F5344CB8AC3E}">
        <p14:creationId xmlns:p14="http://schemas.microsoft.com/office/powerpoint/2010/main" val="3140123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E823E-A8AB-45C8-AB4D-03CAFD976EDF}" type="slidenum">
              <a:rPr lang="en-US" smtClean="0"/>
              <a:t>19</a:t>
            </a:fld>
            <a:endParaRPr lang="en-US"/>
          </a:p>
        </p:txBody>
      </p:sp>
    </p:spTree>
    <p:extLst>
      <p:ext uri="{BB962C8B-B14F-4D97-AF65-F5344CB8AC3E}">
        <p14:creationId xmlns:p14="http://schemas.microsoft.com/office/powerpoint/2010/main" val="153279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903132-92BD-4BB6-A019-82DA7980000E}" type="slidenum">
              <a:rPr lang="en-US" smtClean="0"/>
              <a:t>20</a:t>
            </a:fld>
            <a:endParaRPr lang="en-US"/>
          </a:p>
        </p:txBody>
      </p:sp>
    </p:spTree>
    <p:extLst>
      <p:ext uri="{BB962C8B-B14F-4D97-AF65-F5344CB8AC3E}">
        <p14:creationId xmlns:p14="http://schemas.microsoft.com/office/powerpoint/2010/main" val="251944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4251313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5512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22</a:t>
            </a:fld>
            <a:endParaRPr lang="en-US"/>
          </a:p>
        </p:txBody>
      </p:sp>
    </p:spTree>
    <p:extLst>
      <p:ext uri="{BB962C8B-B14F-4D97-AF65-F5344CB8AC3E}">
        <p14:creationId xmlns:p14="http://schemas.microsoft.com/office/powerpoint/2010/main" val="1758377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23</a:t>
            </a:fld>
            <a:endParaRPr lang="en-US"/>
          </a:p>
        </p:txBody>
      </p:sp>
    </p:spTree>
    <p:extLst>
      <p:ext uri="{BB962C8B-B14F-4D97-AF65-F5344CB8AC3E}">
        <p14:creationId xmlns:p14="http://schemas.microsoft.com/office/powerpoint/2010/main" val="338418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24</a:t>
            </a:fld>
            <a:endParaRPr lang="en-US"/>
          </a:p>
        </p:txBody>
      </p:sp>
    </p:spTree>
    <p:extLst>
      <p:ext uri="{BB962C8B-B14F-4D97-AF65-F5344CB8AC3E}">
        <p14:creationId xmlns:p14="http://schemas.microsoft.com/office/powerpoint/2010/main" val="1243536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25</a:t>
            </a:fld>
            <a:endParaRPr lang="en-US"/>
          </a:p>
        </p:txBody>
      </p:sp>
    </p:spTree>
    <p:extLst>
      <p:ext uri="{BB962C8B-B14F-4D97-AF65-F5344CB8AC3E}">
        <p14:creationId xmlns:p14="http://schemas.microsoft.com/office/powerpoint/2010/main" val="1027943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26</a:t>
            </a:fld>
            <a:endParaRPr lang="en-US"/>
          </a:p>
        </p:txBody>
      </p:sp>
    </p:spTree>
    <p:extLst>
      <p:ext uri="{BB962C8B-B14F-4D97-AF65-F5344CB8AC3E}">
        <p14:creationId xmlns:p14="http://schemas.microsoft.com/office/powerpoint/2010/main" val="3608616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27</a:t>
            </a:fld>
            <a:endParaRPr lang="en-US"/>
          </a:p>
        </p:txBody>
      </p:sp>
    </p:spTree>
    <p:extLst>
      <p:ext uri="{BB962C8B-B14F-4D97-AF65-F5344CB8AC3E}">
        <p14:creationId xmlns:p14="http://schemas.microsoft.com/office/powerpoint/2010/main" val="384645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F18B0C-09C2-416F-AAD4-600EF49BCF6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3317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3821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0"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1707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DF190-A2DD-4D8A-A156-0B7BE3DC436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99547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A944B0-6634-47A2-9B06-662810C5A85B}" type="slidenum">
              <a:rPr lang="en-US" smtClean="0"/>
              <a:t>7</a:t>
            </a:fld>
            <a:endParaRPr lang="en-US"/>
          </a:p>
        </p:txBody>
      </p:sp>
    </p:spTree>
    <p:extLst>
      <p:ext uri="{BB962C8B-B14F-4D97-AF65-F5344CB8AC3E}">
        <p14:creationId xmlns:p14="http://schemas.microsoft.com/office/powerpoint/2010/main" val="3106152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offer opportunities to build your skills online, in person, and in different workshops and events. In order to take advantage of all of our services, you will need to make an account on </a:t>
            </a:r>
            <a:r>
              <a:rPr lang="en-US" baseline="0" dirty="0" err="1" smtClean="0"/>
              <a:t>GatorCareerLink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5750FD0-B960-4617-B3DE-327206B5748C}" type="slidenum">
              <a:rPr lang="en-US" smtClean="0"/>
              <a:t>8</a:t>
            </a:fld>
            <a:endParaRPr lang="en-US"/>
          </a:p>
        </p:txBody>
      </p:sp>
    </p:spTree>
    <p:extLst>
      <p:ext uri="{BB962C8B-B14F-4D97-AF65-F5344CB8AC3E}">
        <p14:creationId xmlns:p14="http://schemas.microsoft.com/office/powerpoint/2010/main" val="351850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4C6E30-E245-4237-AA0B-17EFADD4EF9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86380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5750FD0-B960-4617-B3DE-327206B5748C}" type="slidenum">
              <a:rPr lang="en-US" smtClean="0"/>
              <a:t>10</a:t>
            </a:fld>
            <a:endParaRPr lang="en-US"/>
          </a:p>
        </p:txBody>
      </p:sp>
    </p:spTree>
    <p:extLst>
      <p:ext uri="{BB962C8B-B14F-4D97-AF65-F5344CB8AC3E}">
        <p14:creationId xmlns:p14="http://schemas.microsoft.com/office/powerpoint/2010/main" val="296963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12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166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2891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08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92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5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9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27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845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2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41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0222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797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75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434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311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459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489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3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765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066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95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9301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934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88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57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2ACC-5F2D-114C-A5BA-31F2B35ACF09}"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0C30B-E3DF-A545-AD92-678297BF7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0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202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6540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9398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738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075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379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2FEFC-907A-4B0E-8AB1-45C8F2439848}" type="datetimeFigureOut">
              <a:rPr lang="en-US" smtClean="0">
                <a:solidFill>
                  <a:prstClr val="black">
                    <a:tint val="75000"/>
                  </a:prstClr>
                </a:solidFill>
              </a:rPr>
              <a:pPr/>
              <a:t>8/15/2017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03561-DE0D-4C3C-9807-DB68FB359B4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94783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3162ACC-5F2D-114C-A5BA-31F2B35ACF09}" type="datetimeFigureOut">
              <a:rPr lang="en-US" smtClean="0">
                <a:solidFill>
                  <a:prstClr val="black">
                    <a:tint val="75000"/>
                  </a:prstClr>
                </a:solidFill>
              </a:rPr>
              <a:pPr defTabSz="457200"/>
              <a:t>8/15/2017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20C30B-E3DF-A545-AD92-678297BF726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882748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3162ACC-5F2D-114C-A5BA-31F2B35ACF09}" type="datetimeFigureOut">
              <a:rPr lang="en-US" smtClean="0">
                <a:solidFill>
                  <a:prstClr val="black">
                    <a:tint val="75000"/>
                  </a:prstClr>
                </a:solidFill>
              </a:rPr>
              <a:pPr defTabSz="457200"/>
              <a:t>8/15/2017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20C30B-E3DF-A545-AD92-678297BF726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295515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jp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jpg"/><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jp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45081" y="1164656"/>
            <a:ext cx="6700520" cy="998997"/>
          </a:xfrm>
        </p:spPr>
        <p:txBody>
          <a:bodyPr/>
          <a:lstStyle/>
          <a:p>
            <a:r>
              <a:rPr lang="en-US" dirty="0" smtClean="0">
                <a:solidFill>
                  <a:schemeClr val="bg1"/>
                </a:solidFill>
                <a:latin typeface="Rockwell" panose="02060603020205020403" pitchFamily="18" charset="0"/>
                <a:ea typeface="Batang" panose="02030600000101010101" pitchFamily="18" charset="-127"/>
              </a:rPr>
              <a:t>CRC Overview</a:t>
            </a:r>
            <a:endParaRPr lang="en-US" dirty="0">
              <a:solidFill>
                <a:schemeClr val="bg1"/>
              </a:solidFill>
              <a:latin typeface="Rockwell" panose="02060603020205020403" pitchFamily="18" charset="0"/>
              <a:ea typeface="Batang" panose="02030600000101010101" pitchFamily="18" charset="-127"/>
            </a:endParaRPr>
          </a:p>
        </p:txBody>
      </p:sp>
      <p:sp>
        <p:nvSpPr>
          <p:cNvPr id="3" name="Subtitle 2"/>
          <p:cNvSpPr>
            <a:spLocks noGrp="1"/>
          </p:cNvSpPr>
          <p:nvPr>
            <p:ph type="subTitle" idx="1"/>
          </p:nvPr>
        </p:nvSpPr>
        <p:spPr>
          <a:xfrm>
            <a:off x="657593" y="2163653"/>
            <a:ext cx="8133080" cy="716280"/>
          </a:xfrm>
        </p:spPr>
        <p:txBody>
          <a:bodyPr/>
          <a:lstStyle/>
          <a:p>
            <a:pPr algn="l"/>
            <a:r>
              <a:rPr lang="en-US" dirty="0" smtClean="0">
                <a:solidFill>
                  <a:schemeClr val="bg1"/>
                </a:solidFill>
                <a:latin typeface="Harlow Solid Italic" panose="04030604020F02020D02" pitchFamily="82" charset="0"/>
                <a:ea typeface="Batang" panose="02030600000101010101" pitchFamily="18" charset="-127"/>
              </a:rPr>
              <a:t>Helping You Create Connections</a:t>
            </a:r>
            <a:endParaRPr lang="en-US" dirty="0">
              <a:solidFill>
                <a:schemeClr val="bg1"/>
              </a:solidFill>
              <a:latin typeface="Harlow Solid Italic" panose="04030604020F02020D02" pitchFamily="82" charset="0"/>
              <a:ea typeface="Batang" panose="02030600000101010101" pitchFamily="18" charset="-127"/>
            </a:endParaRPr>
          </a:p>
        </p:txBody>
      </p:sp>
    </p:spTree>
    <p:extLst>
      <p:ext uri="{BB962C8B-B14F-4D97-AF65-F5344CB8AC3E}">
        <p14:creationId xmlns:p14="http://schemas.microsoft.com/office/powerpoint/2010/main" val="3834064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2"/>
                </a:solidFill>
                <a:latin typeface="Rockwell" panose="02060603020205020403" pitchFamily="18" charset="0"/>
                <a:ea typeface="Batang" panose="02030600000101010101" pitchFamily="18" charset="-127"/>
              </a:rPr>
              <a:t>How to Access Gator Career Link</a:t>
            </a:r>
            <a:endParaRPr lang="en-US" dirty="0"/>
          </a:p>
        </p:txBody>
      </p:sp>
      <p:sp>
        <p:nvSpPr>
          <p:cNvPr id="6" name="TextBox 5"/>
          <p:cNvSpPr txBox="1"/>
          <p:nvPr/>
        </p:nvSpPr>
        <p:spPr>
          <a:xfrm rot="20773579">
            <a:off x="7210388" y="3334425"/>
            <a:ext cx="1850992" cy="2554545"/>
          </a:xfrm>
          <a:prstGeom prst="rect">
            <a:avLst/>
          </a:prstGeom>
          <a:noFill/>
        </p:spPr>
        <p:txBody>
          <a:bodyPr wrap="square" rtlCol="0">
            <a:spAutoFit/>
          </a:bodyPr>
          <a:lstStyle/>
          <a:p>
            <a:pPr algn="ctr"/>
            <a:r>
              <a:rPr lang="en-US" sz="2000" b="1" dirty="0">
                <a:solidFill>
                  <a:schemeClr val="accent2"/>
                </a:solidFill>
                <a:latin typeface="Batang" panose="02030600000101010101" pitchFamily="18" charset="-127"/>
                <a:ea typeface="Batang" panose="02030600000101010101" pitchFamily="18" charset="-127"/>
              </a:rPr>
              <a:t>Log-in to </a:t>
            </a:r>
            <a:r>
              <a:rPr lang="en-US" sz="2000" b="1" dirty="0" smtClean="0">
                <a:solidFill>
                  <a:schemeClr val="accent2"/>
                </a:solidFill>
                <a:latin typeface="Batang" panose="02030600000101010101" pitchFamily="18" charset="-127"/>
                <a:ea typeface="Batang" panose="02030600000101010101" pitchFamily="18" charset="-127"/>
              </a:rPr>
              <a:t>Gator Career Link to schedule </a:t>
            </a:r>
            <a:r>
              <a:rPr lang="en-US" sz="2000" b="1" dirty="0">
                <a:solidFill>
                  <a:schemeClr val="accent2"/>
                </a:solidFill>
                <a:latin typeface="Batang" panose="02030600000101010101" pitchFamily="18" charset="-127"/>
                <a:ea typeface="Batang" panose="02030600000101010101" pitchFamily="18" charset="-127"/>
              </a:rPr>
              <a:t>an appointment in-person, via phone or Skype!</a:t>
            </a:r>
          </a:p>
        </p:txBody>
      </p:sp>
      <p:sp>
        <p:nvSpPr>
          <p:cNvPr id="9" name="Content Placeholder 8"/>
          <p:cNvSpPr>
            <a:spLocks noGrp="1"/>
          </p:cNvSpPr>
          <p:nvPr>
            <p:ph idx="1"/>
          </p:nvPr>
        </p:nvSpPr>
        <p:spPr>
          <a:xfrm>
            <a:off x="628650" y="3711349"/>
            <a:ext cx="6724650" cy="2465614"/>
          </a:xfrm>
        </p:spPr>
        <p:txBody>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06" y="2115909"/>
            <a:ext cx="6294801" cy="4037241"/>
          </a:xfrm>
          <a:prstGeom prst="rect">
            <a:avLst/>
          </a:prstGeom>
          <a:ln>
            <a:noFill/>
          </a:ln>
          <a:effectLst>
            <a:outerShdw blurRad="190500" algn="tl" rotWithShape="0">
              <a:srgbClr val="000000">
                <a:alpha val="70000"/>
              </a:srgbClr>
            </a:outerShdw>
          </a:effectLst>
        </p:spPr>
      </p:pic>
      <p:sp>
        <p:nvSpPr>
          <p:cNvPr id="7" name="Right Arrow 6"/>
          <p:cNvSpPr/>
          <p:nvPr/>
        </p:nvSpPr>
        <p:spPr>
          <a:xfrm rot="10102710">
            <a:off x="6621864" y="2626970"/>
            <a:ext cx="1820958" cy="91029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47541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pc="100" dirty="0">
                <a:solidFill>
                  <a:srgbClr val="002060"/>
                </a:solidFill>
                <a:latin typeface="Rockwell" panose="02060603020205020403" pitchFamily="18" charset="0"/>
              </a:rPr>
              <a:t>Getting </a:t>
            </a:r>
            <a:r>
              <a:rPr lang="en-US" spc="100" dirty="0" smtClean="0">
                <a:solidFill>
                  <a:srgbClr val="002060"/>
                </a:solidFill>
                <a:latin typeface="Rockwell" panose="02060603020205020403" pitchFamily="18" charset="0"/>
              </a:rPr>
              <a:t>Started: </a:t>
            </a:r>
            <a:br>
              <a:rPr lang="en-US" spc="100" dirty="0" smtClean="0">
                <a:solidFill>
                  <a:srgbClr val="002060"/>
                </a:solidFill>
                <a:latin typeface="Rockwell" panose="02060603020205020403" pitchFamily="18" charset="0"/>
              </a:rPr>
            </a:br>
            <a:r>
              <a:rPr lang="en-US" sz="3100" dirty="0" smtClean="0">
                <a:solidFill>
                  <a:srgbClr val="002060"/>
                </a:solidFill>
                <a:latin typeface="Harlow Solid Italic" panose="04030604020F02020D02" pitchFamily="82" charset="0"/>
                <a:ea typeface="Batang" panose="02030600000101010101" pitchFamily="18" charset="-127"/>
              </a:rPr>
              <a:t>Creating </a:t>
            </a:r>
            <a:r>
              <a:rPr lang="en-US" sz="3100" dirty="0">
                <a:solidFill>
                  <a:srgbClr val="002060"/>
                </a:solidFill>
                <a:latin typeface="Harlow Solid Italic" panose="04030604020F02020D02" pitchFamily="82" charset="0"/>
                <a:ea typeface="Batang" panose="02030600000101010101" pitchFamily="18" charset="-127"/>
              </a:rPr>
              <a:t>a </a:t>
            </a:r>
            <a:r>
              <a:rPr lang="en-US" sz="3100" dirty="0" smtClean="0">
                <a:solidFill>
                  <a:srgbClr val="002060"/>
                </a:solidFill>
                <a:latin typeface="Harlow Solid Italic" panose="04030604020F02020D02" pitchFamily="82" charset="0"/>
                <a:ea typeface="Batang" panose="02030600000101010101" pitchFamily="18" charset="-127"/>
              </a:rPr>
              <a:t>Profile </a:t>
            </a:r>
            <a:endParaRPr lang="en-US" dirty="0">
              <a:solidFill>
                <a:srgbClr val="002060"/>
              </a:solidFill>
              <a:latin typeface="Rockwell" panose="02060603020205020403"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endParaRPr lang="en-US" sz="2400" dirty="0">
              <a:solidFill>
                <a:srgbClr val="002060"/>
              </a:solidFill>
              <a:latin typeface="Batang" panose="02030600000101010101" pitchFamily="18" charset="-127"/>
              <a:ea typeface="Batang" panose="02030600000101010101" pitchFamily="18" charset="-127"/>
            </a:endParaRPr>
          </a:p>
        </p:txBody>
      </p:sp>
      <p:pic>
        <p:nvPicPr>
          <p:cNvPr id="6" name="Picture 5"/>
          <p:cNvPicPr>
            <a:picLocks noChangeAspect="1"/>
          </p:cNvPicPr>
          <p:nvPr/>
        </p:nvPicPr>
        <p:blipFill>
          <a:blip r:embed="rId4"/>
          <a:stretch>
            <a:fillRect/>
          </a:stretch>
        </p:blipFill>
        <p:spPr>
          <a:xfrm>
            <a:off x="432121" y="1690689"/>
            <a:ext cx="8515350" cy="4889126"/>
          </a:xfrm>
          <a:prstGeom prst="rect">
            <a:avLst/>
          </a:prstGeom>
        </p:spPr>
      </p:pic>
    </p:spTree>
    <p:extLst>
      <p:ext uri="{BB962C8B-B14F-4D97-AF65-F5344CB8AC3E}">
        <p14:creationId xmlns:p14="http://schemas.microsoft.com/office/powerpoint/2010/main" val="3044589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l"/>
            <a:r>
              <a:rPr lang="en-US" sz="4900" spc="100" dirty="0">
                <a:solidFill>
                  <a:schemeClr val="accent2"/>
                </a:solidFill>
                <a:latin typeface="Rockwell" panose="02060603020205020403" pitchFamily="18" charset="0"/>
              </a:rPr>
              <a:t>Home </a:t>
            </a:r>
            <a:r>
              <a:rPr lang="en-US" sz="4900" spc="100" dirty="0" smtClean="0">
                <a:solidFill>
                  <a:schemeClr val="accent2"/>
                </a:solidFill>
                <a:latin typeface="Rockwell" panose="02060603020205020403" pitchFamily="18" charset="0"/>
              </a:rPr>
              <a:t>Page</a:t>
            </a:r>
            <a:r>
              <a:rPr lang="en-US" spc="100" dirty="0" smtClean="0">
                <a:solidFill>
                  <a:schemeClr val="accent2"/>
                </a:solidFill>
                <a:latin typeface="Rockwell" panose="02060603020205020403" pitchFamily="18" charset="0"/>
              </a:rPr>
              <a:t/>
            </a:r>
            <a:br>
              <a:rPr lang="en-US" spc="100" dirty="0" smtClean="0">
                <a:solidFill>
                  <a:schemeClr val="accent2"/>
                </a:solidFill>
                <a:latin typeface="Rockwell" panose="02060603020205020403" pitchFamily="18" charset="0"/>
              </a:rPr>
            </a:br>
            <a:r>
              <a:rPr lang="en-US" sz="3400" dirty="0">
                <a:solidFill>
                  <a:schemeClr val="accent2"/>
                </a:solidFill>
                <a:latin typeface="Harlow Solid Italic" panose="04030604020F02020D02" pitchFamily="82" charset="0"/>
                <a:ea typeface="Batang" panose="02030600000101010101" pitchFamily="18" charset="-127"/>
              </a:rPr>
              <a:t>Navigation and Announcements </a:t>
            </a:r>
            <a:endParaRPr lang="en-US" sz="3400" dirty="0">
              <a:solidFill>
                <a:schemeClr val="accent2"/>
              </a:solidFill>
              <a:latin typeface="Harlow Solid Italic" panose="04030604020F02020D02" pitchFamily="82" charset="0"/>
            </a:endParaRPr>
          </a:p>
        </p:txBody>
      </p:sp>
      <p:sp>
        <p:nvSpPr>
          <p:cNvPr id="9" name="Content Placeholder 8"/>
          <p:cNvSpPr>
            <a:spLocks noGrp="1"/>
          </p:cNvSpPr>
          <p:nvPr>
            <p:ph idx="1"/>
          </p:nvPr>
        </p:nvSpPr>
        <p:spPr/>
        <p:txBody>
          <a:bodyPr>
            <a:normAutofit/>
          </a:bodyPr>
          <a:lstStyle/>
          <a:p>
            <a:pPr marL="0" indent="0">
              <a:lnSpc>
                <a:spcPct val="150000"/>
              </a:lnSpc>
              <a:buNone/>
            </a:pPr>
            <a:endParaRPr lang="en-US" sz="2400" dirty="0">
              <a:solidFill>
                <a:schemeClr val="accent6">
                  <a:lumMod val="75000"/>
                </a:schemeClr>
              </a:solidFill>
              <a:latin typeface="Batang" panose="02030600000101010101" pitchFamily="18" charset="-127"/>
              <a:ea typeface="Batang" panose="02030600000101010101" pitchFamily="18" charset="-127"/>
            </a:endParaRPr>
          </a:p>
          <a:p>
            <a:pPr marL="0" indent="0">
              <a:buNone/>
            </a:pPr>
            <a:endParaRPr lang="en-US" sz="5100" dirty="0" smtClean="0">
              <a:solidFill>
                <a:prstClr val="black"/>
              </a:solidFill>
              <a:latin typeface="Tw Cen MT" panose="020B0602020104020603"/>
            </a:endParaRPr>
          </a:p>
        </p:txBody>
      </p:sp>
      <p:sp>
        <p:nvSpPr>
          <p:cNvPr id="6" name="Title 3"/>
          <p:cNvSpPr txBox="1">
            <a:spLocks/>
          </p:cNvSpPr>
          <p:nvPr/>
        </p:nvSpPr>
        <p:spPr>
          <a:xfrm>
            <a:off x="1143000" y="5394643"/>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tx1">
                    <a:lumMod val="95000"/>
                    <a:lumOff val="5000"/>
                  </a:schemeClr>
                </a:solidFill>
                <a:latin typeface="+mj-lt"/>
                <a:ea typeface="+mj-ea"/>
                <a:cs typeface="+mj-cs"/>
              </a:defRPr>
            </a:lvl1pPr>
          </a:lstStyle>
          <a:p>
            <a:pPr>
              <a:defRPr/>
            </a:pPr>
            <a:endParaRPr lang="en-US" dirty="0">
              <a:solidFill>
                <a:sysClr val="windowText" lastClr="000000">
                  <a:lumMod val="95000"/>
                  <a:lumOff val="5000"/>
                </a:sysClr>
              </a:solidFill>
              <a:latin typeface="Tw Cen MT Condensed" panose="020B0606020104020203"/>
            </a:endParaRPr>
          </a:p>
        </p:txBody>
      </p:sp>
      <p:sp>
        <p:nvSpPr>
          <p:cNvPr id="8" name="TextBox 7"/>
          <p:cNvSpPr txBox="1"/>
          <p:nvPr/>
        </p:nvSpPr>
        <p:spPr>
          <a:xfrm>
            <a:off x="778598" y="6176963"/>
            <a:ext cx="2598346" cy="400110"/>
          </a:xfrm>
          <a:prstGeom prst="rect">
            <a:avLst/>
          </a:prstGeom>
          <a:noFill/>
        </p:spPr>
        <p:txBody>
          <a:bodyPr wrap="square" rtlCol="0">
            <a:spAutoFit/>
          </a:bodyPr>
          <a:lstStyle/>
          <a:p>
            <a:pPr defTabSz="457200"/>
            <a:r>
              <a:rPr lang="en-US" sz="2000" dirty="0" smtClean="0">
                <a:solidFill>
                  <a:srgbClr val="F79646"/>
                </a:solidFill>
              </a:rPr>
              <a:t>#</a:t>
            </a:r>
            <a:r>
              <a:rPr lang="en-US" sz="2000" dirty="0" err="1" smtClean="0">
                <a:solidFill>
                  <a:srgbClr val="F79646"/>
                </a:solidFill>
              </a:rPr>
              <a:t>CreatingConnections</a:t>
            </a:r>
            <a:endParaRPr lang="en-US" sz="2000" dirty="0">
              <a:solidFill>
                <a:srgbClr val="F79646"/>
              </a:solidFill>
            </a:endParaRPr>
          </a:p>
        </p:txBody>
      </p:sp>
      <p:pic>
        <p:nvPicPr>
          <p:cNvPr id="11" name="Picture 10"/>
          <p:cNvPicPr>
            <a:picLocks noChangeAspect="1"/>
          </p:cNvPicPr>
          <p:nvPr/>
        </p:nvPicPr>
        <p:blipFill>
          <a:blip r:embed="rId4"/>
          <a:stretch>
            <a:fillRect/>
          </a:stretch>
        </p:blipFill>
        <p:spPr>
          <a:xfrm>
            <a:off x="385686" y="1671287"/>
            <a:ext cx="8372628" cy="4491037"/>
          </a:xfrm>
          <a:prstGeom prst="rect">
            <a:avLst/>
          </a:prstGeom>
        </p:spPr>
      </p:pic>
    </p:spTree>
    <p:extLst>
      <p:ext uri="{BB962C8B-B14F-4D97-AF65-F5344CB8AC3E}">
        <p14:creationId xmlns:p14="http://schemas.microsoft.com/office/powerpoint/2010/main" val="1576777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48679" y="637674"/>
            <a:ext cx="8382000" cy="5570622"/>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latin typeface="Cambria" pitchFamily="18" charset="0"/>
            </a:endParaRPr>
          </a:p>
        </p:txBody>
      </p:sp>
      <p:sp>
        <p:nvSpPr>
          <p:cNvPr id="3" name="TextBox 2"/>
          <p:cNvSpPr txBox="1"/>
          <p:nvPr/>
        </p:nvSpPr>
        <p:spPr>
          <a:xfrm>
            <a:off x="914400" y="2553325"/>
            <a:ext cx="7681752" cy="769441"/>
          </a:xfrm>
          <a:prstGeom prst="rect">
            <a:avLst/>
          </a:prstGeom>
          <a:noFill/>
        </p:spPr>
        <p:txBody>
          <a:bodyPr wrap="square" rtlCol="0">
            <a:spAutoFit/>
          </a:bodyPr>
          <a:lstStyle/>
          <a:p>
            <a:pPr algn="ctr"/>
            <a:endParaRPr lang="en-US" sz="4400" dirty="0">
              <a:solidFill>
                <a:prstClr val="black"/>
              </a:solidFill>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409" y="-1281393"/>
            <a:ext cx="8318500" cy="105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053675" y="4224339"/>
            <a:ext cx="6553200" cy="1754326"/>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8900000" scaled="1"/>
            <a:tileRect/>
          </a:gradFill>
          <a:effectLst>
            <a:outerShdw blurRad="76200" dir="18900000" sy="23000" kx="-1200000" algn="bl" rotWithShape="0">
              <a:prstClr val="black">
                <a:alpha val="20000"/>
              </a:prstClr>
            </a:outerShdw>
            <a:softEdge rad="63500"/>
          </a:effectLst>
        </p:spPr>
        <p:txBody>
          <a:bodyPr wrap="square" rtlCol="0">
            <a:spAutoFit/>
          </a:bodyPr>
          <a:lstStyle/>
          <a:p>
            <a:pPr algn="ctr" fontAlgn="base">
              <a:spcBef>
                <a:spcPct val="0"/>
              </a:spcBef>
              <a:spcAft>
                <a:spcPct val="0"/>
              </a:spcAft>
            </a:pPr>
            <a:endParaRPr lang="en-US" dirty="0">
              <a:solidFill>
                <a:prstClr val="black"/>
              </a:solidFill>
              <a:cs typeface="Arial" charset="0"/>
            </a:endParaRPr>
          </a:p>
          <a:p>
            <a:pPr algn="ctr" fontAlgn="base">
              <a:spcBef>
                <a:spcPct val="0"/>
              </a:spcBef>
              <a:spcAft>
                <a:spcPct val="0"/>
              </a:spcAft>
            </a:pPr>
            <a:endParaRPr lang="en-US" b="1" dirty="0">
              <a:solidFill>
                <a:prstClr val="white"/>
              </a:solidFill>
              <a:latin typeface="Arial Black" pitchFamily="34" charset="0"/>
              <a:cs typeface="Arial" charset="0"/>
            </a:endParaRPr>
          </a:p>
          <a:p>
            <a:pPr algn="ctr" fontAlgn="base">
              <a:spcBef>
                <a:spcPct val="0"/>
              </a:spcBef>
              <a:spcAft>
                <a:spcPct val="0"/>
              </a:spcAft>
            </a:pPr>
            <a:r>
              <a:rPr lang="en-US" b="1" dirty="0">
                <a:solidFill>
                  <a:prstClr val="white"/>
                </a:solidFill>
                <a:latin typeface="Arial Black" pitchFamily="34" charset="0"/>
                <a:cs typeface="Arial" charset="0"/>
              </a:rPr>
              <a:t>Learn about popular careers, leading industries and potential career opportunities</a:t>
            </a:r>
          </a:p>
          <a:p>
            <a:pPr algn="ctr" fontAlgn="base">
              <a:spcBef>
                <a:spcPct val="0"/>
              </a:spcBef>
              <a:spcAft>
                <a:spcPct val="0"/>
              </a:spcAft>
            </a:pPr>
            <a:endParaRPr lang="en-US" b="1" dirty="0">
              <a:solidFill>
                <a:prstClr val="white"/>
              </a:solidFill>
              <a:latin typeface="Arial Black" pitchFamily="34" charset="0"/>
              <a:cs typeface="Arial" charset="0"/>
            </a:endParaRPr>
          </a:p>
          <a:p>
            <a:pPr algn="ctr" fontAlgn="base">
              <a:spcBef>
                <a:spcPct val="0"/>
              </a:spcBef>
              <a:spcAft>
                <a:spcPct val="0"/>
              </a:spcAft>
            </a:pPr>
            <a:endParaRPr lang="en-US" dirty="0">
              <a:solidFill>
                <a:prstClr val="black"/>
              </a:solidFill>
              <a:cs typeface="Arial" charset="0"/>
            </a:endParaRPr>
          </a:p>
        </p:txBody>
      </p:sp>
      <p:pic>
        <p:nvPicPr>
          <p:cNvPr id="25" name="Picture 24"/>
          <p:cNvPicPr>
            <a:picLocks noChangeAspect="1"/>
          </p:cNvPicPr>
          <p:nvPr/>
        </p:nvPicPr>
        <p:blipFill rotWithShape="1">
          <a:blip r:embed="rId5"/>
          <a:srcRect t="5804" r="82871"/>
          <a:stretch/>
        </p:blipFill>
        <p:spPr>
          <a:xfrm>
            <a:off x="458423" y="637674"/>
            <a:ext cx="1434115" cy="5566286"/>
          </a:xfrm>
          <a:prstGeom prst="rect">
            <a:avLst/>
          </a:prstGeom>
        </p:spPr>
      </p:pic>
      <p:sp>
        <p:nvSpPr>
          <p:cNvPr id="16" name="TextBox 15"/>
          <p:cNvSpPr txBox="1"/>
          <p:nvPr/>
        </p:nvSpPr>
        <p:spPr>
          <a:xfrm>
            <a:off x="1861231" y="1509642"/>
            <a:ext cx="6553200" cy="1200329"/>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18900000" scaled="1"/>
            <a:tileRect/>
          </a:gradFill>
          <a:effectLst>
            <a:outerShdw blurRad="76200" dir="18900000" sy="23000" kx="-1200000" algn="bl" rotWithShape="0">
              <a:prstClr val="black">
                <a:alpha val="20000"/>
              </a:prstClr>
            </a:outerShdw>
            <a:softEdge rad="63500"/>
          </a:effectLst>
        </p:spPr>
        <p:txBody>
          <a:bodyPr wrap="square" rtlCol="0">
            <a:spAutoFit/>
          </a:bodyPr>
          <a:lstStyle/>
          <a:p>
            <a:pPr algn="ctr" fontAlgn="base">
              <a:spcBef>
                <a:spcPct val="0"/>
              </a:spcBef>
              <a:spcAft>
                <a:spcPct val="0"/>
              </a:spcAft>
            </a:pPr>
            <a:endParaRPr lang="en-US" b="1" dirty="0">
              <a:solidFill>
                <a:prstClr val="white"/>
              </a:solidFill>
              <a:latin typeface="Arial Black" pitchFamily="34" charset="0"/>
              <a:cs typeface="Arial" charset="0"/>
            </a:endParaRPr>
          </a:p>
          <a:p>
            <a:pPr algn="ctr" fontAlgn="base">
              <a:spcBef>
                <a:spcPct val="0"/>
              </a:spcBef>
              <a:spcAft>
                <a:spcPct val="0"/>
              </a:spcAft>
            </a:pPr>
            <a:r>
              <a:rPr lang="en-US" b="1" dirty="0">
                <a:solidFill>
                  <a:prstClr val="white"/>
                </a:solidFill>
                <a:latin typeface="Arial Black" pitchFamily="34" charset="0"/>
                <a:cs typeface="Arial" charset="0"/>
              </a:rPr>
              <a:t>Build a resume and upload documents for a potential employer  </a:t>
            </a:r>
          </a:p>
          <a:p>
            <a:pPr algn="ctr" fontAlgn="base">
              <a:spcBef>
                <a:spcPct val="0"/>
              </a:spcBef>
              <a:spcAft>
                <a:spcPct val="0"/>
              </a:spcAft>
            </a:pPr>
            <a:endParaRPr lang="en-US" dirty="0">
              <a:solidFill>
                <a:prstClr val="black"/>
              </a:solidFill>
              <a:cs typeface="Arial" charset="0"/>
            </a:endParaRPr>
          </a:p>
        </p:txBody>
      </p:sp>
      <p:pic>
        <p:nvPicPr>
          <p:cNvPr id="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507" y="3099057"/>
            <a:ext cx="8145463"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679" y="2282875"/>
            <a:ext cx="12192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05" y="5167606"/>
            <a:ext cx="9144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1667879" y="2461060"/>
            <a:ext cx="375226" cy="0"/>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1381705" y="5348806"/>
            <a:ext cx="1136946" cy="26608"/>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V="1">
            <a:off x="1164880" y="3349777"/>
            <a:ext cx="499853" cy="7897"/>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337" y="3131858"/>
            <a:ext cx="693742"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95" y="2748399"/>
            <a:ext cx="693742" cy="35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1889844" y="649706"/>
            <a:ext cx="6949717" cy="5558589"/>
            <a:chOff x="1776548" y="1915017"/>
            <a:chExt cx="7031695" cy="4506051"/>
          </a:xfrm>
        </p:grpSpPr>
        <p:pic>
          <p:nvPicPr>
            <p:cNvPr id="35" name="Picture 34"/>
            <p:cNvPicPr>
              <a:picLocks noChangeAspect="1"/>
            </p:cNvPicPr>
            <p:nvPr/>
          </p:nvPicPr>
          <p:blipFill rotWithShape="1">
            <a:blip r:embed="rId8"/>
            <a:srcRect l="17006" t="4642" b="2127"/>
            <a:stretch/>
          </p:blipFill>
          <p:spPr>
            <a:xfrm>
              <a:off x="1776548" y="1915017"/>
              <a:ext cx="7031695" cy="4506051"/>
            </a:xfrm>
            <a:prstGeom prst="rect">
              <a:avLst/>
            </a:prstGeom>
          </p:spPr>
        </p:pic>
        <p:sp>
          <p:nvSpPr>
            <p:cNvPr id="36" name="Rectangle 35"/>
            <p:cNvSpPr/>
            <p:nvPr/>
          </p:nvSpPr>
          <p:spPr>
            <a:xfrm>
              <a:off x="3380251" y="5902431"/>
              <a:ext cx="710718" cy="247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346304" y="5192435"/>
              <a:ext cx="710718" cy="247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p:nvPr/>
        </p:nvCxnSpPr>
        <p:spPr>
          <a:xfrm flipV="1">
            <a:off x="1136983" y="2943005"/>
            <a:ext cx="1715235" cy="1"/>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6756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par>
                          <p:cTn id="80" fill="hold">
                            <p:stCondLst>
                              <p:cond delay="500"/>
                            </p:stCondLst>
                            <p:childTnLst>
                              <p:par>
                                <p:cTn id="81" presetID="22" presetClass="entr" presetSubtype="1"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up)">
                                      <p:cBhvr>
                                        <p:cTn id="83" dur="500"/>
                                        <p:tgtEl>
                                          <p:spTgt spid="21"/>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2"/>
                </a:solidFill>
                <a:latin typeface="Rockwell" panose="02060603020205020403" pitchFamily="18" charset="0"/>
              </a:rPr>
              <a:t>Career Planning</a:t>
            </a:r>
            <a:endParaRPr lang="en-US" dirty="0">
              <a:solidFill>
                <a:schemeClr val="accent2"/>
              </a:solidFill>
              <a:latin typeface="Rockwell" panose="02060603020205020403" pitchFamily="18" charset="0"/>
            </a:endParaRPr>
          </a:p>
        </p:txBody>
      </p:sp>
      <p:sp>
        <p:nvSpPr>
          <p:cNvPr id="3" name="Content Placeholder 2"/>
          <p:cNvSpPr>
            <a:spLocks noGrp="1"/>
          </p:cNvSpPr>
          <p:nvPr>
            <p:ph type="body" idx="1"/>
          </p:nvPr>
        </p:nvSpPr>
        <p:spPr/>
        <p:txBody>
          <a:bodyPr>
            <a:normAutofit/>
          </a:bodyPr>
          <a:lstStyle/>
          <a:p>
            <a:pPr marL="0" indent="0">
              <a:buNone/>
            </a:pPr>
            <a:r>
              <a:rPr lang="en-US" sz="3200" dirty="0" smtClean="0">
                <a:solidFill>
                  <a:schemeClr val="bg1"/>
                </a:solidFill>
                <a:latin typeface="Harlow Solid Italic" panose="04030604020F02020D02" pitchFamily="82" charset="0"/>
              </a:rPr>
              <a:t>Create Your Personalized Action Plan</a:t>
            </a:r>
            <a:endParaRPr lang="en-US" sz="3200" dirty="0">
              <a:solidFill>
                <a:schemeClr val="bg1"/>
              </a:solidFill>
              <a:latin typeface="Harlow Solid Italic" panose="04030604020F02020D02" pitchFamily="82" charset="0"/>
            </a:endParaRPr>
          </a:p>
        </p:txBody>
      </p:sp>
    </p:spTree>
    <p:extLst>
      <p:ext uri="{BB962C8B-B14F-4D97-AF65-F5344CB8AC3E}">
        <p14:creationId xmlns:p14="http://schemas.microsoft.com/office/powerpoint/2010/main" val="1422034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latin typeface="Rockwell" panose="02060603020205020403" pitchFamily="18" charset="0"/>
              </a:rPr>
              <a:t>Career Planning Topics</a:t>
            </a:r>
            <a:endParaRPr lang="en-US" b="1" dirty="0">
              <a:solidFill>
                <a:schemeClr val="bg1"/>
              </a:solidFill>
              <a:latin typeface="Rockwell" panose="02060603020205020403" pitchFamily="18" charset="0"/>
            </a:endParaRPr>
          </a:p>
        </p:txBody>
      </p:sp>
      <p:sp>
        <p:nvSpPr>
          <p:cNvPr id="3" name="Content Placeholder 2"/>
          <p:cNvSpPr>
            <a:spLocks noGrp="1"/>
          </p:cNvSpPr>
          <p:nvPr>
            <p:ph idx="1"/>
          </p:nvPr>
        </p:nvSpPr>
        <p:spPr/>
        <p:txBody>
          <a:bodyPr/>
          <a:lstStyle/>
          <a:p>
            <a:pPr marL="257175" lvl="0" indent="-257175" defTabSz="342900">
              <a:lnSpc>
                <a:spcPct val="100000"/>
              </a:lnSpc>
              <a:spcBef>
                <a:spcPct val="20000"/>
              </a:spcBef>
              <a:buFont typeface="Arial"/>
              <a:buChar char="•"/>
            </a:pPr>
            <a:r>
              <a:rPr lang="en-US" sz="2400" dirty="0" smtClean="0">
                <a:solidFill>
                  <a:schemeClr val="bg1"/>
                </a:solidFill>
                <a:latin typeface="Rockwell" panose="02060603020205020403" pitchFamily="18" charset="0"/>
                <a:ea typeface="Batang" panose="02030600000101010101" pitchFamily="18" charset="-127"/>
              </a:rPr>
              <a:t>Exploring </a:t>
            </a:r>
            <a:r>
              <a:rPr lang="en-US" sz="2400" dirty="0">
                <a:solidFill>
                  <a:schemeClr val="bg1"/>
                </a:solidFill>
                <a:latin typeface="Rockwell" panose="02060603020205020403" pitchFamily="18" charset="0"/>
                <a:ea typeface="Batang" panose="02030600000101010101" pitchFamily="18" charset="-127"/>
              </a:rPr>
              <a:t>Career Opportunities</a:t>
            </a:r>
          </a:p>
          <a:p>
            <a:pPr marL="257175" lvl="0" indent="-257175" defTabSz="342900">
              <a:lnSpc>
                <a:spcPct val="100000"/>
              </a:lnSpc>
              <a:spcBef>
                <a:spcPct val="20000"/>
              </a:spcBef>
              <a:buFont typeface="Arial"/>
              <a:buChar char="•"/>
            </a:pPr>
            <a:r>
              <a:rPr lang="en-US" sz="2400" dirty="0">
                <a:solidFill>
                  <a:schemeClr val="bg1"/>
                </a:solidFill>
                <a:latin typeface="Rockwell" panose="02060603020205020403" pitchFamily="18" charset="0"/>
                <a:ea typeface="Batang" panose="02030600000101010101" pitchFamily="18" charset="-127"/>
              </a:rPr>
              <a:t>Resume, Cover Letter, Personal Statement, LinkedIn </a:t>
            </a:r>
            <a:r>
              <a:rPr lang="en-US" sz="2400" dirty="0" smtClean="0">
                <a:solidFill>
                  <a:schemeClr val="bg1"/>
                </a:solidFill>
                <a:latin typeface="Rockwell" panose="02060603020205020403" pitchFamily="18" charset="0"/>
                <a:ea typeface="Batang" panose="02030600000101010101" pitchFamily="18" charset="-127"/>
              </a:rPr>
              <a:t>Critique (Including Teaching and Research Statements)</a:t>
            </a:r>
            <a:endParaRPr lang="en-US" sz="2400" dirty="0">
              <a:solidFill>
                <a:schemeClr val="bg1"/>
              </a:solidFill>
              <a:latin typeface="Rockwell" panose="02060603020205020403" pitchFamily="18" charset="0"/>
              <a:ea typeface="Batang" panose="02030600000101010101" pitchFamily="18" charset="-127"/>
            </a:endParaRPr>
          </a:p>
          <a:p>
            <a:pPr marL="257175" lvl="0" indent="-257175" defTabSz="342900">
              <a:lnSpc>
                <a:spcPct val="100000"/>
              </a:lnSpc>
              <a:spcBef>
                <a:spcPct val="20000"/>
              </a:spcBef>
              <a:buFont typeface="Arial"/>
              <a:buChar char="•"/>
            </a:pPr>
            <a:r>
              <a:rPr lang="en-US" sz="2400" dirty="0">
                <a:solidFill>
                  <a:schemeClr val="bg1"/>
                </a:solidFill>
                <a:latin typeface="Rockwell" panose="02060603020205020403" pitchFamily="18" charset="0"/>
                <a:ea typeface="Batang" panose="02030600000101010101" pitchFamily="18" charset="-127"/>
              </a:rPr>
              <a:t>Interviewing Strategies</a:t>
            </a:r>
          </a:p>
          <a:p>
            <a:pPr marL="257175" lvl="0" indent="-257175" defTabSz="342900">
              <a:lnSpc>
                <a:spcPct val="100000"/>
              </a:lnSpc>
              <a:spcBef>
                <a:spcPct val="20000"/>
              </a:spcBef>
              <a:buFont typeface="Arial"/>
              <a:buChar char="•"/>
            </a:pPr>
            <a:r>
              <a:rPr lang="en-US" sz="2400" dirty="0">
                <a:solidFill>
                  <a:schemeClr val="bg1"/>
                </a:solidFill>
                <a:latin typeface="Rockwell" panose="02060603020205020403" pitchFamily="18" charset="0"/>
                <a:ea typeface="Batang" panose="02030600000101010101" pitchFamily="18" charset="-127"/>
              </a:rPr>
              <a:t>Finding an </a:t>
            </a:r>
            <a:r>
              <a:rPr lang="en-US" sz="2400" dirty="0" smtClean="0">
                <a:solidFill>
                  <a:schemeClr val="bg1"/>
                </a:solidFill>
                <a:latin typeface="Rockwell" panose="02060603020205020403" pitchFamily="18" charset="0"/>
                <a:ea typeface="Batang" panose="02030600000101010101" pitchFamily="18" charset="-127"/>
              </a:rPr>
              <a:t>Internship</a:t>
            </a:r>
            <a:r>
              <a:rPr lang="en-US" sz="2400" dirty="0">
                <a:solidFill>
                  <a:schemeClr val="bg1"/>
                </a:solidFill>
                <a:latin typeface="Rockwell" panose="02060603020205020403" pitchFamily="18" charset="0"/>
                <a:ea typeface="Batang" panose="02030600000101010101" pitchFamily="18" charset="-127"/>
              </a:rPr>
              <a:t> </a:t>
            </a:r>
            <a:r>
              <a:rPr lang="en-US" sz="2400" dirty="0" smtClean="0">
                <a:solidFill>
                  <a:schemeClr val="bg1"/>
                </a:solidFill>
                <a:latin typeface="Rockwell" panose="02060603020205020403" pitchFamily="18" charset="0"/>
                <a:ea typeface="Batang" panose="02030600000101010101" pitchFamily="18" charset="-127"/>
              </a:rPr>
              <a:t>or part-time job</a:t>
            </a:r>
            <a:endParaRPr lang="en-US" sz="2400" dirty="0">
              <a:solidFill>
                <a:schemeClr val="bg1"/>
              </a:solidFill>
              <a:latin typeface="Rockwell" panose="02060603020205020403" pitchFamily="18" charset="0"/>
              <a:ea typeface="Batang" panose="02030600000101010101" pitchFamily="18" charset="-127"/>
            </a:endParaRPr>
          </a:p>
          <a:p>
            <a:pPr marL="257175" lvl="0" indent="-257175" defTabSz="342900">
              <a:lnSpc>
                <a:spcPct val="100000"/>
              </a:lnSpc>
              <a:spcBef>
                <a:spcPct val="20000"/>
              </a:spcBef>
              <a:buFont typeface="Arial"/>
              <a:buChar char="•"/>
            </a:pPr>
            <a:r>
              <a:rPr lang="en-US" sz="2400" dirty="0" smtClean="0">
                <a:solidFill>
                  <a:schemeClr val="bg1"/>
                </a:solidFill>
                <a:latin typeface="Rockwell" panose="02060603020205020403" pitchFamily="18" charset="0"/>
                <a:ea typeface="Batang" panose="02030600000101010101" pitchFamily="18" charset="-127"/>
              </a:rPr>
              <a:t>Finding </a:t>
            </a:r>
            <a:r>
              <a:rPr lang="en-US" sz="2400" dirty="0">
                <a:solidFill>
                  <a:schemeClr val="bg1"/>
                </a:solidFill>
                <a:latin typeface="Rockwell" panose="02060603020205020403" pitchFamily="18" charset="0"/>
                <a:ea typeface="Batang" panose="02030600000101010101" pitchFamily="18" charset="-127"/>
              </a:rPr>
              <a:t>a Full-time </a:t>
            </a:r>
            <a:r>
              <a:rPr lang="en-US" sz="2400" dirty="0" smtClean="0">
                <a:solidFill>
                  <a:schemeClr val="bg1"/>
                </a:solidFill>
                <a:latin typeface="Rockwell" panose="02060603020205020403" pitchFamily="18" charset="0"/>
                <a:ea typeface="Batang" panose="02030600000101010101" pitchFamily="18" charset="-127"/>
              </a:rPr>
              <a:t>Job</a:t>
            </a:r>
          </a:p>
          <a:p>
            <a:pPr marL="257175" lvl="0" indent="-257175" defTabSz="342900">
              <a:lnSpc>
                <a:spcPct val="100000"/>
              </a:lnSpc>
              <a:spcBef>
                <a:spcPct val="20000"/>
              </a:spcBef>
              <a:buFont typeface="Arial"/>
              <a:buChar char="•"/>
            </a:pPr>
            <a:r>
              <a:rPr lang="en-US" sz="2400" dirty="0" smtClean="0">
                <a:solidFill>
                  <a:schemeClr val="bg1"/>
                </a:solidFill>
                <a:latin typeface="Rockwell" panose="02060603020205020403" pitchFamily="18" charset="0"/>
                <a:ea typeface="Batang" panose="02030600000101010101" pitchFamily="18" charset="-127"/>
              </a:rPr>
              <a:t>Graduate School Exploration and Preparation</a:t>
            </a:r>
          </a:p>
          <a:p>
            <a:pPr marL="0" indent="0">
              <a:buNone/>
            </a:pPr>
            <a:endParaRPr lang="en-US" dirty="0"/>
          </a:p>
        </p:txBody>
      </p:sp>
    </p:spTree>
    <p:extLst>
      <p:ext uri="{BB962C8B-B14F-4D97-AF65-F5344CB8AC3E}">
        <p14:creationId xmlns:p14="http://schemas.microsoft.com/office/powerpoint/2010/main" val="2224219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830296" y="1690689"/>
            <a:ext cx="3738034" cy="4164492"/>
          </a:xfrm>
        </p:spPr>
        <p:txBody>
          <a:bodyPr>
            <a:normAutofit fontScale="77500" lnSpcReduction="20000"/>
          </a:bodyPr>
          <a:lstStyle/>
          <a:p>
            <a:pPr marL="0" indent="0" algn="ctr">
              <a:buNone/>
            </a:pPr>
            <a:r>
              <a:rPr lang="en-US" sz="3200" dirty="0">
                <a:solidFill>
                  <a:schemeClr val="bg1"/>
                </a:solidFill>
                <a:latin typeface="Rockwell" panose="02060603020205020403" pitchFamily="18" charset="0"/>
                <a:ea typeface="Batang" panose="02030600000101010101" pitchFamily="18" charset="-127"/>
              </a:rPr>
              <a:t>Monday-Friday</a:t>
            </a:r>
          </a:p>
          <a:p>
            <a:pPr marL="0" indent="0" algn="ctr">
              <a:buNone/>
            </a:pPr>
            <a:r>
              <a:rPr lang="en-US" sz="3200" dirty="0">
                <a:solidFill>
                  <a:schemeClr val="bg1"/>
                </a:solidFill>
                <a:latin typeface="Rockwell" panose="02060603020205020403" pitchFamily="18" charset="0"/>
                <a:ea typeface="Batang" panose="02030600000101010101" pitchFamily="18" charset="-127"/>
              </a:rPr>
              <a:t> 9:00am-4:00pm</a:t>
            </a:r>
          </a:p>
          <a:p>
            <a:pPr algn="ctr"/>
            <a:endParaRPr lang="en-US" sz="3200" dirty="0">
              <a:solidFill>
                <a:schemeClr val="bg1"/>
              </a:solidFill>
              <a:latin typeface="Rockwell" panose="02060603020205020403" pitchFamily="18" charset="0"/>
              <a:ea typeface="Batang" panose="02030600000101010101" pitchFamily="18" charset="-127"/>
            </a:endParaRPr>
          </a:p>
          <a:p>
            <a:pPr marL="0" indent="0" algn="ctr">
              <a:buNone/>
            </a:pPr>
            <a:r>
              <a:rPr lang="en-US" dirty="0">
                <a:solidFill>
                  <a:schemeClr val="bg1"/>
                </a:solidFill>
                <a:latin typeface="Rockwell" panose="02060603020205020403" pitchFamily="18" charset="0"/>
                <a:ea typeface="Batang" panose="02030600000101010101" pitchFamily="18" charset="-127"/>
              </a:rPr>
              <a:t>Resume &amp; Cover Letter Critiques</a:t>
            </a:r>
          </a:p>
          <a:p>
            <a:pPr algn="ctr"/>
            <a:endParaRPr lang="en-US" dirty="0">
              <a:solidFill>
                <a:schemeClr val="bg1"/>
              </a:solidFill>
              <a:latin typeface="Rockwell" panose="02060603020205020403" pitchFamily="18" charset="0"/>
              <a:ea typeface="Batang" panose="02030600000101010101" pitchFamily="18" charset="-127"/>
            </a:endParaRPr>
          </a:p>
          <a:p>
            <a:pPr marL="0" indent="0" algn="ctr">
              <a:buNone/>
            </a:pPr>
            <a:r>
              <a:rPr lang="en-US" dirty="0">
                <a:solidFill>
                  <a:schemeClr val="bg1"/>
                </a:solidFill>
                <a:latin typeface="Rockwell" panose="02060603020205020403" pitchFamily="18" charset="0"/>
                <a:ea typeface="Batang" panose="02030600000101010101" pitchFamily="18" charset="-127"/>
              </a:rPr>
              <a:t>Job and Internship Search Assistance</a:t>
            </a:r>
          </a:p>
          <a:p>
            <a:pPr algn="ctr"/>
            <a:endParaRPr lang="en-US" dirty="0">
              <a:solidFill>
                <a:schemeClr val="bg1"/>
              </a:solidFill>
              <a:latin typeface="Rockwell" panose="02060603020205020403" pitchFamily="18" charset="0"/>
              <a:ea typeface="Batang" panose="02030600000101010101" pitchFamily="18" charset="-127"/>
            </a:endParaRPr>
          </a:p>
          <a:p>
            <a:pPr marL="0" indent="0" algn="ctr">
              <a:buNone/>
            </a:pPr>
            <a:r>
              <a:rPr lang="en-US" dirty="0">
                <a:solidFill>
                  <a:schemeClr val="bg1"/>
                </a:solidFill>
                <a:latin typeface="Rockwell" panose="02060603020205020403" pitchFamily="18" charset="0"/>
                <a:ea typeface="Batang" panose="02030600000101010101" pitchFamily="18" charset="-127"/>
              </a:rPr>
              <a:t>Mock Interviews </a:t>
            </a:r>
          </a:p>
          <a:p>
            <a:pPr algn="ctr"/>
            <a:endParaRPr lang="en-US" dirty="0">
              <a:solidFill>
                <a:schemeClr val="bg1"/>
              </a:solidFill>
              <a:latin typeface="Rockwell" panose="02060603020205020403" pitchFamily="18" charset="0"/>
              <a:ea typeface="Batang" panose="02030600000101010101" pitchFamily="18" charset="-127"/>
            </a:endParaRPr>
          </a:p>
          <a:p>
            <a:pPr marL="0" indent="0" algn="ctr">
              <a:buNone/>
            </a:pPr>
            <a:r>
              <a:rPr lang="en-US" dirty="0" smtClean="0">
                <a:solidFill>
                  <a:schemeClr val="bg1"/>
                </a:solidFill>
                <a:latin typeface="Rockwell" panose="02060603020205020403" pitchFamily="18" charset="0"/>
                <a:ea typeface="Batang" panose="02030600000101010101" pitchFamily="18" charset="-127"/>
              </a:rPr>
              <a:t>Handouts</a:t>
            </a:r>
            <a:endParaRPr lang="en-US" sz="2800" dirty="0">
              <a:solidFill>
                <a:schemeClr val="bg1"/>
              </a:solidFill>
              <a:latin typeface="Rockwell" panose="02060603020205020403" pitchFamily="18" charset="0"/>
              <a:ea typeface="Batang" panose="02030600000101010101" pitchFamily="18" charset="-127"/>
            </a:endParaRPr>
          </a:p>
          <a:p>
            <a:pPr marL="514350" lvl="2" indent="0">
              <a:buNone/>
            </a:pPr>
            <a:endParaRPr lang="en-US" dirty="0">
              <a:solidFill>
                <a:schemeClr val="bg1"/>
              </a:solidFill>
            </a:endParaRPr>
          </a:p>
          <a:p>
            <a:pPr marL="514350" lvl="2" indent="0">
              <a:buNone/>
            </a:pPr>
            <a:endParaRPr lang="en-US" dirty="0" smtClean="0">
              <a:solidFill>
                <a:schemeClr val="bg1"/>
              </a:solidFill>
            </a:endParaRPr>
          </a:p>
          <a:p>
            <a:endParaRPr lang="en-US" dirty="0">
              <a:solidFill>
                <a:schemeClr val="bg1"/>
              </a:solidFill>
            </a:endParaRPr>
          </a:p>
        </p:txBody>
      </p:sp>
      <p:pic>
        <p:nvPicPr>
          <p:cNvPr id="5" name="Content Placeholder 5"/>
          <p:cNvPicPr>
            <a:picLocks noChangeAspect="1" noChangeArrowheads="1"/>
          </p:cNvPicPr>
          <p:nvPr/>
        </p:nvPicPr>
        <p:blipFill>
          <a:blip r:embed="rId4"/>
          <a:srcRect l="25510" t="16986" r="26531" b="4174"/>
          <a:stretch>
            <a:fillRect/>
          </a:stretch>
        </p:blipFill>
        <p:spPr bwMode="auto">
          <a:xfrm rot="178358">
            <a:off x="5305183" y="2022065"/>
            <a:ext cx="2743031" cy="350173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noChangeArrowheads="1"/>
          </p:cNvPicPr>
          <p:nvPr/>
        </p:nvPicPr>
        <p:blipFill>
          <a:blip r:embed="rId5"/>
          <a:srcRect l="25287" t="16282" r="26437" b="3791"/>
          <a:stretch>
            <a:fillRect/>
          </a:stretch>
        </p:blipFill>
        <p:spPr bwMode="auto">
          <a:xfrm rot="925548">
            <a:off x="5464131" y="2162933"/>
            <a:ext cx="2646499" cy="340154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b="1" dirty="0" smtClean="0">
                <a:solidFill>
                  <a:schemeClr val="bg1"/>
                </a:solidFill>
                <a:latin typeface="Rockwell" panose="02060603020205020403" pitchFamily="18" charset="0"/>
              </a:rPr>
              <a:t>Express Drop-In</a:t>
            </a:r>
            <a:endParaRPr lang="en-US" b="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62303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latin typeface="Rockwell" panose="02060603020205020403" pitchFamily="18" charset="0"/>
              </a:rPr>
              <a:t>Workshops</a:t>
            </a:r>
            <a:r>
              <a:rPr lang="en-US" dirty="0" smtClean="0">
                <a:solidFill>
                  <a:schemeClr val="bg1"/>
                </a:solidFill>
              </a:rPr>
              <a:t> </a:t>
            </a:r>
            <a:endParaRPr lang="en-US" dirty="0">
              <a:solidFill>
                <a:schemeClr val="bg1"/>
              </a:solidFill>
            </a:endParaRPr>
          </a:p>
        </p:txBody>
      </p:sp>
      <p:sp>
        <p:nvSpPr>
          <p:cNvPr id="4" name="Text Placeholder 3"/>
          <p:cNvSpPr>
            <a:spLocks noGrp="1"/>
          </p:cNvSpPr>
          <p:nvPr>
            <p:ph type="body" idx="1"/>
          </p:nvPr>
        </p:nvSpPr>
        <p:spPr/>
        <p:txBody>
          <a:bodyPr/>
          <a:lstStyle/>
          <a:p>
            <a:r>
              <a:rPr lang="en-US" dirty="0" smtClean="0">
                <a:solidFill>
                  <a:schemeClr val="bg1"/>
                </a:solidFill>
                <a:latin typeface="Harlow Solid Italic" panose="04030604020F02020D02" pitchFamily="82" charset="0"/>
              </a:rPr>
              <a:t>Explore, Enhance, Engage, Excel</a:t>
            </a:r>
            <a:endParaRPr lang="en-US" dirty="0">
              <a:solidFill>
                <a:schemeClr val="bg1"/>
              </a:solidFill>
              <a:latin typeface="Harlow Solid Italic" panose="04030604020F02020D02" pitchFamily="82" charset="0"/>
            </a:endParaRPr>
          </a:p>
        </p:txBody>
      </p:sp>
    </p:spTree>
    <p:extLst>
      <p:ext uri="{BB962C8B-B14F-4D97-AF65-F5344CB8AC3E}">
        <p14:creationId xmlns:p14="http://schemas.microsoft.com/office/powerpoint/2010/main" val="1123743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1227" y="294968"/>
            <a:ext cx="8716296" cy="1022863"/>
          </a:xfrm>
        </p:spPr>
        <p:txBody>
          <a:bodyPr>
            <a:normAutofit/>
          </a:bodyPr>
          <a:lstStyle/>
          <a:p>
            <a:pPr algn="ctr"/>
            <a:r>
              <a:rPr lang="en-US" sz="4800" dirty="0" smtClean="0">
                <a:solidFill>
                  <a:schemeClr val="bg1"/>
                </a:solidFill>
                <a:latin typeface="Rockwell" panose="02060603020205020403" pitchFamily="18" charset="0"/>
              </a:rPr>
              <a:t>Graduate Student Programs</a:t>
            </a:r>
            <a:endParaRPr lang="en-US" sz="4800" dirty="0">
              <a:solidFill>
                <a:schemeClr val="bg1"/>
              </a:solidFill>
              <a:latin typeface="Rockwell" panose="02060603020205020403" pitchFamily="18" charset="0"/>
            </a:endParaRPr>
          </a:p>
        </p:txBody>
      </p:sp>
      <p:sp>
        <p:nvSpPr>
          <p:cNvPr id="4" name="Text Placeholder 3"/>
          <p:cNvSpPr>
            <a:spLocks noGrp="1"/>
          </p:cNvSpPr>
          <p:nvPr>
            <p:ph type="body" idx="1"/>
          </p:nvPr>
        </p:nvSpPr>
        <p:spPr>
          <a:xfrm>
            <a:off x="704620" y="1509559"/>
            <a:ext cx="8048164" cy="4566775"/>
          </a:xfrm>
        </p:spPr>
        <p:txBody>
          <a:bodyPr>
            <a:noAutofit/>
          </a:bodyPr>
          <a:lstStyle/>
          <a:p>
            <a:pPr algn="ctr">
              <a:lnSpc>
                <a:spcPct val="100000"/>
              </a:lnSpc>
              <a:spcBef>
                <a:spcPts val="0"/>
              </a:spcBef>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International Students and the Job Search*</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September 14 | 4:05-4:55pm </a:t>
            </a:r>
            <a:endPar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endPar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Communicating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With Employers at </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Career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Showcase</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September 19 |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4:05-4:55</a:t>
            </a:r>
          </a:p>
          <a:p>
            <a:pPr algn="ctr">
              <a:lnSpc>
                <a:spcPct val="100000"/>
              </a:lnSpc>
              <a:spcBef>
                <a:spcPts val="0"/>
              </a:spcBef>
            </a:pP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OPT/CPT/OPT-Stem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Information Sessions*</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September 21 | 10:40-12:10 &amp; 3:00-4:30 </a:t>
            </a:r>
            <a:endPar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September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22 | 10:40-12:10 &amp; 3:00-4:30 </a:t>
            </a:r>
            <a:endPar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endPar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spcBef>
                <a:spcPts val="0"/>
              </a:spcBef>
            </a:pP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Transitioning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to an Employment Based Visa: </a:t>
            </a:r>
          </a:p>
          <a:p>
            <a:pPr algn="ctr">
              <a:lnSpc>
                <a:spcPct val="100000"/>
              </a:lnSpc>
              <a:spcBef>
                <a:spcPts val="0"/>
              </a:spcBef>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Featuring Immigration </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Attorney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Aaron Blumberg*</a:t>
            </a:r>
          </a:p>
          <a:p>
            <a:pPr algn="ctr">
              <a:lnSpc>
                <a:spcPct val="100000"/>
              </a:lnSpc>
              <a:spcBef>
                <a:spcPts val="0"/>
              </a:spcBef>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November 8 |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4:05-6:05</a:t>
            </a:r>
            <a:endParaRPr lang="en-US" sz="2000" dirty="0">
              <a:solidFill>
                <a:schemeClr val="bg1"/>
              </a:solidFill>
            </a:endParaRPr>
          </a:p>
        </p:txBody>
      </p:sp>
    </p:spTree>
    <p:extLst>
      <p:ext uri="{BB962C8B-B14F-4D97-AF65-F5344CB8AC3E}">
        <p14:creationId xmlns:p14="http://schemas.microsoft.com/office/powerpoint/2010/main" val="3739854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95197491"/>
              </p:ext>
            </p:extLst>
          </p:nvPr>
        </p:nvGraphicFramePr>
        <p:xfrm>
          <a:off x="-385589" y="1090669"/>
          <a:ext cx="9529589" cy="879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40970" y="80646"/>
            <a:ext cx="7886700" cy="1325563"/>
          </a:xfrm>
        </p:spPr>
        <p:txBody>
          <a:bodyPr/>
          <a:lstStyle/>
          <a:p>
            <a:r>
              <a:rPr lang="en-US" dirty="0" smtClean="0">
                <a:latin typeface="Rockwell" panose="02060603020205020403" pitchFamily="18" charset="0"/>
              </a:rPr>
              <a:t>Gator Professional Series</a:t>
            </a:r>
            <a:endParaRPr lang="en-US" dirty="0">
              <a:latin typeface="Rockwell" panose="02060603020205020403" pitchFamily="18" charset="0"/>
            </a:endParaRPr>
          </a:p>
        </p:txBody>
      </p:sp>
    </p:spTree>
    <p:extLst>
      <p:ext uri="{BB962C8B-B14F-4D97-AF65-F5344CB8AC3E}">
        <p14:creationId xmlns:p14="http://schemas.microsoft.com/office/powerpoint/2010/main" val="1591958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ontent Placeholder 6"/>
          <p:cNvSpPr>
            <a:spLocks noGrp="1"/>
          </p:cNvSpPr>
          <p:nvPr>
            <p:ph sz="half" idx="2"/>
          </p:nvPr>
        </p:nvSpPr>
        <p:spPr>
          <a:xfrm>
            <a:off x="4063159" y="921814"/>
            <a:ext cx="4266089" cy="3830868"/>
          </a:xfrm>
        </p:spPr>
        <p:txBody>
          <a:bodyPr>
            <a:noAutofit/>
          </a:bodyPr>
          <a:lstStyle/>
          <a:p>
            <a:pPr marL="0" indent="0">
              <a:buNone/>
            </a:pPr>
            <a:r>
              <a:rPr lang="en-US" b="1" dirty="0" err="1" smtClean="0">
                <a:solidFill>
                  <a:schemeClr val="bg1"/>
                </a:solidFill>
                <a:latin typeface="Rockwell" panose="02060603020205020403" pitchFamily="18" charset="0"/>
                <a:ea typeface="Batang" panose="02030600000101010101" pitchFamily="18" charset="-127"/>
              </a:rPr>
              <a:t>Keira</a:t>
            </a:r>
            <a:r>
              <a:rPr lang="en-US" b="1" dirty="0" smtClean="0">
                <a:solidFill>
                  <a:schemeClr val="bg1"/>
                </a:solidFill>
                <a:latin typeface="Rockwell" panose="02060603020205020403" pitchFamily="18" charset="0"/>
                <a:ea typeface="Batang" panose="02030600000101010101" pitchFamily="18" charset="-127"/>
              </a:rPr>
              <a:t> Simmonds</a:t>
            </a:r>
          </a:p>
          <a:p>
            <a:pPr marL="0" indent="0">
              <a:buNone/>
            </a:pPr>
            <a:r>
              <a:rPr lang="en-US" sz="2000" i="1" dirty="0" smtClean="0">
                <a:solidFill>
                  <a:schemeClr val="bg1"/>
                </a:solidFill>
                <a:latin typeface="Rockwell" panose="02060603020205020403" pitchFamily="18" charset="0"/>
                <a:ea typeface="Batang" panose="02030600000101010101" pitchFamily="18" charset="-127"/>
              </a:rPr>
              <a:t>Assistant Director for Career &amp; Industry Engagement</a:t>
            </a:r>
          </a:p>
          <a:p>
            <a:pPr marL="0" indent="0">
              <a:buNone/>
            </a:pPr>
            <a:endParaRPr lang="en-US" sz="2000" b="1" i="1" dirty="0" smtClean="0">
              <a:solidFill>
                <a:schemeClr val="bg1"/>
              </a:solidFill>
              <a:latin typeface="Rockwell" panose="02060603020205020403" pitchFamily="18" charset="0"/>
              <a:ea typeface="Batang" panose="02030600000101010101" pitchFamily="18" charset="-127"/>
            </a:endParaRPr>
          </a:p>
          <a:p>
            <a:r>
              <a:rPr lang="en-US" sz="2000" dirty="0" smtClean="0">
                <a:solidFill>
                  <a:schemeClr val="bg1"/>
                </a:solidFill>
                <a:latin typeface="Rockwell" panose="02060603020205020403" pitchFamily="18" charset="0"/>
                <a:ea typeface="Batang" panose="02030600000101010101" pitchFamily="18" charset="-127"/>
              </a:rPr>
              <a:t>Master of Arts in Management &amp; Leadership</a:t>
            </a:r>
          </a:p>
          <a:p>
            <a:r>
              <a:rPr lang="en-US" sz="2000" dirty="0" smtClean="0">
                <a:solidFill>
                  <a:schemeClr val="bg1"/>
                </a:solidFill>
                <a:latin typeface="Rockwell" panose="02060603020205020403" pitchFamily="18" charset="0"/>
                <a:ea typeface="Batang" panose="02030600000101010101" pitchFamily="18" charset="-127"/>
              </a:rPr>
              <a:t>Bachelor of Arts in Psychology</a:t>
            </a:r>
          </a:p>
          <a:p>
            <a:r>
              <a:rPr lang="en-US" sz="2000" dirty="0" smtClean="0">
                <a:solidFill>
                  <a:schemeClr val="bg1"/>
                </a:solidFill>
                <a:latin typeface="Rockwell" panose="02060603020205020403" pitchFamily="18" charset="0"/>
                <a:ea typeface="Batang" panose="02030600000101010101" pitchFamily="18" charset="-127"/>
              </a:rPr>
              <a:t>Hometown: Jamaica, WI</a:t>
            </a:r>
            <a:endParaRPr lang="en-US" sz="1000" dirty="0" smtClean="0">
              <a:solidFill>
                <a:schemeClr val="bg1"/>
              </a:solidFill>
              <a:latin typeface="Rockwell" panose="02060603020205020403" pitchFamily="18" charset="0"/>
              <a:ea typeface="Batang" panose="02030600000101010101" pitchFamily="18" charset="-127"/>
            </a:endParaRPr>
          </a:p>
          <a:p>
            <a:pPr marL="0" indent="0">
              <a:buNone/>
            </a:pPr>
            <a:endParaRPr lang="en-US" sz="2000" dirty="0">
              <a:solidFill>
                <a:schemeClr val="bg1"/>
              </a:solidFill>
              <a:latin typeface="Rockwell" panose="02060603020205020403" pitchFamily="18" charset="0"/>
              <a:ea typeface="Batang" panose="02030600000101010101" pitchFamily="18" charset="-127"/>
            </a:endParaRPr>
          </a:p>
          <a:p>
            <a:pPr marL="0" indent="0">
              <a:buNone/>
            </a:pPr>
            <a:endParaRPr lang="en-US" sz="1400" i="1" dirty="0" smtClean="0">
              <a:solidFill>
                <a:schemeClr val="bg1"/>
              </a:solidFill>
              <a:latin typeface="Rockwell" panose="02060603020205020403" pitchFamily="18" charset="0"/>
              <a:ea typeface="Batang" panose="02030600000101010101" pitchFamily="18" charset="-127"/>
            </a:endParaRPr>
          </a:p>
        </p:txBody>
      </p:sp>
      <p:sp>
        <p:nvSpPr>
          <p:cNvPr id="2" name="Content Placeholder 1"/>
          <p:cNvSpPr>
            <a:spLocks noGrp="1"/>
          </p:cNvSpPr>
          <p:nvPr>
            <p:ph sz="half" idx="1"/>
          </p:nvPr>
        </p:nvSpPr>
        <p:spPr/>
        <p:txBody>
          <a:bodyPr/>
          <a:lstStyle/>
          <a:p>
            <a:r>
              <a:rPr lang="en-US" dirty="0" smtClean="0"/>
              <a:t>Staff Photo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5447" y="1680531"/>
            <a:ext cx="4464584" cy="2976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4111593" y="4527330"/>
            <a:ext cx="2310455" cy="37724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71034" y="4562064"/>
            <a:ext cx="2288431" cy="307777"/>
          </a:xfrm>
          <a:prstGeom prst="rect">
            <a:avLst/>
          </a:prstGeom>
          <a:noFill/>
        </p:spPr>
        <p:txBody>
          <a:bodyPr wrap="square" rtlCol="0">
            <a:spAutoFit/>
          </a:bodyPr>
          <a:lstStyle/>
          <a:p>
            <a:r>
              <a:rPr lang="en-US" sz="1400" b="1" dirty="0" smtClean="0">
                <a:solidFill>
                  <a:srgbClr val="FF860D"/>
                </a:solidFill>
                <a:latin typeface="Rockwell" panose="02060603020205020403" pitchFamily="18" charset="0"/>
              </a:rPr>
              <a:t>Office Hours &amp; Location</a:t>
            </a:r>
            <a:endParaRPr lang="en-US" sz="1400" b="1" dirty="0">
              <a:solidFill>
                <a:srgbClr val="FF860D"/>
              </a:solidFill>
              <a:latin typeface="Rockwell" panose="02060603020205020403" pitchFamily="18" charset="0"/>
            </a:endParaRPr>
          </a:p>
        </p:txBody>
      </p:sp>
      <p:sp>
        <p:nvSpPr>
          <p:cNvPr id="11" name="TextBox 10"/>
          <p:cNvSpPr txBox="1"/>
          <p:nvPr/>
        </p:nvSpPr>
        <p:spPr>
          <a:xfrm>
            <a:off x="4063159" y="5019514"/>
            <a:ext cx="4429373" cy="861774"/>
          </a:xfrm>
          <a:prstGeom prst="rect">
            <a:avLst/>
          </a:prstGeom>
          <a:noFill/>
        </p:spPr>
        <p:txBody>
          <a:bodyPr wrap="square" rtlCol="0">
            <a:spAutoFit/>
          </a:bodyPr>
          <a:lstStyle/>
          <a:p>
            <a:r>
              <a:rPr lang="en-US" sz="1600" b="1" u="sng" dirty="0">
                <a:solidFill>
                  <a:schemeClr val="bg1"/>
                </a:solidFill>
                <a:latin typeface="Rockwell" panose="02060603020205020403" pitchFamily="18" charset="0"/>
              </a:rPr>
              <a:t>312 Weil Hall </a:t>
            </a:r>
            <a:endParaRPr lang="en-US" sz="1600" b="1" u="sng" dirty="0" smtClean="0">
              <a:solidFill>
                <a:schemeClr val="bg1"/>
              </a:solidFill>
              <a:latin typeface="Rockwell" panose="02060603020205020403" pitchFamily="18" charset="0"/>
            </a:endParaRPr>
          </a:p>
          <a:p>
            <a:r>
              <a:rPr lang="en-US" sz="1600" dirty="0" smtClean="0">
                <a:solidFill>
                  <a:schemeClr val="bg1"/>
                </a:solidFill>
                <a:latin typeface="Rockwell" panose="02060603020205020403" pitchFamily="18" charset="0"/>
              </a:rPr>
              <a:t>Monday</a:t>
            </a:r>
            <a:r>
              <a:rPr lang="en-US" sz="1600" dirty="0">
                <a:solidFill>
                  <a:schemeClr val="bg1"/>
                </a:solidFill>
                <a:latin typeface="Rockwell" panose="02060603020205020403" pitchFamily="18" charset="0"/>
              </a:rPr>
              <a:t>, Tuesday, Wednesday             </a:t>
            </a:r>
            <a:r>
              <a:rPr lang="en-US" sz="1600" dirty="0" smtClean="0">
                <a:solidFill>
                  <a:schemeClr val="bg1"/>
                </a:solidFill>
                <a:latin typeface="Rockwell" panose="02060603020205020403" pitchFamily="18" charset="0"/>
              </a:rPr>
              <a:t>2-4pm </a:t>
            </a:r>
            <a:endParaRPr lang="en-US" sz="1600" dirty="0">
              <a:solidFill>
                <a:schemeClr val="bg1"/>
              </a:solidFill>
              <a:latin typeface="Rockwell" panose="02060603020205020403" pitchFamily="18" charset="0"/>
            </a:endParaRPr>
          </a:p>
          <a:p>
            <a:r>
              <a:rPr lang="en-US" sz="1600" dirty="0">
                <a:solidFill>
                  <a:schemeClr val="bg1"/>
                </a:solidFill>
                <a:latin typeface="Rockwell" panose="02060603020205020403" pitchFamily="18" charset="0"/>
              </a:rPr>
              <a:t>Thursday and Friday                             </a:t>
            </a:r>
            <a:r>
              <a:rPr lang="en-US" sz="1600" dirty="0" smtClean="0">
                <a:solidFill>
                  <a:schemeClr val="bg1"/>
                </a:solidFill>
                <a:latin typeface="Rockwell" panose="02060603020205020403" pitchFamily="18" charset="0"/>
              </a:rPr>
              <a:t>9-12pm</a:t>
            </a:r>
            <a:endParaRPr lang="en-US" sz="1600" dirty="0">
              <a:solidFill>
                <a:schemeClr val="bg1"/>
              </a:solidFill>
              <a:latin typeface="Rockwell" panose="02060603020205020403" pitchFamily="18" charset="0"/>
            </a:endParaRPr>
          </a:p>
        </p:txBody>
      </p:sp>
      <p:sp>
        <p:nvSpPr>
          <p:cNvPr id="9" name="Rectangle 8"/>
          <p:cNvSpPr/>
          <p:nvPr/>
        </p:nvSpPr>
        <p:spPr>
          <a:xfrm>
            <a:off x="4160021" y="5902513"/>
            <a:ext cx="456046" cy="37724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86262" y="5846539"/>
            <a:ext cx="454446" cy="454446"/>
          </a:xfrm>
          <a:prstGeom prst="rect">
            <a:avLst/>
          </a:prstGeom>
        </p:spPr>
      </p:pic>
      <p:sp>
        <p:nvSpPr>
          <p:cNvPr id="12" name="TextBox 11"/>
          <p:cNvSpPr txBox="1"/>
          <p:nvPr/>
        </p:nvSpPr>
        <p:spPr>
          <a:xfrm>
            <a:off x="4653027" y="5921859"/>
            <a:ext cx="2364718" cy="338554"/>
          </a:xfrm>
          <a:prstGeom prst="rect">
            <a:avLst/>
          </a:prstGeom>
          <a:noFill/>
        </p:spPr>
        <p:txBody>
          <a:bodyPr wrap="square" rtlCol="0">
            <a:spAutoFit/>
          </a:bodyPr>
          <a:lstStyle/>
          <a:p>
            <a:r>
              <a:rPr lang="en-US" sz="1600" dirty="0" smtClean="0">
                <a:solidFill>
                  <a:schemeClr val="bg1"/>
                </a:solidFill>
                <a:latin typeface="Rockwell" panose="02060603020205020403" pitchFamily="18" charset="0"/>
              </a:rPr>
              <a:t>/</a:t>
            </a:r>
            <a:r>
              <a:rPr lang="en-US" sz="1600" dirty="0" err="1" smtClean="0">
                <a:solidFill>
                  <a:schemeClr val="bg1"/>
                </a:solidFill>
                <a:latin typeface="Rockwell" panose="02060603020205020403" pitchFamily="18" charset="0"/>
              </a:rPr>
              <a:t>gatorengineercareers</a:t>
            </a:r>
            <a:endParaRPr lang="en-US" sz="1600" dirty="0">
              <a:solidFill>
                <a:schemeClr val="bg1"/>
              </a:solidFill>
              <a:latin typeface="Rockwell" panose="02060603020205020403" pitchFamily="18" charset="0"/>
            </a:endParaRPr>
          </a:p>
        </p:txBody>
      </p:sp>
      <p:sp>
        <p:nvSpPr>
          <p:cNvPr id="6" name="Rectangle 5"/>
          <p:cNvSpPr/>
          <p:nvPr/>
        </p:nvSpPr>
        <p:spPr>
          <a:xfrm>
            <a:off x="4063159" y="6326765"/>
            <a:ext cx="2681311" cy="338554"/>
          </a:xfrm>
          <a:prstGeom prst="rect">
            <a:avLst/>
          </a:prstGeom>
        </p:spPr>
        <p:txBody>
          <a:bodyPr wrap="none">
            <a:spAutoFit/>
          </a:bodyPr>
          <a:lstStyle/>
          <a:p>
            <a:r>
              <a:rPr lang="en-US" sz="1600" b="1" dirty="0">
                <a:solidFill>
                  <a:schemeClr val="bg1"/>
                </a:solidFill>
                <a:latin typeface="Rockwell" panose="02060603020205020403" pitchFamily="18" charset="0"/>
                <a:ea typeface="Verdana" panose="020B0604030504040204" pitchFamily="34" charset="0"/>
                <a:cs typeface="Verdana" panose="020B0604030504040204" pitchFamily="34" charset="0"/>
              </a:rPr>
              <a:t>Email: </a:t>
            </a:r>
            <a:r>
              <a:rPr lang="en-US" sz="1600" dirty="0">
                <a:solidFill>
                  <a:schemeClr val="bg1"/>
                </a:solidFill>
                <a:latin typeface="Rockwell" panose="02060603020205020403" pitchFamily="18" charset="0"/>
                <a:ea typeface="Verdana" panose="020B0604030504040204" pitchFamily="34" charset="0"/>
                <a:cs typeface="Verdana" panose="020B0604030504040204" pitchFamily="34" charset="0"/>
              </a:rPr>
              <a:t>keiras@crc.ufl.edu</a:t>
            </a:r>
          </a:p>
        </p:txBody>
      </p:sp>
    </p:spTree>
    <p:extLst>
      <p:ext uri="{BB962C8B-B14F-4D97-AF65-F5344CB8AC3E}">
        <p14:creationId xmlns:p14="http://schemas.microsoft.com/office/powerpoint/2010/main" val="4080981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10970" y="351479"/>
            <a:ext cx="8922059" cy="1325563"/>
          </a:xfrm>
        </p:spPr>
        <p:txBody>
          <a:bodyPr/>
          <a:lstStyle/>
          <a:p>
            <a:pPr algn="ctr"/>
            <a:r>
              <a:rPr lang="en-US" dirty="0" smtClean="0">
                <a:solidFill>
                  <a:schemeClr val="bg1"/>
                </a:solidFill>
                <a:latin typeface="Rockwell" panose="02060603020205020403" pitchFamily="18" charset="0"/>
              </a:rPr>
              <a:t>Employer2Student Programming </a:t>
            </a:r>
            <a:endParaRPr lang="en-US" dirty="0">
              <a:solidFill>
                <a:schemeClr val="bg1"/>
              </a:solidFill>
              <a:latin typeface="Rockwell" panose="02060603020205020403" pitchFamily="18" charset="0"/>
            </a:endParaRPr>
          </a:p>
        </p:txBody>
      </p:sp>
      <p:graphicFrame>
        <p:nvGraphicFramePr>
          <p:cNvPr id="5" name="Content Placeholder 4"/>
          <p:cNvGraphicFramePr>
            <a:graphicFrameLocks noGrp="1"/>
          </p:cNvGraphicFramePr>
          <p:nvPr>
            <p:ph idx="1"/>
            <p:extLst/>
          </p:nvPr>
        </p:nvGraphicFramePr>
        <p:xfrm>
          <a:off x="123825" y="1825625"/>
          <a:ext cx="892175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5684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95355"/>
            <a:ext cx="8229600" cy="1143000"/>
          </a:xfrm>
        </p:spPr>
        <p:txBody>
          <a:bodyPr>
            <a:normAutofit/>
          </a:bodyPr>
          <a:lstStyle/>
          <a:p>
            <a:pPr algn="l"/>
            <a:r>
              <a:rPr lang="en-US" dirty="0">
                <a:solidFill>
                  <a:schemeClr val="bg1"/>
                </a:solidFill>
                <a:latin typeface="Rockwell" panose="02060603020205020403" pitchFamily="18" charset="0"/>
              </a:rPr>
              <a:t>Life After The </a:t>
            </a:r>
            <a:r>
              <a:rPr lang="en-US" dirty="0" smtClean="0">
                <a:solidFill>
                  <a:schemeClr val="bg1"/>
                </a:solidFill>
                <a:latin typeface="Rockwell" panose="02060603020205020403" pitchFamily="18" charset="0"/>
              </a:rPr>
              <a:t>Swamp</a:t>
            </a:r>
            <a:endParaRPr lang="en-US" dirty="0">
              <a:solidFill>
                <a:schemeClr val="bg1"/>
              </a:solidFill>
            </a:endParaRP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502595166"/>
              </p:ext>
            </p:extLst>
          </p:nvPr>
        </p:nvGraphicFramePr>
        <p:xfrm>
          <a:off x="228600" y="1375740"/>
          <a:ext cx="8686800" cy="5230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1853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latin typeface="Rockwell" panose="02060603020205020403" pitchFamily="18" charset="0"/>
              </a:rPr>
              <a:t>Outreach Requests</a:t>
            </a:r>
            <a:endParaRPr lang="en-US" dirty="0">
              <a:latin typeface="Rockwell" panose="02060603020205020403" pitchFamily="18" charset="0"/>
            </a:endParaRPr>
          </a:p>
        </p:txBody>
      </p:sp>
      <p:pic>
        <p:nvPicPr>
          <p:cNvPr id="1026" name="Picture 2" descr="Embedded image permalink"/>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14500" y="1858169"/>
            <a:ext cx="5715000" cy="4286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504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latin typeface="Rockwell" panose="02060603020205020403" pitchFamily="18" charset="0"/>
              </a:rPr>
              <a:t>Employer Networking</a:t>
            </a:r>
            <a:endParaRPr lang="en-US" dirty="0">
              <a:solidFill>
                <a:schemeClr val="bg1"/>
              </a:solidFill>
              <a:latin typeface="Rockwell" panose="02060603020205020403" pitchFamily="18" charset="0"/>
            </a:endParaRPr>
          </a:p>
        </p:txBody>
      </p:sp>
      <p:sp>
        <p:nvSpPr>
          <p:cNvPr id="4" name="Text Placeholder 3"/>
          <p:cNvSpPr>
            <a:spLocks noGrp="1"/>
          </p:cNvSpPr>
          <p:nvPr>
            <p:ph type="body" idx="1"/>
          </p:nvPr>
        </p:nvSpPr>
        <p:spPr/>
        <p:txBody>
          <a:bodyPr>
            <a:normAutofit/>
          </a:bodyPr>
          <a:lstStyle/>
          <a:p>
            <a:r>
              <a:rPr lang="en-US" sz="4400" dirty="0" smtClean="0">
                <a:solidFill>
                  <a:schemeClr val="bg1"/>
                </a:solidFill>
                <a:latin typeface="Harlow Solid Italic" panose="04030604020F02020D02" pitchFamily="82" charset="0"/>
              </a:rPr>
              <a:t>Creating Connections</a:t>
            </a:r>
            <a:endParaRPr lang="en-US" sz="4400" dirty="0">
              <a:solidFill>
                <a:schemeClr val="bg1"/>
              </a:solidFill>
              <a:latin typeface="Harlow Solid Italic" panose="04030604020F02020D02" pitchFamily="82" charset="0"/>
            </a:endParaRPr>
          </a:p>
        </p:txBody>
      </p:sp>
    </p:spTree>
    <p:extLst>
      <p:ext uri="{BB962C8B-B14F-4D97-AF65-F5344CB8AC3E}">
        <p14:creationId xmlns:p14="http://schemas.microsoft.com/office/powerpoint/2010/main" val="1876690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latin typeface="Rockwell" panose="02060603020205020403" pitchFamily="18" charset="0"/>
              </a:rPr>
              <a:t>Career Showcase</a:t>
            </a:r>
            <a:endParaRPr lang="en-US" b="1" dirty="0">
              <a:solidFill>
                <a:schemeClr val="bg1"/>
              </a:solidFill>
              <a:latin typeface="Rockwell" panose="02060603020205020403" pitchFamily="18" charset="0"/>
            </a:endParaRPr>
          </a:p>
        </p:txBody>
      </p:sp>
      <p:pic>
        <p:nvPicPr>
          <p:cNvPr id="3076" name="Picture 4" descr="https://scontent-mia1-1.xx.fbcdn.net/hphotos-xap1/v/t1.0-9/10858615_10153113395624245_4994037279478978133_n.jpg?oh=54b5f70aad51402ea47ce12c9c26a47e&amp;oe=563FE1CA"/>
          <p:cNvPicPr>
            <a:picLocks noChangeAspect="1" noChangeArrowheads="1"/>
          </p:cNvPicPr>
          <p:nvPr/>
        </p:nvPicPr>
        <p:blipFill rotWithShape="1">
          <a:blip r:embed="rId4">
            <a:extLst>
              <a:ext uri="{28A0092B-C50C-407E-A947-70E740481C1C}">
                <a14:useLocalDpi xmlns:a14="http://schemas.microsoft.com/office/drawing/2010/main" val="0"/>
              </a:ext>
            </a:extLst>
          </a:blip>
          <a:srcRect l="13529" t="9741" r="14587" b="14979"/>
          <a:stretch/>
        </p:blipFill>
        <p:spPr bwMode="auto">
          <a:xfrm>
            <a:off x="609197" y="1513268"/>
            <a:ext cx="3080069" cy="4300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94409" y="2055815"/>
            <a:ext cx="5044448" cy="954107"/>
          </a:xfrm>
          <a:prstGeom prst="rect">
            <a:avLst/>
          </a:prstGeom>
          <a:noFill/>
        </p:spPr>
        <p:txBody>
          <a:bodyPr wrap="square" rtlCol="0">
            <a:spAutoFit/>
          </a:bodyPr>
          <a:lstStyle/>
          <a:p>
            <a:r>
              <a:rPr lang="en-US" sz="2800" dirty="0" smtClean="0">
                <a:solidFill>
                  <a:schemeClr val="bg1"/>
                </a:solidFill>
                <a:latin typeface="Rockwell" panose="02060603020205020403" pitchFamily="18" charset="0"/>
              </a:rPr>
              <a:t>September 26: Non-Technical</a:t>
            </a:r>
          </a:p>
          <a:p>
            <a:r>
              <a:rPr lang="en-US" sz="2800" dirty="0" smtClean="0">
                <a:solidFill>
                  <a:schemeClr val="bg1"/>
                </a:solidFill>
                <a:latin typeface="Rockwell" panose="02060603020205020403" pitchFamily="18" charset="0"/>
              </a:rPr>
              <a:t>September 27: Technical</a:t>
            </a:r>
          </a:p>
        </p:txBody>
      </p:sp>
    </p:spTree>
    <p:extLst>
      <p:ext uri="{BB962C8B-B14F-4D97-AF65-F5344CB8AC3E}">
        <p14:creationId xmlns:p14="http://schemas.microsoft.com/office/powerpoint/2010/main" val="1159708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6" descr="https://scontent-mia1-1.xx.fbcdn.net/hphotos-xat1/v/t1.0-9/11041230_10153326262979245_8341902573015561897_n.jpg?oh=c68fd8a18338eb570d90d7b56baee805&amp;oe=5657A1A1"/>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959822" y="2736454"/>
            <a:ext cx="2056732" cy="36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scontent-mia1-1.xx.fbcdn.net/hphotos-xpf1/v/t1.0-9/11012852_10153699433699245_6321081625093346973_n.jpg?oh=fd6d33c66d6f66f56b90f7c16fe4842d&amp;oe=564AB0B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529" y="3404427"/>
            <a:ext cx="1708905" cy="2152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6009759" y="385551"/>
            <a:ext cx="2903018" cy="2177264"/>
          </a:xfrm>
          <a:prstGeom prst="rect">
            <a:avLst/>
          </a:prstGeom>
        </p:spPr>
      </p:pic>
      <p:pic>
        <p:nvPicPr>
          <p:cNvPr id="8" name="Picture 12" descr="https://scontent-mia1-1.xx.fbcdn.net/hphotos-xap1/v/t1.0-9/11082548_10153352791889245_2349153315880259898_n.jpg?oh=9ffc011fbe74aa6d57d848ae556fbe82&amp;oe=563A00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43" y="1395075"/>
            <a:ext cx="2923266" cy="16906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scontent-mia1-1.xx.fbcdn.net/hphotos-xpt1/v/t1.0-9/11255460_10153474547644245_5072549200509858678_n.jpg?oh=d38feef1a2a2d616f7339f296e4cc49e&amp;oe=5639EC6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6157" y="3398892"/>
            <a:ext cx="1648248" cy="212107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628650" y="365126"/>
            <a:ext cx="7886700" cy="1325563"/>
          </a:xfrm>
        </p:spPr>
        <p:txBody>
          <a:bodyPr/>
          <a:lstStyle/>
          <a:p>
            <a:r>
              <a:rPr lang="en-US" b="1" dirty="0" smtClean="0">
                <a:solidFill>
                  <a:schemeClr val="bg1"/>
                </a:solidFill>
                <a:latin typeface="Rockwell" panose="02060603020205020403" pitchFamily="18" charset="0"/>
              </a:rPr>
              <a:t>Other Fairs </a:t>
            </a:r>
            <a:endParaRPr lang="en-US" b="1" dirty="0">
              <a:solidFill>
                <a:schemeClr val="bg1"/>
              </a:solidFill>
              <a:latin typeface="Rockwell" panose="02060603020205020403" pitchFamily="18" charset="0"/>
            </a:endParaRPr>
          </a:p>
        </p:txBody>
      </p:sp>
      <p:pic>
        <p:nvPicPr>
          <p:cNvPr id="11" name="Picture 14" descr="https://scontent-mia1-1.xx.fbcdn.net/hphotos-xpf1/v/t1.0-9/11007739_10153372043929245_7102085845679959931_n.jpg?oh=08c7eabad36ff187f5a0adf04b9c3241&amp;oe=5652677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0952" y="385551"/>
            <a:ext cx="1921115" cy="217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Embedded image permali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8128" y="2781385"/>
            <a:ext cx="3099105" cy="290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640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latin typeface="Rockwell" panose="02060603020205020403" pitchFamily="18" charset="0"/>
              </a:rPr>
              <a:t>Information Sessions</a:t>
            </a:r>
            <a:endParaRPr lang="en-US" b="1" dirty="0">
              <a:solidFill>
                <a:schemeClr val="bg1"/>
              </a:solidFill>
              <a:latin typeface="Rockwell" panose="02060603020205020403" pitchFamily="18" charset="0"/>
            </a:endParaRPr>
          </a:p>
        </p:txBody>
      </p:sp>
      <p:sp>
        <p:nvSpPr>
          <p:cNvPr id="7" name="Content Placeholder 6"/>
          <p:cNvSpPr>
            <a:spLocks noGrp="1"/>
          </p:cNvSpPr>
          <p:nvPr>
            <p:ph idx="1"/>
          </p:nvPr>
        </p:nvSpPr>
        <p:spPr/>
        <p:txBody>
          <a:bodyPr/>
          <a:lstStyle/>
          <a:p>
            <a:endParaRPr lang="en-US"/>
          </a:p>
        </p:txBody>
      </p:sp>
      <p:grpSp>
        <p:nvGrpSpPr>
          <p:cNvPr id="3" name="Group 2"/>
          <p:cNvGrpSpPr/>
          <p:nvPr/>
        </p:nvGrpSpPr>
        <p:grpSpPr>
          <a:xfrm>
            <a:off x="457200" y="1470819"/>
            <a:ext cx="8197902" cy="5060950"/>
            <a:chOff x="457200" y="1470819"/>
            <a:chExt cx="8197902" cy="5060950"/>
          </a:xfrm>
        </p:grpSpPr>
        <p:pic>
          <p:nvPicPr>
            <p:cNvPr id="8" name="Picture 7"/>
            <p:cNvPicPr>
              <a:picLocks noChangeAspect="1"/>
            </p:cNvPicPr>
            <p:nvPr/>
          </p:nvPicPr>
          <p:blipFill>
            <a:blip r:embed="rId4"/>
            <a:stretch>
              <a:fillRect/>
            </a:stretch>
          </p:blipFill>
          <p:spPr>
            <a:xfrm>
              <a:off x="457200" y="1470819"/>
              <a:ext cx="8197902" cy="5060950"/>
            </a:xfrm>
            <a:prstGeom prst="rect">
              <a:avLst/>
            </a:prstGeom>
          </p:spPr>
        </p:pic>
        <p:pic>
          <p:nvPicPr>
            <p:cNvPr id="9" name="Picture 8"/>
            <p:cNvPicPr>
              <a:picLocks noChangeAspect="1"/>
            </p:cNvPicPr>
            <p:nvPr/>
          </p:nvPicPr>
          <p:blipFill>
            <a:blip r:embed="rId5"/>
            <a:stretch>
              <a:fillRect/>
            </a:stretch>
          </p:blipFill>
          <p:spPr>
            <a:xfrm>
              <a:off x="470971" y="1723793"/>
              <a:ext cx="1379266" cy="613007"/>
            </a:xfrm>
            <a:prstGeom prst="rect">
              <a:avLst/>
            </a:prstGeom>
          </p:spPr>
        </p:pic>
      </p:grpSp>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880" y="4001294"/>
            <a:ext cx="1622018" cy="54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141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solidFill>
                  <a:schemeClr val="bg1"/>
                </a:solidFill>
                <a:latin typeface="Rockwell" panose="02060603020205020403" pitchFamily="18" charset="0"/>
              </a:rPr>
              <a:t>On-Campus Interviews</a:t>
            </a:r>
            <a:endParaRPr lang="en-US" b="1" dirty="0">
              <a:solidFill>
                <a:schemeClr val="bg1"/>
              </a:solidFill>
              <a:latin typeface="Rockwell" panose="02060603020205020403" pitchFamily="18" charset="0"/>
            </a:endParaRPr>
          </a:p>
        </p:txBody>
      </p:sp>
      <p:pic>
        <p:nvPicPr>
          <p:cNvPr id="7" name="Picture 6"/>
          <p:cNvPicPr>
            <a:picLocks noChangeAspect="1"/>
          </p:cNvPicPr>
          <p:nvPr/>
        </p:nvPicPr>
        <p:blipFill>
          <a:blip r:embed="rId4"/>
          <a:stretch>
            <a:fillRect/>
          </a:stretch>
        </p:blipFill>
        <p:spPr>
          <a:xfrm>
            <a:off x="459705" y="1767059"/>
            <a:ext cx="8236513" cy="4244972"/>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740" y="4065462"/>
            <a:ext cx="1084944"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0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latin typeface="Rockwell" panose="02060603020205020403" pitchFamily="18" charset="0"/>
              </a:rPr>
              <a:t>Summary</a:t>
            </a:r>
            <a:endParaRPr lang="en-US" b="1" dirty="0">
              <a:latin typeface="Rockwell" panose="02060603020205020403"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7141713"/>
              </p:ext>
            </p:extLst>
          </p:nvPr>
        </p:nvGraphicFramePr>
        <p:xfrm>
          <a:off x="133350" y="1419225"/>
          <a:ext cx="8382000" cy="4757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617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768" y="974480"/>
            <a:ext cx="6524782" cy="50404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9733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768" y="974480"/>
            <a:ext cx="6524782" cy="50404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9674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descr="CRC_Sec_Sig_blue_rule_200x60"/>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5839446" y="1836919"/>
            <a:ext cx="3032625" cy="4422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202" y="1209481"/>
            <a:ext cx="5381315" cy="180667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8625" b="1" dirty="0">
                <a:solidFill>
                  <a:srgbClr val="3891A7">
                    <a:lumMod val="75000"/>
                  </a:srgbClr>
                </a:solidFill>
              </a:rPr>
              <a:t>Questions?</a:t>
            </a:r>
            <a:endParaRPr lang="en-US" sz="2700" b="1" dirty="0">
              <a:solidFill>
                <a:srgbClr val="964305">
                  <a:lumMod val="60000"/>
                  <a:lumOff val="40000"/>
                </a:srgbClr>
              </a:solidFill>
            </a:endParaRPr>
          </a:p>
          <a:p>
            <a:pPr algn="ctr"/>
            <a:r>
              <a:rPr lang="en-US" sz="2100" b="1" dirty="0">
                <a:solidFill>
                  <a:srgbClr val="964305">
                    <a:lumMod val="60000"/>
                    <a:lumOff val="40000"/>
                  </a:srgbClr>
                </a:solidFill>
              </a:rPr>
              <a:t>www.crc.ufl.edu </a:t>
            </a:r>
          </a:p>
        </p:txBody>
      </p:sp>
      <p:sp>
        <p:nvSpPr>
          <p:cNvPr id="3" name="TextBox 2"/>
          <p:cNvSpPr txBox="1"/>
          <p:nvPr/>
        </p:nvSpPr>
        <p:spPr>
          <a:xfrm>
            <a:off x="5023692" y="5860973"/>
            <a:ext cx="3848379" cy="400110"/>
          </a:xfrm>
          <a:prstGeom prst="rect">
            <a:avLst/>
          </a:prstGeom>
          <a:noFill/>
        </p:spPr>
        <p:txBody>
          <a:bodyPr wrap="square" rtlCol="0">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Email: keiras@crc.ufl.edu</a:t>
            </a:r>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038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2"/>
                </a:solidFill>
                <a:latin typeface="Rockwell" panose="02060603020205020403" pitchFamily="18" charset="0"/>
                <a:ea typeface="Batang" panose="02030600000101010101" pitchFamily="18" charset="-127"/>
              </a:rPr>
              <a:t>Today’s Objectives </a:t>
            </a:r>
            <a:endParaRPr lang="en-US" dirty="0">
              <a:solidFill>
                <a:schemeClr val="accent2"/>
              </a:solidFill>
              <a:latin typeface="Rockwell" panose="02060603020205020403" pitchFamily="18" charset="0"/>
              <a:ea typeface="Batang" panose="02030600000101010101" pitchFamily="18" charset="-127"/>
            </a:endParaRPr>
          </a:p>
        </p:txBody>
      </p:sp>
      <p:graphicFrame>
        <p:nvGraphicFramePr>
          <p:cNvPr id="5" name="Diagram 4"/>
          <p:cNvGraphicFramePr/>
          <p:nvPr>
            <p:extLst>
              <p:ext uri="{D42A27DB-BD31-4B8C-83A1-F6EECF244321}">
                <p14:modId xmlns:p14="http://schemas.microsoft.com/office/powerpoint/2010/main" val="3208853347"/>
              </p:ext>
            </p:extLst>
          </p:nvPr>
        </p:nvGraphicFramePr>
        <p:xfrm>
          <a:off x="527050" y="1690689"/>
          <a:ext cx="8119110" cy="4605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1481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Content Placeholder 6"/>
          <p:cNvGraphicFramePr>
            <a:graphicFrameLocks/>
          </p:cNvGraphicFramePr>
          <p:nvPr>
            <p:extLst/>
          </p:nvPr>
        </p:nvGraphicFramePr>
        <p:xfrm>
          <a:off x="-91440" y="126027"/>
          <a:ext cx="9144000" cy="6634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423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2"/>
                </a:solidFill>
                <a:latin typeface="Rockwell" panose="02060603020205020403" pitchFamily="18" charset="0"/>
                <a:ea typeface="Batang" panose="02030600000101010101" pitchFamily="18" charset="-127"/>
              </a:rPr>
              <a:t>Gaining</a:t>
            </a:r>
            <a:r>
              <a:rPr lang="en-US" dirty="0">
                <a:solidFill>
                  <a:schemeClr val="accent2"/>
                </a:solidFill>
                <a:latin typeface="Batang" panose="02030600000101010101" pitchFamily="18" charset="-127"/>
                <a:ea typeface="Batang" panose="02030600000101010101" pitchFamily="18" charset="-127"/>
              </a:rPr>
              <a:t> </a:t>
            </a:r>
            <a:r>
              <a:rPr lang="en-US" sz="4800" dirty="0" smtClean="0">
                <a:solidFill>
                  <a:schemeClr val="accent2"/>
                </a:solidFill>
                <a:latin typeface="Harlow Solid Italic" panose="04030604020F02020D02" pitchFamily="82" charset="0"/>
                <a:ea typeface="Batang" panose="02030600000101010101" pitchFamily="18" charset="-127"/>
              </a:rPr>
              <a:t>Experience</a:t>
            </a:r>
            <a:endParaRPr lang="en-US" sz="4800" dirty="0">
              <a:solidFill>
                <a:schemeClr val="accent2"/>
              </a:solidFill>
              <a:latin typeface="Harlow Solid Italic" panose="04030604020F02020D02" pitchFamily="82" charset="0"/>
              <a:ea typeface="Batang" panose="02030600000101010101" pitchFamily="18" charset="-127"/>
            </a:endParaRPr>
          </a:p>
        </p:txBody>
      </p:sp>
      <p:graphicFrame>
        <p:nvGraphicFramePr>
          <p:cNvPr id="4" name="Diagram 3"/>
          <p:cNvGraphicFramePr/>
          <p:nvPr>
            <p:extLst>
              <p:ext uri="{D42A27DB-BD31-4B8C-83A1-F6EECF244321}">
                <p14:modId xmlns:p14="http://schemas.microsoft.com/office/powerpoint/2010/main" val="502664081"/>
              </p:ext>
            </p:extLst>
          </p:nvPr>
        </p:nvGraphicFramePr>
        <p:xfrm>
          <a:off x="301213" y="1690689"/>
          <a:ext cx="8509299" cy="4774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4299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rgbClr val="002060"/>
                </a:solidFill>
                <a:latin typeface="Rockwell" panose="02060603020205020403" pitchFamily="18" charset="0"/>
              </a:rPr>
              <a:t>Skills Gained </a:t>
            </a:r>
            <a:r>
              <a:rPr lang="en-US" dirty="0">
                <a:solidFill>
                  <a:srgbClr val="002060"/>
                </a:solidFill>
                <a:latin typeface="Rockwell" panose="02060603020205020403" pitchFamily="18" charset="0"/>
              </a:rPr>
              <a:t>@ UF </a:t>
            </a:r>
          </a:p>
        </p:txBody>
      </p:sp>
      <p:graphicFrame>
        <p:nvGraphicFramePr>
          <p:cNvPr id="4" name="Content Placeholder 3"/>
          <p:cNvGraphicFramePr>
            <a:graphicFrameLocks noGrp="1"/>
          </p:cNvGraphicFramePr>
          <p:nvPr>
            <p:ph idx="1"/>
            <p:extLst/>
          </p:nvPr>
        </p:nvGraphicFramePr>
        <p:xfrm>
          <a:off x="238539" y="1690689"/>
          <a:ext cx="8776252" cy="4680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430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accent2"/>
                </a:solidFill>
                <a:latin typeface="Rockwell" panose="02060603020205020403" pitchFamily="18" charset="0"/>
              </a:rPr>
              <a:t>How To Get Started With Us</a:t>
            </a:r>
            <a:endParaRPr lang="en-US" dirty="0">
              <a:solidFill>
                <a:schemeClr val="accent2"/>
              </a:solidFill>
              <a:latin typeface="Rockwell" panose="02060603020205020403" pitchFamily="18" charset="0"/>
            </a:endParaRPr>
          </a:p>
        </p:txBody>
      </p:sp>
      <p:sp>
        <p:nvSpPr>
          <p:cNvPr id="3" name="Content Placeholder 2"/>
          <p:cNvSpPr>
            <a:spLocks noGrp="1"/>
          </p:cNvSpPr>
          <p:nvPr>
            <p:ph type="body" idx="1"/>
          </p:nvPr>
        </p:nvSpPr>
        <p:spPr/>
        <p:txBody>
          <a:bodyPr>
            <a:normAutofit/>
          </a:bodyPr>
          <a:lstStyle/>
          <a:p>
            <a:r>
              <a:rPr lang="en-US" sz="3200" dirty="0" smtClean="0">
                <a:solidFill>
                  <a:schemeClr val="bg1"/>
                </a:solidFill>
                <a:latin typeface="Harlow Solid Italic" panose="04030604020F02020D02" pitchFamily="82" charset="0"/>
              </a:rPr>
              <a:t>Gator </a:t>
            </a:r>
            <a:r>
              <a:rPr lang="en-US" sz="3200" dirty="0" err="1" smtClean="0">
                <a:solidFill>
                  <a:schemeClr val="bg1"/>
                </a:solidFill>
                <a:latin typeface="Harlow Solid Italic" panose="04030604020F02020D02" pitchFamily="82" charset="0"/>
              </a:rPr>
              <a:t>CareerLink</a:t>
            </a:r>
            <a:endParaRPr lang="en-US" sz="3200" dirty="0" smtClean="0">
              <a:solidFill>
                <a:schemeClr val="bg1"/>
              </a:solidFill>
              <a:latin typeface="Harlow Solid Italic" panose="04030604020F02020D02" pitchFamily="82" charset="0"/>
            </a:endParaRPr>
          </a:p>
        </p:txBody>
      </p:sp>
    </p:spTree>
    <p:extLst>
      <p:ext uri="{BB962C8B-B14F-4D97-AF65-F5344CB8AC3E}">
        <p14:creationId xmlns:p14="http://schemas.microsoft.com/office/powerpoint/2010/main" val="3557012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20753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40E650DB-21CC-4AA4-874B-3D863625303E}" vid="{7A03A52E-F201-4EB9-B9B8-ED0E496DAA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7015</TotalTime>
  <Words>548</Words>
  <Application>Microsoft Office PowerPoint</Application>
  <PresentationFormat>On-screen Show (4:3)</PresentationFormat>
  <Paragraphs>167</Paragraphs>
  <Slides>30</Slides>
  <Notes>27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Arial</vt:lpstr>
      <vt:lpstr>Arial Black</vt:lpstr>
      <vt:lpstr>Batang</vt:lpstr>
      <vt:lpstr>Calibri</vt:lpstr>
      <vt:lpstr>Calibri Light</vt:lpstr>
      <vt:lpstr>Cambria</vt:lpstr>
      <vt:lpstr>Harlow Solid Italic</vt:lpstr>
      <vt:lpstr>Rockwell</vt:lpstr>
      <vt:lpstr>Tw Cen MT</vt:lpstr>
      <vt:lpstr>Tw Cen MT Condensed</vt:lpstr>
      <vt:lpstr>Verdana</vt:lpstr>
      <vt:lpstr>Wingdings</vt:lpstr>
      <vt:lpstr>Office Theme</vt:lpstr>
      <vt:lpstr>2_Office Theme</vt:lpstr>
      <vt:lpstr>Theme1</vt:lpstr>
      <vt:lpstr>CRC Overview</vt:lpstr>
      <vt:lpstr>PowerPoint Presentation</vt:lpstr>
      <vt:lpstr>PowerPoint Presentation</vt:lpstr>
      <vt:lpstr>Today’s Objectives </vt:lpstr>
      <vt:lpstr>PowerPoint Presentation</vt:lpstr>
      <vt:lpstr>Gaining Experience</vt:lpstr>
      <vt:lpstr>Skills Gained @ UF </vt:lpstr>
      <vt:lpstr>How To Get Started With Us</vt:lpstr>
      <vt:lpstr>PowerPoint Presentation</vt:lpstr>
      <vt:lpstr>How to Access Gator Career Link</vt:lpstr>
      <vt:lpstr>Getting Started:  Creating a Profile </vt:lpstr>
      <vt:lpstr>Home Page Navigation and Announcements </vt:lpstr>
      <vt:lpstr>PowerPoint Presentation</vt:lpstr>
      <vt:lpstr>Career Planning</vt:lpstr>
      <vt:lpstr>Career Planning Topics</vt:lpstr>
      <vt:lpstr>Express Drop-In</vt:lpstr>
      <vt:lpstr>Workshops </vt:lpstr>
      <vt:lpstr>Graduate Student Programs</vt:lpstr>
      <vt:lpstr>Gator Professional Series</vt:lpstr>
      <vt:lpstr>Employer2Student Programming </vt:lpstr>
      <vt:lpstr>Life After The Swamp</vt:lpstr>
      <vt:lpstr>Outreach Requests</vt:lpstr>
      <vt:lpstr>Employer Networking</vt:lpstr>
      <vt:lpstr>Career Showcase</vt:lpstr>
      <vt:lpstr>Other Fairs </vt:lpstr>
      <vt:lpstr>Information Sessions</vt:lpstr>
      <vt:lpstr>On-Campus Interviews</vt:lpstr>
      <vt:lpstr>Summary</vt:lpstr>
      <vt:lpstr>PowerPoint Presentation</vt:lpstr>
      <vt:lpstr>PowerPoint Presentation</vt:lpstr>
    </vt:vector>
  </TitlesOfParts>
  <Company>University of Florida Division of Housing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CRC Overview</dc:title>
  <dc:creator>Alexandra Ricker, M.Ed./Ed.S.</dc:creator>
  <cp:lastModifiedBy>Simmonds,Keira A</cp:lastModifiedBy>
  <cp:revision>108</cp:revision>
  <cp:lastPrinted>2017-08-15T16:43:50Z</cp:lastPrinted>
  <dcterms:created xsi:type="dcterms:W3CDTF">2015-06-05T13:44:20Z</dcterms:created>
  <dcterms:modified xsi:type="dcterms:W3CDTF">2017-08-15T20:19:00Z</dcterms:modified>
</cp:coreProperties>
</file>