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7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61CA0-C920-409E-88E2-549F4E0500C7}" type="datetimeFigureOut">
              <a:rPr lang="en-US" smtClean="0"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4D672-B5E0-4FF4-858C-717D636146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minutes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Slide 1</a:t>
            </a:r>
          </a:p>
          <a:p>
            <a:pPr lvl="1"/>
            <a:r>
              <a:rPr lang="en-US" dirty="0" smtClean="0"/>
              <a:t>Your Name</a:t>
            </a:r>
          </a:p>
          <a:p>
            <a:pPr lvl="1"/>
            <a:r>
              <a:rPr lang="en-US" dirty="0" smtClean="0"/>
              <a:t>Project Name</a:t>
            </a:r>
          </a:p>
          <a:p>
            <a:pPr lvl="1"/>
            <a:r>
              <a:rPr lang="en-US" dirty="0" smtClean="0"/>
              <a:t>Main project goal</a:t>
            </a:r>
          </a:p>
          <a:p>
            <a:r>
              <a:rPr lang="en-US" dirty="0" smtClean="0"/>
              <a:t>Slide 2 </a:t>
            </a:r>
          </a:p>
          <a:p>
            <a:pPr lvl="1"/>
            <a:r>
              <a:rPr lang="en-US" dirty="0" smtClean="0"/>
              <a:t>Define problem</a:t>
            </a:r>
          </a:p>
          <a:p>
            <a:r>
              <a:rPr lang="en-US" dirty="0" smtClean="0"/>
              <a:t>Slide 3</a:t>
            </a:r>
          </a:p>
          <a:p>
            <a:pPr lvl="1"/>
            <a:r>
              <a:rPr lang="en-US" dirty="0" smtClean="0"/>
              <a:t>Demo your program</a:t>
            </a:r>
          </a:p>
          <a:p>
            <a:pPr lvl="1"/>
            <a:r>
              <a:rPr lang="en-US" dirty="0" smtClean="0"/>
              <a:t>Show what a user would go through</a:t>
            </a:r>
          </a:p>
          <a:p>
            <a:pPr lvl="1"/>
            <a:r>
              <a:rPr lang="en-US" dirty="0" smtClean="0"/>
              <a:t>Show completeness</a:t>
            </a:r>
          </a:p>
          <a:p>
            <a:r>
              <a:rPr lang="en-US" dirty="0" smtClean="0"/>
              <a:t>Slide 4</a:t>
            </a:r>
          </a:p>
          <a:p>
            <a:pPr lvl="1"/>
            <a:r>
              <a:rPr lang="en-US" dirty="0" smtClean="0"/>
              <a:t>Initial plan for study design, recruiting, metrics</a:t>
            </a:r>
            <a:r>
              <a:rPr lang="en-US" smtClean="0"/>
              <a:t>, hypothesis</a:t>
            </a:r>
            <a:endParaRPr lang="en-US" dirty="0" smtClean="0"/>
          </a:p>
          <a:p>
            <a:r>
              <a:rPr lang="en-US" dirty="0" smtClean="0"/>
              <a:t>TA and I will give you feedback for 30 seconds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53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Presentations</vt:lpstr>
      <vt:lpstr>4 minutes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creator>Benjamin Lok</dc:creator>
  <cp:lastModifiedBy>Benjamin Lok</cp:lastModifiedBy>
  <cp:revision>4</cp:revision>
  <dcterms:created xsi:type="dcterms:W3CDTF">2010-03-15T17:11:51Z</dcterms:created>
  <dcterms:modified xsi:type="dcterms:W3CDTF">2010-03-15T17:49:16Z</dcterms:modified>
</cp:coreProperties>
</file>