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97" d="100"/>
          <a:sy n="9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43829-72C3-4668-ADFC-B6B1EA3799A1}" type="datetimeFigureOut">
              <a:rPr lang="en-US" smtClean="0"/>
              <a:pPr/>
              <a:t>11/15/2010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CD0DA-D3B9-43D1-BD59-CE5F31BCF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2E77E92-C3B2-40F6-89BA-D976DADAB014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9E1E2-89EB-456D-8262-B84B4BBDA79B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7576D9C-6F3F-4DE6-8345-AE42B8BD4A54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324E-1A0D-44B3-B072-DB94B0AC0E67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BFDE-CF8A-4102-B158-74C081689318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670F9C-BFC8-4A2F-8D0E-F6F3B360FAED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92D823C-6D3F-4662-851A-B2714CFB36B1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13A8-DCB1-45CD-85CA-240639313E22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4807-A3E7-4B05-AE7F-304533394598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B9F1F-0CAF-427F-9A03-A5FA5C390484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56D4659-D3B7-4353-A865-0BA7BB0A1977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AEC6D4-56C1-4708-A154-43955BA8EF9C}" type="datetime1">
              <a:rPr lang="en-US" smtClean="0"/>
              <a:pPr/>
              <a:t>11/15/2010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8382000" cy="23622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Wireless Array Based Sensor Relocation in Mobile Sensor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by: Dung T. Nguyen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886200"/>
            <a:ext cx="8001000" cy="1371600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/>
          <a:p>
            <a:pPr algn="ctr"/>
            <a:r>
              <a:rPr lang="en-US" sz="4400" dirty="0" smtClean="0"/>
              <a:t>W. Li, Y. I. </a:t>
            </a:r>
            <a:r>
              <a:rPr lang="en-US" sz="4400" dirty="0" err="1" smtClean="0"/>
              <a:t>Kamil</a:t>
            </a:r>
            <a:r>
              <a:rPr lang="en-US" sz="4400" dirty="0" smtClean="0"/>
              <a:t> and A. </a:t>
            </a:r>
            <a:r>
              <a:rPr lang="en-US" sz="4400" dirty="0" err="1" smtClean="0"/>
              <a:t>Manikas</a:t>
            </a:r>
            <a:endParaRPr lang="en-US" sz="4400" dirty="0" smtClean="0"/>
          </a:p>
          <a:p>
            <a:pPr algn="ctr"/>
            <a:r>
              <a:rPr lang="en-US" sz="4400" dirty="0" smtClean="0"/>
              <a:t>Department of Electrical and Electronic Engineering</a:t>
            </a:r>
          </a:p>
          <a:p>
            <a:pPr algn="ctr"/>
            <a:r>
              <a:rPr lang="en-US" sz="4400" dirty="0" smtClean="0"/>
              <a:t>Imperial College London, UK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1"/>
            <a:ext cx="418978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5300" y="1524000"/>
            <a:ext cx="44577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3962400"/>
            <a:ext cx="4343400" cy="2679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Add redundant sensor detection phase</a:t>
            </a:r>
          </a:p>
          <a:p>
            <a:pPr lvl="1"/>
            <a:r>
              <a:rPr lang="en-US" dirty="0" smtClean="0"/>
              <a:t>Move sensor to the center of mass</a:t>
            </a:r>
          </a:p>
          <a:p>
            <a:pPr lvl="1"/>
            <a:r>
              <a:rPr lang="en-US" dirty="0" smtClean="0"/>
              <a:t>Distributed algorithms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Need to know location information</a:t>
            </a:r>
          </a:p>
          <a:p>
            <a:pPr lvl="1"/>
            <a:r>
              <a:rPr lang="en-US" dirty="0" smtClean="0"/>
              <a:t>Assume wireless array as a big sensor</a:t>
            </a:r>
          </a:p>
          <a:p>
            <a:pPr lvl="1"/>
            <a:r>
              <a:rPr lang="en-US" dirty="0" smtClean="0"/>
              <a:t>When a sensor stops working, many other sensors move to cover its hole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8382000" cy="2362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ZONER: A ZONE-based Sensor Relocation</a:t>
            </a:r>
            <a:br>
              <a:rPr lang="en-US" dirty="0" smtClean="0"/>
            </a:br>
            <a:r>
              <a:rPr lang="en-US" dirty="0" smtClean="0"/>
              <a:t>Protocol for Mobile Sensor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by: Dung T. Nguyen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886200"/>
            <a:ext cx="8001000" cy="1371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algn="ctr"/>
            <a:r>
              <a:rPr lang="en-US" sz="2800" dirty="0" err="1" smtClean="0"/>
              <a:t>Xu</a:t>
            </a:r>
            <a:r>
              <a:rPr lang="en-US" sz="2800" dirty="0" smtClean="0"/>
              <a:t> Li and Nicola Santoro</a:t>
            </a:r>
          </a:p>
          <a:p>
            <a:pPr algn="ctr"/>
            <a:r>
              <a:rPr lang="en-US" sz="2800" dirty="0" smtClean="0"/>
              <a:t>School of Computer Science</a:t>
            </a:r>
          </a:p>
          <a:p>
            <a:pPr algn="ctr"/>
            <a:r>
              <a:rPr lang="en-US" sz="2800" dirty="0" smtClean="0"/>
              <a:t>Carleton University, Canada</a:t>
            </a:r>
            <a:endParaRPr kumimoji="0" lang="en-US" sz="2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sensors are mobile sensor</a:t>
            </a:r>
          </a:p>
          <a:p>
            <a:endParaRPr lang="en-US" dirty="0" smtClean="0"/>
          </a:p>
          <a:p>
            <a:r>
              <a:rPr lang="en-US" dirty="0" smtClean="0"/>
              <a:t>Each sensor only knows its local topology</a:t>
            </a:r>
          </a:p>
          <a:p>
            <a:endParaRPr lang="en-US" dirty="0" smtClean="0"/>
          </a:p>
          <a:p>
            <a:r>
              <a:rPr lang="en-US" dirty="0" smtClean="0"/>
              <a:t>When a sensor is failure, find a redundant mobile sensor to replace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hole healing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19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redundant sensor broadcast its locations to all other sensors in a vertical strip</a:t>
            </a:r>
          </a:p>
          <a:p>
            <a:r>
              <a:rPr lang="en-US" dirty="0" smtClean="0"/>
              <a:t>When a sensor fails, its neighbor broadcast the information in a horizontal line</a:t>
            </a:r>
          </a:p>
          <a:p>
            <a:r>
              <a:rPr lang="en-US" dirty="0" smtClean="0"/>
              <a:t>Move a redundant sensor to replace the failed sensor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810000"/>
            <a:ext cx="6096000" cy="2814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Save energy due to broadcast in a restricted area</a:t>
            </a:r>
          </a:p>
          <a:p>
            <a:pPr lvl="1"/>
            <a:r>
              <a:rPr lang="en-US" dirty="0" smtClean="0"/>
              <a:t>Available set of redundant nodes</a:t>
            </a:r>
          </a:p>
          <a:p>
            <a:pPr lvl="1"/>
            <a:r>
              <a:rPr lang="en-US" dirty="0" smtClean="0"/>
              <a:t>Can work on hybrid sensor networks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No cost optimization</a:t>
            </a:r>
          </a:p>
          <a:p>
            <a:pPr lvl="1"/>
            <a:r>
              <a:rPr lang="en-US" dirty="0" smtClean="0"/>
              <a:t>Simple collision solution</a:t>
            </a:r>
          </a:p>
          <a:p>
            <a:pPr lvl="1"/>
            <a:r>
              <a:rPr lang="en-US" dirty="0" smtClean="0"/>
              <a:t>Each sensor in vertical strips stores too much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Improvement (</a:t>
            </a:r>
            <a:r>
              <a:rPr lang="en-US" smtClean="0"/>
              <a:t>may include in the paper)</a:t>
            </a:r>
            <a:endParaRPr lang="en-US" dirty="0" smtClean="0"/>
          </a:p>
          <a:p>
            <a:pPr lvl="1"/>
            <a:r>
              <a:rPr lang="en-US" dirty="0" smtClean="0"/>
              <a:t>Create set of available mobile sensors in each head node in grid </a:t>
            </a:r>
            <a:r>
              <a:rPr lang="en-US" dirty="0" err="1" smtClean="0"/>
              <a:t>quourum</a:t>
            </a:r>
            <a:r>
              <a:rPr lang="en-US" dirty="0" smtClean="0"/>
              <a:t> model</a:t>
            </a:r>
          </a:p>
          <a:p>
            <a:pPr lvl="1"/>
            <a:r>
              <a:rPr lang="en-US" dirty="0" smtClean="0"/>
              <a:t>Each head node only stores 4 best mobile sensors in four quad laterals</a:t>
            </a:r>
          </a:p>
          <a:p>
            <a:pPr lvl="1"/>
            <a:r>
              <a:rPr lang="en-US" dirty="0" smtClean="0"/>
              <a:t>Set up the </a:t>
            </a:r>
            <a:r>
              <a:rPr lang="en-US" dirty="0" err="1" smtClean="0"/>
              <a:t>subgraph</a:t>
            </a:r>
            <a:r>
              <a:rPr lang="en-US" dirty="0" smtClean="0"/>
              <a:t> of head nodes to reduce the number of communication messages.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873752" cy="4495800"/>
          </a:xfrm>
        </p:spPr>
        <p:txBody>
          <a:bodyPr/>
          <a:lstStyle/>
          <a:p>
            <a:r>
              <a:rPr lang="en-US" dirty="0" smtClean="0"/>
              <a:t>Randomly scattered mobile sensors</a:t>
            </a:r>
          </a:p>
          <a:p>
            <a:r>
              <a:rPr lang="en-US" dirty="0" smtClean="0"/>
              <a:t>Redundant sensors in some area</a:t>
            </a:r>
          </a:p>
          <a:p>
            <a:r>
              <a:rPr lang="en-US" dirty="0" smtClean="0"/>
              <a:t>Coverage holes appear</a:t>
            </a:r>
          </a:p>
          <a:p>
            <a:r>
              <a:rPr lang="en-US" dirty="0" smtClean="0"/>
              <a:t>Move redundant sensors to heal coverage holes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76400"/>
            <a:ext cx="3452812" cy="31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and Problem statement</a:t>
            </a:r>
          </a:p>
          <a:p>
            <a:r>
              <a:rPr lang="en-US" dirty="0" smtClean="0"/>
              <a:t>Redundant sensor detection</a:t>
            </a:r>
          </a:p>
          <a:p>
            <a:r>
              <a:rPr lang="en-US" dirty="0" smtClean="0"/>
              <a:t>Sensor relocation algorithm</a:t>
            </a:r>
          </a:p>
          <a:p>
            <a:r>
              <a:rPr lang="en-US" dirty="0" smtClean="0"/>
              <a:t>Performance evaluation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Cooperative sensing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873752" cy="4495800"/>
          </a:xfrm>
        </p:spPr>
        <p:txBody>
          <a:bodyPr/>
          <a:lstStyle/>
          <a:p>
            <a:r>
              <a:rPr lang="en-US" dirty="0" smtClean="0"/>
              <a:t>Each sensor knows its location</a:t>
            </a:r>
          </a:p>
          <a:p>
            <a:r>
              <a:rPr lang="en-US" dirty="0" smtClean="0"/>
              <a:t>Near sensors corporate to form wireless array (WA)</a:t>
            </a:r>
          </a:p>
          <a:p>
            <a:r>
              <a:rPr lang="en-US" dirty="0" smtClean="0"/>
              <a:t>Consider a WA as a big sensor</a:t>
            </a:r>
          </a:p>
          <a:p>
            <a:r>
              <a:rPr lang="en-US" dirty="0" smtClean="0"/>
              <a:t>A redundant sensors lies “inside” another sensor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191000"/>
            <a:ext cx="2596496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709" y="1447800"/>
            <a:ext cx="2987291" cy="2718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Max distance a sensor can move is </a:t>
            </a:r>
            <a:r>
              <a:rPr lang="en-US" dirty="0" err="1" smtClean="0"/>
              <a:t>Lmax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Schedule to move sensors to maximize the coverage area</a:t>
            </a:r>
          </a:p>
          <a:p>
            <a:endParaRPr lang="en-US" dirty="0" smtClean="0"/>
          </a:p>
          <a:p>
            <a:r>
              <a:rPr lang="en-US" dirty="0" smtClean="0"/>
              <a:t>Approach:</a:t>
            </a:r>
          </a:p>
          <a:p>
            <a:pPr lvl="1"/>
            <a:r>
              <a:rPr lang="en-US" dirty="0" smtClean="0"/>
              <a:t>Detect coverage holes</a:t>
            </a:r>
          </a:p>
          <a:p>
            <a:pPr lvl="1"/>
            <a:r>
              <a:rPr lang="en-US" dirty="0" smtClean="0"/>
              <a:t>Move redundant sensors to heal holes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Detection Diagram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416552" cy="4495800"/>
          </a:xfrm>
        </p:spPr>
        <p:txBody>
          <a:bodyPr/>
          <a:lstStyle/>
          <a:p>
            <a:r>
              <a:rPr lang="en-US" dirty="0" smtClean="0"/>
              <a:t>Partition space into areas (cell):</a:t>
            </a:r>
          </a:p>
          <a:p>
            <a:pPr lvl="1"/>
            <a:r>
              <a:rPr lang="en-US" dirty="0" smtClean="0"/>
              <a:t>Each area include 1 sensor</a:t>
            </a:r>
          </a:p>
          <a:p>
            <a:pPr lvl="1"/>
            <a:r>
              <a:rPr lang="en-US" dirty="0" smtClean="0"/>
              <a:t>If a point is cover in an area, it must be covered by the corresponding sensor</a:t>
            </a:r>
          </a:p>
          <a:p>
            <a:r>
              <a:rPr lang="en-US" dirty="0" smtClean="0"/>
              <a:t>Check coverage hole in each cell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524000"/>
            <a:ext cx="2971800" cy="2674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4267200"/>
            <a:ext cx="310833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Relocate redundant sensors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654552" cy="4495800"/>
          </a:xfrm>
        </p:spPr>
        <p:txBody>
          <a:bodyPr/>
          <a:lstStyle/>
          <a:p>
            <a:r>
              <a:rPr lang="en-US" dirty="0" smtClean="0"/>
              <a:t>Move redundant sensors to cell vertices as many as possible</a:t>
            </a:r>
          </a:p>
          <a:p>
            <a:r>
              <a:rPr lang="en-US" dirty="0" smtClean="0"/>
              <a:t>Broadcast information to neighbor cells to avoid duplication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524000"/>
            <a:ext cx="266831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810000"/>
            <a:ext cx="3276600" cy="2711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Strategies to move sensors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0352" cy="304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After relocations of redundant sensors, iterative move sensors:</a:t>
            </a:r>
          </a:p>
          <a:p>
            <a:pPr lvl="1"/>
            <a:r>
              <a:rPr lang="en-US" dirty="0" smtClean="0"/>
              <a:t>Rebuild local detection diagram</a:t>
            </a:r>
          </a:p>
          <a:p>
            <a:pPr lvl="1"/>
            <a:r>
              <a:rPr lang="en-US" dirty="0" smtClean="0"/>
              <a:t>Move a sensor to the center of mass of its cell</a:t>
            </a:r>
          </a:p>
          <a:p>
            <a:pPr lvl="1"/>
            <a:r>
              <a:rPr lang="en-US" dirty="0" smtClean="0"/>
              <a:t>Only move sensors if coverage gain is greater than the given threshold</a:t>
            </a:r>
          </a:p>
          <a:p>
            <a:pPr lvl="1"/>
            <a:r>
              <a:rPr lang="en-US" dirty="0" smtClean="0"/>
              <a:t>Stop is there is no movement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962400"/>
            <a:ext cx="5410200" cy="260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Provide better coverage percentage and run in less iteration compared to </a:t>
            </a:r>
            <a:r>
              <a:rPr lang="en-US" dirty="0" err="1" smtClean="0"/>
              <a:t>minimax</a:t>
            </a:r>
            <a:r>
              <a:rPr lang="en-US" dirty="0" smtClean="0"/>
              <a:t> movement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200400"/>
            <a:ext cx="4686300" cy="35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276600"/>
            <a:ext cx="3914775" cy="321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803</TotalTime>
  <Words>506</Words>
  <Application>Microsoft Office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Wireless Array Based Sensor Relocation in Mobile Sensor Networks</vt:lpstr>
      <vt:lpstr>Slide 2</vt:lpstr>
      <vt:lpstr>Outline</vt:lpstr>
      <vt:lpstr>Cooperative sensing model</vt:lpstr>
      <vt:lpstr>Problem statement</vt:lpstr>
      <vt:lpstr>Local Detection Diagram</vt:lpstr>
      <vt:lpstr>Relocate redundant sensors</vt:lpstr>
      <vt:lpstr>Strategies to move sensors</vt:lpstr>
      <vt:lpstr>Performance evaluation</vt:lpstr>
      <vt:lpstr>Performance evaluation</vt:lpstr>
      <vt:lpstr>Conclusions</vt:lpstr>
      <vt:lpstr>ZONER: A ZONE-based Sensor Relocation Protocol for Mobile Sensor Networks</vt:lpstr>
      <vt:lpstr>Problem statement </vt:lpstr>
      <vt:lpstr>Coverage hole healing</vt:lpstr>
      <vt:lpstr>Conclusions</vt:lpstr>
      <vt:lpstr>Conclusions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Seven</dc:creator>
  <cp:lastModifiedBy>dung</cp:lastModifiedBy>
  <cp:revision>96</cp:revision>
  <dcterms:created xsi:type="dcterms:W3CDTF">2006-08-16T00:00:00Z</dcterms:created>
  <dcterms:modified xsi:type="dcterms:W3CDTF">2010-11-15T20:55:12Z</dcterms:modified>
</cp:coreProperties>
</file>