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86" r:id="rId4"/>
    <p:sldId id="284" r:id="rId5"/>
    <p:sldId id="310" r:id="rId6"/>
    <p:sldId id="311" r:id="rId7"/>
    <p:sldId id="309" r:id="rId8"/>
    <p:sldId id="314" r:id="rId9"/>
    <p:sldId id="315" r:id="rId10"/>
    <p:sldId id="316" r:id="rId11"/>
    <p:sldId id="317" r:id="rId12"/>
    <p:sldId id="318" r:id="rId13"/>
    <p:sldId id="319" r:id="rId14"/>
    <p:sldId id="283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FF"/>
    <a:srgbClr val="FFFF00"/>
    <a:srgbClr val="FFFFCC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6" d="100"/>
          <a:sy n="66" d="100"/>
        </p:scale>
        <p:origin x="-1284" y="-2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075925-3D28-40D5-B293-84E2EA228675}" type="datetimeFigureOut">
              <a:rPr lang="en-US" smtClean="0"/>
              <a:pPr/>
              <a:t>2/12/2013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D6958-14F2-4752-86E9-767CC4D43C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075925-3D28-40D5-B293-84E2EA228675}" type="datetimeFigureOut">
              <a:rPr lang="en-US" smtClean="0"/>
              <a:pPr/>
              <a:t>2/12/2013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D6958-14F2-4752-86E9-767CC4D43C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075925-3D28-40D5-B293-84E2EA228675}" type="datetimeFigureOut">
              <a:rPr lang="en-US" smtClean="0"/>
              <a:pPr/>
              <a:t>2/12/2013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D6958-14F2-4752-86E9-767CC4D43C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075925-3D28-40D5-B293-84E2EA228675}" type="datetimeFigureOut">
              <a:rPr lang="en-US" smtClean="0"/>
              <a:pPr/>
              <a:t>2/12/2013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D6958-14F2-4752-86E9-767CC4D43C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075925-3D28-40D5-B293-84E2EA228675}" type="datetimeFigureOut">
              <a:rPr lang="en-US" smtClean="0"/>
              <a:pPr/>
              <a:t>2/12/2013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D6958-14F2-4752-86E9-767CC4D43C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075925-3D28-40D5-B293-84E2EA228675}" type="datetimeFigureOut">
              <a:rPr lang="en-US" smtClean="0"/>
              <a:pPr/>
              <a:t>2/12/2013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D6958-14F2-4752-86E9-767CC4D43C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075925-3D28-40D5-B293-84E2EA228675}" type="datetimeFigureOut">
              <a:rPr lang="en-US" smtClean="0"/>
              <a:pPr/>
              <a:t>2/12/2013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D6958-14F2-4752-86E9-767CC4D43C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075925-3D28-40D5-B293-84E2EA228675}" type="datetimeFigureOut">
              <a:rPr lang="en-US" smtClean="0"/>
              <a:pPr/>
              <a:t>2/12/2013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D6958-14F2-4752-86E9-767CC4D43C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075925-3D28-40D5-B293-84E2EA228675}" type="datetimeFigureOut">
              <a:rPr lang="en-US" smtClean="0"/>
              <a:pPr/>
              <a:t>2/12/2013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D6958-14F2-4752-86E9-767CC4D43C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075925-3D28-40D5-B293-84E2EA228675}" type="datetimeFigureOut">
              <a:rPr lang="en-US" smtClean="0"/>
              <a:pPr/>
              <a:t>2/12/2013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D6958-14F2-4752-86E9-767CC4D43C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075925-3D28-40D5-B293-84E2EA228675}" type="datetimeFigureOut">
              <a:rPr lang="en-US" smtClean="0"/>
              <a:pPr/>
              <a:t>2/12/2013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D6958-14F2-4752-86E9-767CC4D43C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075925-3D28-40D5-B293-84E2EA228675}" type="datetimeFigureOut">
              <a:rPr lang="en-US" smtClean="0"/>
              <a:pPr/>
              <a:t>2/12/2013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3D6958-14F2-4752-86E9-767CC4D43C7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hyperlink" Target="http://images.google.com/url?sa=i&amp;rct=j&amp;q=sneaky&amp;source=images&amp;cd=&amp;cad=rja&amp;docid=VwETS5g89owr-M&amp;tbnid=329ikDwFkPoQAM:&amp;ved=0CAUQjRw&amp;url=http://www.biculturalmom.com/2011/04/25/sneaky-sneaky-project/&amp;ei=nqwZUc6VHoPW9QSJ6YAQ&amp;bvm=bv.42261806,d.dmQ&amp;psig=AFQjCNEV_Ic-9XdVYYz8ifvkRFZB5vit8g&amp;ust=1360723460810130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www.google.com/url?sa=i&amp;source=images&amp;cd=&amp;cad=rja&amp;docid=a2_Gu-LhzKaCkM&amp;tbnid=ojWEf7iu19ZIMM:&amp;ved=0CAgQjRwwAA&amp;url=http://dovegreyreader.typepad.com/dovegreyreader_scribbles/2010/07/the-hand-that-first-held-mine-maggie-ofarrell.html&amp;ei=wKoZUf2xJYvo8gSFiYDYDQ&amp;psig=AFQjCNEXHQldD7q10vyx9Ms3h48F7FZeGQ&amp;ust=1360723008649643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96975"/>
            <a:ext cx="7391400" cy="1470025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r"/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</a:rPr>
              <a:t>COP2800 – Computer Programming Using JAVA</a:t>
            </a:r>
            <a:endParaRPr lang="en-US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5279" y="3886200"/>
            <a:ext cx="8763000" cy="2362200"/>
          </a:xfrm>
        </p:spPr>
        <p:txBody>
          <a:bodyPr>
            <a:normAutofit fontScale="92500"/>
          </a:bodyPr>
          <a:lstStyle/>
          <a:p>
            <a:pPr algn="r"/>
            <a:r>
              <a:rPr lang="en-US" sz="3000" b="1" dirty="0" smtClean="0">
                <a:solidFill>
                  <a:srgbClr val="0000FF"/>
                </a:solidFill>
              </a:rPr>
              <a:t>University of Florida     Department of CISE     Spring 2013</a:t>
            </a:r>
          </a:p>
          <a:p>
            <a:pPr algn="l">
              <a:spcBef>
                <a:spcPts val="3000"/>
              </a:spcBef>
            </a:pPr>
            <a:r>
              <a:rPr lang="en-US" b="1" i="1" dirty="0" smtClean="0">
                <a:solidFill>
                  <a:schemeClr val="tx1"/>
                </a:solidFill>
              </a:rPr>
              <a:t>   Lecture 16 –                                             in Java</a:t>
            </a:r>
            <a:endParaRPr lang="en-US" dirty="0" smtClean="0">
              <a:solidFill>
                <a:schemeClr val="tx1"/>
              </a:solidFill>
            </a:endParaRPr>
          </a:p>
          <a:p>
            <a:pPr algn="r">
              <a:spcBef>
                <a:spcPts val="3000"/>
              </a:spcBef>
            </a:pPr>
            <a:r>
              <a:rPr lang="en-US" b="1" i="1" dirty="0" smtClean="0">
                <a:solidFill>
                  <a:schemeClr val="tx1"/>
                </a:solidFill>
              </a:rPr>
              <a:t>Webpage</a:t>
            </a:r>
            <a:r>
              <a:rPr lang="en-US" b="1" dirty="0" smtClean="0">
                <a:solidFill>
                  <a:schemeClr val="tx1"/>
                </a:solidFill>
              </a:rPr>
              <a:t>:</a:t>
            </a:r>
            <a:r>
              <a:rPr lang="en-US" dirty="0" smtClean="0">
                <a:solidFill>
                  <a:schemeClr val="tx1"/>
                </a:solidFill>
              </a:rPr>
              <a:t>  </a:t>
            </a:r>
            <a:r>
              <a:rPr lang="en-US" sz="2800" dirty="0" smtClean="0">
                <a:solidFill>
                  <a:schemeClr val="tx1"/>
                </a:solidFill>
              </a:rPr>
              <a:t>www.cise.ufl.edu/~mssz/JavaNM/Top-Level.html</a:t>
            </a:r>
            <a:endParaRPr lang="en-US" sz="2800" dirty="0">
              <a:solidFill>
                <a:schemeClr val="tx1"/>
              </a:solidFill>
            </a:endParaRPr>
          </a:p>
        </p:txBody>
      </p:sp>
      <p:pic>
        <p:nvPicPr>
          <p:cNvPr id="11266" name="Picture 2" descr="http://t1.gstatic.com/images?q=tbn:ANd9GcQcPJQ693Boe1pWsRim1QOF_sFDw-R6fOnDHfOxAW7R9O_DRU4V4Q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" y="152400"/>
            <a:ext cx="1581150" cy="2895601"/>
          </a:xfrm>
          <a:prstGeom prst="rect">
            <a:avLst/>
          </a:prstGeom>
          <a:noFill/>
        </p:spPr>
      </p:pic>
      <p:sp>
        <p:nvSpPr>
          <p:cNvPr id="6" name="Freeform 5"/>
          <p:cNvSpPr/>
          <p:nvPr/>
        </p:nvSpPr>
        <p:spPr>
          <a:xfrm>
            <a:off x="2590800" y="4648200"/>
            <a:ext cx="3814102" cy="745709"/>
          </a:xfrm>
          <a:custGeom>
            <a:avLst/>
            <a:gdLst>
              <a:gd name="connsiteX0" fmla="*/ 475816 w 5439702"/>
              <a:gd name="connsiteY0" fmla="*/ 131146 h 1132631"/>
              <a:gd name="connsiteX1" fmla="*/ 25873 w 5439702"/>
              <a:gd name="connsiteY1" fmla="*/ 131146 h 1132631"/>
              <a:gd name="connsiteX2" fmla="*/ 40388 w 5439702"/>
              <a:gd name="connsiteY2" fmla="*/ 348860 h 1132631"/>
              <a:gd name="connsiteX3" fmla="*/ 83931 w 5439702"/>
              <a:gd name="connsiteY3" fmla="*/ 363374 h 1132631"/>
              <a:gd name="connsiteX4" fmla="*/ 185531 w 5439702"/>
              <a:gd name="connsiteY4" fmla="*/ 377888 h 1132631"/>
              <a:gd name="connsiteX5" fmla="*/ 229073 w 5439702"/>
              <a:gd name="connsiteY5" fmla="*/ 392403 h 1132631"/>
              <a:gd name="connsiteX6" fmla="*/ 359702 w 5439702"/>
              <a:gd name="connsiteY6" fmla="*/ 508517 h 1132631"/>
              <a:gd name="connsiteX7" fmla="*/ 388731 w 5439702"/>
              <a:gd name="connsiteY7" fmla="*/ 552060 h 1132631"/>
              <a:gd name="connsiteX8" fmla="*/ 432273 w 5439702"/>
              <a:gd name="connsiteY8" fmla="*/ 595603 h 1132631"/>
              <a:gd name="connsiteX9" fmla="*/ 446788 w 5439702"/>
              <a:gd name="connsiteY9" fmla="*/ 653660 h 1132631"/>
              <a:gd name="connsiteX10" fmla="*/ 461302 w 5439702"/>
              <a:gd name="connsiteY10" fmla="*/ 697203 h 1132631"/>
              <a:gd name="connsiteX11" fmla="*/ 446788 w 5439702"/>
              <a:gd name="connsiteY11" fmla="*/ 856860 h 1132631"/>
              <a:gd name="connsiteX12" fmla="*/ 403245 w 5439702"/>
              <a:gd name="connsiteY12" fmla="*/ 871374 h 1132631"/>
              <a:gd name="connsiteX13" fmla="*/ 127473 w 5439702"/>
              <a:gd name="connsiteY13" fmla="*/ 842346 h 1132631"/>
              <a:gd name="connsiteX14" fmla="*/ 83931 w 5439702"/>
              <a:gd name="connsiteY14" fmla="*/ 813317 h 1132631"/>
              <a:gd name="connsiteX15" fmla="*/ 54902 w 5439702"/>
              <a:gd name="connsiteY15" fmla="*/ 769774 h 1132631"/>
              <a:gd name="connsiteX16" fmla="*/ 112959 w 5439702"/>
              <a:gd name="connsiteY16" fmla="*/ 711717 h 1132631"/>
              <a:gd name="connsiteX17" fmla="*/ 301645 w 5439702"/>
              <a:gd name="connsiteY17" fmla="*/ 697203 h 1132631"/>
              <a:gd name="connsiteX18" fmla="*/ 388731 w 5439702"/>
              <a:gd name="connsiteY18" fmla="*/ 682688 h 1132631"/>
              <a:gd name="connsiteX19" fmla="*/ 722559 w 5439702"/>
              <a:gd name="connsiteY19" fmla="*/ 653660 h 1132631"/>
              <a:gd name="connsiteX20" fmla="*/ 751588 w 5439702"/>
              <a:gd name="connsiteY20" fmla="*/ 610117 h 1132631"/>
              <a:gd name="connsiteX21" fmla="*/ 838673 w 5439702"/>
              <a:gd name="connsiteY21" fmla="*/ 552060 h 1132631"/>
              <a:gd name="connsiteX22" fmla="*/ 911245 w 5439702"/>
              <a:gd name="connsiteY22" fmla="*/ 464974 h 1132631"/>
              <a:gd name="connsiteX23" fmla="*/ 983816 w 5439702"/>
              <a:gd name="connsiteY23" fmla="*/ 377888 h 1132631"/>
              <a:gd name="connsiteX24" fmla="*/ 1027359 w 5439702"/>
              <a:gd name="connsiteY24" fmla="*/ 290803 h 1132631"/>
              <a:gd name="connsiteX25" fmla="*/ 1041873 w 5439702"/>
              <a:gd name="connsiteY25" fmla="*/ 247260 h 1132631"/>
              <a:gd name="connsiteX26" fmla="*/ 1027359 w 5439702"/>
              <a:gd name="connsiteY26" fmla="*/ 160174 h 1132631"/>
              <a:gd name="connsiteX27" fmla="*/ 998331 w 5439702"/>
              <a:gd name="connsiteY27" fmla="*/ 247260 h 1132631"/>
              <a:gd name="connsiteX28" fmla="*/ 1012845 w 5439702"/>
              <a:gd name="connsiteY28" fmla="*/ 856860 h 1132631"/>
              <a:gd name="connsiteX29" fmla="*/ 998331 w 5439702"/>
              <a:gd name="connsiteY29" fmla="*/ 392403 h 1132631"/>
              <a:gd name="connsiteX30" fmla="*/ 954788 w 5439702"/>
              <a:gd name="connsiteY30" fmla="*/ 377888 h 1132631"/>
              <a:gd name="connsiteX31" fmla="*/ 693531 w 5439702"/>
              <a:gd name="connsiteY31" fmla="*/ 392403 h 1132631"/>
              <a:gd name="connsiteX32" fmla="*/ 1056388 w 5439702"/>
              <a:gd name="connsiteY32" fmla="*/ 406917 h 1132631"/>
              <a:gd name="connsiteX33" fmla="*/ 1070902 w 5439702"/>
              <a:gd name="connsiteY33" fmla="*/ 406917 h 1132631"/>
              <a:gd name="connsiteX34" fmla="*/ 1012845 w 5439702"/>
              <a:gd name="connsiteY34" fmla="*/ 479488 h 1132631"/>
              <a:gd name="connsiteX35" fmla="*/ 1027359 w 5439702"/>
              <a:gd name="connsiteY35" fmla="*/ 523031 h 1132631"/>
              <a:gd name="connsiteX36" fmla="*/ 1041873 w 5439702"/>
              <a:gd name="connsiteY36" fmla="*/ 827831 h 1132631"/>
              <a:gd name="connsiteX37" fmla="*/ 1056388 w 5439702"/>
              <a:gd name="connsiteY37" fmla="*/ 871374 h 1132631"/>
              <a:gd name="connsiteX38" fmla="*/ 1230559 w 5439702"/>
              <a:gd name="connsiteY38" fmla="*/ 856860 h 1132631"/>
              <a:gd name="connsiteX39" fmla="*/ 1332159 w 5439702"/>
              <a:gd name="connsiteY39" fmla="*/ 740746 h 1132631"/>
              <a:gd name="connsiteX40" fmla="*/ 1361188 w 5439702"/>
              <a:gd name="connsiteY40" fmla="*/ 697203 h 1132631"/>
              <a:gd name="connsiteX41" fmla="*/ 1390216 w 5439702"/>
              <a:gd name="connsiteY41" fmla="*/ 610117 h 1132631"/>
              <a:gd name="connsiteX42" fmla="*/ 1404731 w 5439702"/>
              <a:gd name="connsiteY42" fmla="*/ 566574 h 1132631"/>
              <a:gd name="connsiteX43" fmla="*/ 1433759 w 5439702"/>
              <a:gd name="connsiteY43" fmla="*/ 711717 h 1132631"/>
              <a:gd name="connsiteX44" fmla="*/ 1462788 w 5439702"/>
              <a:gd name="connsiteY44" fmla="*/ 798803 h 1132631"/>
              <a:gd name="connsiteX45" fmla="*/ 1477302 w 5439702"/>
              <a:gd name="connsiteY45" fmla="*/ 842346 h 1132631"/>
              <a:gd name="connsiteX46" fmla="*/ 1491816 w 5439702"/>
              <a:gd name="connsiteY46" fmla="*/ 798803 h 1132631"/>
              <a:gd name="connsiteX47" fmla="*/ 1520845 w 5439702"/>
              <a:gd name="connsiteY47" fmla="*/ 740746 h 1132631"/>
              <a:gd name="connsiteX48" fmla="*/ 1535359 w 5439702"/>
              <a:gd name="connsiteY48" fmla="*/ 682688 h 1132631"/>
              <a:gd name="connsiteX49" fmla="*/ 1607931 w 5439702"/>
              <a:gd name="connsiteY49" fmla="*/ 595603 h 1132631"/>
              <a:gd name="connsiteX50" fmla="*/ 1636959 w 5439702"/>
              <a:gd name="connsiteY50" fmla="*/ 552060 h 1132631"/>
              <a:gd name="connsiteX51" fmla="*/ 1680502 w 5439702"/>
              <a:gd name="connsiteY51" fmla="*/ 464974 h 1132631"/>
              <a:gd name="connsiteX52" fmla="*/ 1724045 w 5439702"/>
              <a:gd name="connsiteY52" fmla="*/ 435946 h 1132631"/>
              <a:gd name="connsiteX53" fmla="*/ 1767588 w 5439702"/>
              <a:gd name="connsiteY53" fmla="*/ 450460 h 1132631"/>
              <a:gd name="connsiteX54" fmla="*/ 1782102 w 5439702"/>
              <a:gd name="connsiteY54" fmla="*/ 494003 h 1132631"/>
              <a:gd name="connsiteX55" fmla="*/ 1738559 w 5439702"/>
              <a:gd name="connsiteY55" fmla="*/ 464974 h 1132631"/>
              <a:gd name="connsiteX56" fmla="*/ 1665988 w 5439702"/>
              <a:gd name="connsiteY56" fmla="*/ 479488 h 1132631"/>
              <a:gd name="connsiteX57" fmla="*/ 1622445 w 5439702"/>
              <a:gd name="connsiteY57" fmla="*/ 537546 h 1132631"/>
              <a:gd name="connsiteX58" fmla="*/ 1564388 w 5439702"/>
              <a:gd name="connsiteY58" fmla="*/ 624631 h 1132631"/>
              <a:gd name="connsiteX59" fmla="*/ 1578902 w 5439702"/>
              <a:gd name="connsiteY59" fmla="*/ 639146 h 1132631"/>
              <a:gd name="connsiteX60" fmla="*/ 1651473 w 5439702"/>
              <a:gd name="connsiteY60" fmla="*/ 552060 h 1132631"/>
              <a:gd name="connsiteX61" fmla="*/ 1738559 w 5439702"/>
              <a:gd name="connsiteY61" fmla="*/ 523031 h 1132631"/>
              <a:gd name="connsiteX62" fmla="*/ 1782102 w 5439702"/>
              <a:gd name="connsiteY62" fmla="*/ 537546 h 1132631"/>
              <a:gd name="connsiteX63" fmla="*/ 1782102 w 5439702"/>
              <a:gd name="connsiteY63" fmla="*/ 450460 h 1132631"/>
              <a:gd name="connsiteX64" fmla="*/ 1695016 w 5439702"/>
              <a:gd name="connsiteY64" fmla="*/ 494003 h 1132631"/>
              <a:gd name="connsiteX65" fmla="*/ 1738559 w 5439702"/>
              <a:gd name="connsiteY65" fmla="*/ 508517 h 1132631"/>
              <a:gd name="connsiteX66" fmla="*/ 1796616 w 5439702"/>
              <a:gd name="connsiteY66" fmla="*/ 595603 h 1132631"/>
              <a:gd name="connsiteX67" fmla="*/ 1825645 w 5439702"/>
              <a:gd name="connsiteY67" fmla="*/ 668174 h 1132631"/>
              <a:gd name="connsiteX68" fmla="*/ 1970788 w 5439702"/>
              <a:gd name="connsiteY68" fmla="*/ 740746 h 1132631"/>
              <a:gd name="connsiteX69" fmla="*/ 2014331 w 5439702"/>
              <a:gd name="connsiteY69" fmla="*/ 755260 h 1132631"/>
              <a:gd name="connsiteX70" fmla="*/ 2144959 w 5439702"/>
              <a:gd name="connsiteY70" fmla="*/ 697203 h 1132631"/>
              <a:gd name="connsiteX71" fmla="*/ 2159473 w 5439702"/>
              <a:gd name="connsiteY71" fmla="*/ 624631 h 1132631"/>
              <a:gd name="connsiteX72" fmla="*/ 2188502 w 5439702"/>
              <a:gd name="connsiteY72" fmla="*/ 508517 h 1132631"/>
              <a:gd name="connsiteX73" fmla="*/ 2188502 w 5439702"/>
              <a:gd name="connsiteY73" fmla="*/ 639146 h 1132631"/>
              <a:gd name="connsiteX74" fmla="*/ 2203016 w 5439702"/>
              <a:gd name="connsiteY74" fmla="*/ 914917 h 1132631"/>
              <a:gd name="connsiteX75" fmla="*/ 2261073 w 5439702"/>
              <a:gd name="connsiteY75" fmla="*/ 929431 h 1132631"/>
              <a:gd name="connsiteX76" fmla="*/ 2348159 w 5439702"/>
              <a:gd name="connsiteY76" fmla="*/ 885888 h 1132631"/>
              <a:gd name="connsiteX77" fmla="*/ 2406216 w 5439702"/>
              <a:gd name="connsiteY77" fmla="*/ 798803 h 1132631"/>
              <a:gd name="connsiteX78" fmla="*/ 2449759 w 5439702"/>
              <a:gd name="connsiteY78" fmla="*/ 755260 h 1132631"/>
              <a:gd name="connsiteX79" fmla="*/ 2493302 w 5439702"/>
              <a:gd name="connsiteY79" fmla="*/ 668174 h 1132631"/>
              <a:gd name="connsiteX80" fmla="*/ 2522331 w 5439702"/>
              <a:gd name="connsiteY80" fmla="*/ 581088 h 1132631"/>
              <a:gd name="connsiteX81" fmla="*/ 2594902 w 5439702"/>
              <a:gd name="connsiteY81" fmla="*/ 494003 h 1132631"/>
              <a:gd name="connsiteX82" fmla="*/ 2623931 w 5439702"/>
              <a:gd name="connsiteY82" fmla="*/ 537546 h 1132631"/>
              <a:gd name="connsiteX83" fmla="*/ 2638445 w 5439702"/>
              <a:gd name="connsiteY83" fmla="*/ 595603 h 1132631"/>
              <a:gd name="connsiteX84" fmla="*/ 2667473 w 5439702"/>
              <a:gd name="connsiteY84" fmla="*/ 755260 h 1132631"/>
              <a:gd name="connsiteX85" fmla="*/ 2681988 w 5439702"/>
              <a:gd name="connsiteY85" fmla="*/ 595603 h 1132631"/>
              <a:gd name="connsiteX86" fmla="*/ 2711016 w 5439702"/>
              <a:gd name="connsiteY86" fmla="*/ 552060 h 1132631"/>
              <a:gd name="connsiteX87" fmla="*/ 2725531 w 5439702"/>
              <a:gd name="connsiteY87" fmla="*/ 508517 h 1132631"/>
              <a:gd name="connsiteX88" fmla="*/ 2856159 w 5439702"/>
              <a:gd name="connsiteY88" fmla="*/ 610117 h 1132631"/>
              <a:gd name="connsiteX89" fmla="*/ 2914216 w 5439702"/>
              <a:gd name="connsiteY89" fmla="*/ 740746 h 1132631"/>
              <a:gd name="connsiteX90" fmla="*/ 2972273 w 5439702"/>
              <a:gd name="connsiteY90" fmla="*/ 827831 h 1132631"/>
              <a:gd name="connsiteX91" fmla="*/ 3015816 w 5439702"/>
              <a:gd name="connsiteY91" fmla="*/ 842346 h 1132631"/>
              <a:gd name="connsiteX92" fmla="*/ 3189988 w 5439702"/>
              <a:gd name="connsiteY92" fmla="*/ 697203 h 1132631"/>
              <a:gd name="connsiteX93" fmla="*/ 3233531 w 5439702"/>
              <a:gd name="connsiteY93" fmla="*/ 653660 h 1132631"/>
              <a:gd name="connsiteX94" fmla="*/ 3248045 w 5439702"/>
              <a:gd name="connsiteY94" fmla="*/ 610117 h 1132631"/>
              <a:gd name="connsiteX95" fmla="*/ 3335131 w 5439702"/>
              <a:gd name="connsiteY95" fmla="*/ 523031 h 1132631"/>
              <a:gd name="connsiteX96" fmla="*/ 3349645 w 5439702"/>
              <a:gd name="connsiteY96" fmla="*/ 479488 h 1132631"/>
              <a:gd name="connsiteX97" fmla="*/ 3378673 w 5439702"/>
              <a:gd name="connsiteY97" fmla="*/ 435946 h 1132631"/>
              <a:gd name="connsiteX98" fmla="*/ 3364159 w 5439702"/>
              <a:gd name="connsiteY98" fmla="*/ 247260 h 1132631"/>
              <a:gd name="connsiteX99" fmla="*/ 3204502 w 5439702"/>
              <a:gd name="connsiteY99" fmla="*/ 261774 h 1132631"/>
              <a:gd name="connsiteX100" fmla="*/ 3146445 w 5439702"/>
              <a:gd name="connsiteY100" fmla="*/ 334346 h 1132631"/>
              <a:gd name="connsiteX101" fmla="*/ 3131931 w 5439702"/>
              <a:gd name="connsiteY101" fmla="*/ 406917 h 1132631"/>
              <a:gd name="connsiteX102" fmla="*/ 3146445 w 5439702"/>
              <a:gd name="connsiteY102" fmla="*/ 784288 h 1132631"/>
              <a:gd name="connsiteX103" fmla="*/ 3233531 w 5439702"/>
              <a:gd name="connsiteY103" fmla="*/ 755260 h 1132631"/>
              <a:gd name="connsiteX104" fmla="*/ 3277073 w 5439702"/>
              <a:gd name="connsiteY104" fmla="*/ 711717 h 1132631"/>
              <a:gd name="connsiteX105" fmla="*/ 3306102 w 5439702"/>
              <a:gd name="connsiteY105" fmla="*/ 668174 h 1132631"/>
              <a:gd name="connsiteX106" fmla="*/ 3349645 w 5439702"/>
              <a:gd name="connsiteY106" fmla="*/ 639146 h 1132631"/>
              <a:gd name="connsiteX107" fmla="*/ 3378673 w 5439702"/>
              <a:gd name="connsiteY107" fmla="*/ 595603 h 1132631"/>
              <a:gd name="connsiteX108" fmla="*/ 3407702 w 5439702"/>
              <a:gd name="connsiteY108" fmla="*/ 392403 h 1132631"/>
              <a:gd name="connsiteX109" fmla="*/ 3349645 w 5439702"/>
              <a:gd name="connsiteY109" fmla="*/ 943946 h 1132631"/>
              <a:gd name="connsiteX110" fmla="*/ 3306102 w 5439702"/>
              <a:gd name="connsiteY110" fmla="*/ 958460 h 1132631"/>
              <a:gd name="connsiteX111" fmla="*/ 3189988 w 5439702"/>
              <a:gd name="connsiteY111" fmla="*/ 943946 h 1132631"/>
              <a:gd name="connsiteX112" fmla="*/ 3204502 w 5439702"/>
              <a:gd name="connsiteY112" fmla="*/ 900403 h 1132631"/>
              <a:gd name="connsiteX113" fmla="*/ 3291588 w 5439702"/>
              <a:gd name="connsiteY113" fmla="*/ 842346 h 1132631"/>
              <a:gd name="connsiteX114" fmla="*/ 3378673 w 5439702"/>
              <a:gd name="connsiteY114" fmla="*/ 798803 h 1132631"/>
              <a:gd name="connsiteX115" fmla="*/ 3523816 w 5439702"/>
              <a:gd name="connsiteY115" fmla="*/ 697203 h 1132631"/>
              <a:gd name="connsiteX116" fmla="*/ 3683473 w 5439702"/>
              <a:gd name="connsiteY116" fmla="*/ 552060 h 1132631"/>
              <a:gd name="connsiteX117" fmla="*/ 3814102 w 5439702"/>
              <a:gd name="connsiteY117" fmla="*/ 494003 h 1132631"/>
              <a:gd name="connsiteX118" fmla="*/ 3843131 w 5439702"/>
              <a:gd name="connsiteY118" fmla="*/ 450460 h 1132631"/>
              <a:gd name="connsiteX119" fmla="*/ 3857645 w 5439702"/>
              <a:gd name="connsiteY119" fmla="*/ 406917 h 1132631"/>
              <a:gd name="connsiteX120" fmla="*/ 3915702 w 5439702"/>
              <a:gd name="connsiteY120" fmla="*/ 319831 h 1132631"/>
              <a:gd name="connsiteX121" fmla="*/ 3959245 w 5439702"/>
              <a:gd name="connsiteY121" fmla="*/ 174688 h 1132631"/>
              <a:gd name="connsiteX122" fmla="*/ 3901188 w 5439702"/>
              <a:gd name="connsiteY122" fmla="*/ 517 h 1132631"/>
              <a:gd name="connsiteX123" fmla="*/ 3814102 w 5439702"/>
              <a:gd name="connsiteY123" fmla="*/ 15031 h 1132631"/>
              <a:gd name="connsiteX124" fmla="*/ 3741531 w 5439702"/>
              <a:gd name="connsiteY124" fmla="*/ 102117 h 1132631"/>
              <a:gd name="connsiteX125" fmla="*/ 3727016 w 5439702"/>
              <a:gd name="connsiteY125" fmla="*/ 145660 h 1132631"/>
              <a:gd name="connsiteX126" fmla="*/ 3770559 w 5439702"/>
              <a:gd name="connsiteY126" fmla="*/ 319831 h 1132631"/>
              <a:gd name="connsiteX127" fmla="*/ 3857645 w 5439702"/>
              <a:gd name="connsiteY127" fmla="*/ 377888 h 1132631"/>
              <a:gd name="connsiteX128" fmla="*/ 3915702 w 5439702"/>
              <a:gd name="connsiteY128" fmla="*/ 435946 h 1132631"/>
              <a:gd name="connsiteX129" fmla="*/ 3988273 w 5439702"/>
              <a:gd name="connsiteY129" fmla="*/ 523031 h 1132631"/>
              <a:gd name="connsiteX130" fmla="*/ 4002788 w 5439702"/>
              <a:gd name="connsiteY130" fmla="*/ 566574 h 1132631"/>
              <a:gd name="connsiteX131" fmla="*/ 3988273 w 5439702"/>
              <a:gd name="connsiteY131" fmla="*/ 798803 h 1132631"/>
              <a:gd name="connsiteX132" fmla="*/ 3944731 w 5439702"/>
              <a:gd name="connsiteY132" fmla="*/ 813317 h 1132631"/>
              <a:gd name="connsiteX133" fmla="*/ 3785073 w 5439702"/>
              <a:gd name="connsiteY133" fmla="*/ 798803 h 1132631"/>
              <a:gd name="connsiteX134" fmla="*/ 3756045 w 5439702"/>
              <a:gd name="connsiteY134" fmla="*/ 682688 h 1132631"/>
              <a:gd name="connsiteX135" fmla="*/ 3799588 w 5439702"/>
              <a:gd name="connsiteY135" fmla="*/ 668174 h 1132631"/>
              <a:gd name="connsiteX136" fmla="*/ 4046331 w 5439702"/>
              <a:gd name="connsiteY136" fmla="*/ 711717 h 1132631"/>
              <a:gd name="connsiteX137" fmla="*/ 4191473 w 5439702"/>
              <a:gd name="connsiteY137" fmla="*/ 798803 h 1132631"/>
              <a:gd name="connsiteX138" fmla="*/ 4235016 w 5439702"/>
              <a:gd name="connsiteY138" fmla="*/ 827831 h 1132631"/>
              <a:gd name="connsiteX139" fmla="*/ 4293073 w 5439702"/>
              <a:gd name="connsiteY139" fmla="*/ 842346 h 1132631"/>
              <a:gd name="connsiteX140" fmla="*/ 4423702 w 5439702"/>
              <a:gd name="connsiteY140" fmla="*/ 769774 h 1132631"/>
              <a:gd name="connsiteX141" fmla="*/ 4438216 w 5439702"/>
              <a:gd name="connsiteY141" fmla="*/ 624631 h 1132631"/>
              <a:gd name="connsiteX142" fmla="*/ 4467245 w 5439702"/>
              <a:gd name="connsiteY142" fmla="*/ 668174 h 1132631"/>
              <a:gd name="connsiteX143" fmla="*/ 4481759 w 5439702"/>
              <a:gd name="connsiteY143" fmla="*/ 711717 h 1132631"/>
              <a:gd name="connsiteX144" fmla="*/ 4525302 w 5439702"/>
              <a:gd name="connsiteY144" fmla="*/ 813317 h 1132631"/>
              <a:gd name="connsiteX145" fmla="*/ 4568845 w 5439702"/>
              <a:gd name="connsiteY145" fmla="*/ 784288 h 1132631"/>
              <a:gd name="connsiteX146" fmla="*/ 4626902 w 5439702"/>
              <a:gd name="connsiteY146" fmla="*/ 726231 h 1132631"/>
              <a:gd name="connsiteX147" fmla="*/ 4670445 w 5439702"/>
              <a:gd name="connsiteY147" fmla="*/ 755260 h 1132631"/>
              <a:gd name="connsiteX148" fmla="*/ 4757531 w 5439702"/>
              <a:gd name="connsiteY148" fmla="*/ 842346 h 1132631"/>
              <a:gd name="connsiteX149" fmla="*/ 4801073 w 5439702"/>
              <a:gd name="connsiteY149" fmla="*/ 827831 h 1132631"/>
              <a:gd name="connsiteX150" fmla="*/ 4888159 w 5439702"/>
              <a:gd name="connsiteY150" fmla="*/ 856860 h 1132631"/>
              <a:gd name="connsiteX151" fmla="*/ 4931702 w 5439702"/>
              <a:gd name="connsiteY151" fmla="*/ 885888 h 1132631"/>
              <a:gd name="connsiteX152" fmla="*/ 5018788 w 5439702"/>
              <a:gd name="connsiteY152" fmla="*/ 914917 h 1132631"/>
              <a:gd name="connsiteX153" fmla="*/ 5047816 w 5439702"/>
              <a:gd name="connsiteY153" fmla="*/ 958460 h 1132631"/>
              <a:gd name="connsiteX154" fmla="*/ 5120388 w 5439702"/>
              <a:gd name="connsiteY154" fmla="*/ 972974 h 1132631"/>
              <a:gd name="connsiteX155" fmla="*/ 5149416 w 5439702"/>
              <a:gd name="connsiteY155" fmla="*/ 1016517 h 1132631"/>
              <a:gd name="connsiteX156" fmla="*/ 5192959 w 5439702"/>
              <a:gd name="connsiteY156" fmla="*/ 1002003 h 1132631"/>
              <a:gd name="connsiteX157" fmla="*/ 5265531 w 5439702"/>
              <a:gd name="connsiteY157" fmla="*/ 1016517 h 1132631"/>
              <a:gd name="connsiteX158" fmla="*/ 5381645 w 5439702"/>
              <a:gd name="connsiteY158" fmla="*/ 1074574 h 1132631"/>
              <a:gd name="connsiteX159" fmla="*/ 5410673 w 5439702"/>
              <a:gd name="connsiteY159" fmla="*/ 1118117 h 1132631"/>
              <a:gd name="connsiteX160" fmla="*/ 5439702 w 5439702"/>
              <a:gd name="connsiteY160" fmla="*/ 1132631 h 11326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</a:cxnLst>
            <a:rect l="l" t="t" r="r" b="b"/>
            <a:pathLst>
              <a:path w="5439702" h="1132631">
                <a:moveTo>
                  <a:pt x="475816" y="131146"/>
                </a:moveTo>
                <a:cubicBezTo>
                  <a:pt x="361808" y="118478"/>
                  <a:pt x="90990" y="81533"/>
                  <a:pt x="25873" y="131146"/>
                </a:cubicBezTo>
                <a:cubicBezTo>
                  <a:pt x="-31981" y="175225"/>
                  <a:pt x="22748" y="278299"/>
                  <a:pt x="40388" y="348860"/>
                </a:cubicBezTo>
                <a:cubicBezTo>
                  <a:pt x="44099" y="363703"/>
                  <a:pt x="68929" y="360374"/>
                  <a:pt x="83931" y="363374"/>
                </a:cubicBezTo>
                <a:cubicBezTo>
                  <a:pt x="117477" y="370083"/>
                  <a:pt x="151664" y="373050"/>
                  <a:pt x="185531" y="377888"/>
                </a:cubicBezTo>
                <a:cubicBezTo>
                  <a:pt x="200045" y="382726"/>
                  <a:pt x="215389" y="385561"/>
                  <a:pt x="229073" y="392403"/>
                </a:cubicBezTo>
                <a:cubicBezTo>
                  <a:pt x="272703" y="414218"/>
                  <a:pt x="340465" y="479662"/>
                  <a:pt x="359702" y="508517"/>
                </a:cubicBezTo>
                <a:cubicBezTo>
                  <a:pt x="369378" y="523031"/>
                  <a:pt x="377564" y="538659"/>
                  <a:pt x="388731" y="552060"/>
                </a:cubicBezTo>
                <a:cubicBezTo>
                  <a:pt x="401871" y="567829"/>
                  <a:pt x="417759" y="581089"/>
                  <a:pt x="432273" y="595603"/>
                </a:cubicBezTo>
                <a:cubicBezTo>
                  <a:pt x="437111" y="614955"/>
                  <a:pt x="441308" y="634480"/>
                  <a:pt x="446788" y="653660"/>
                </a:cubicBezTo>
                <a:cubicBezTo>
                  <a:pt x="450991" y="668371"/>
                  <a:pt x="461302" y="681904"/>
                  <a:pt x="461302" y="697203"/>
                </a:cubicBezTo>
                <a:cubicBezTo>
                  <a:pt x="461302" y="750641"/>
                  <a:pt x="463687" y="806164"/>
                  <a:pt x="446788" y="856860"/>
                </a:cubicBezTo>
                <a:cubicBezTo>
                  <a:pt x="441950" y="871374"/>
                  <a:pt x="417759" y="866536"/>
                  <a:pt x="403245" y="871374"/>
                </a:cubicBezTo>
                <a:cubicBezTo>
                  <a:pt x="381956" y="870043"/>
                  <a:pt x="199975" y="878598"/>
                  <a:pt x="127473" y="842346"/>
                </a:cubicBezTo>
                <a:cubicBezTo>
                  <a:pt x="111871" y="834545"/>
                  <a:pt x="98445" y="822993"/>
                  <a:pt x="83931" y="813317"/>
                </a:cubicBezTo>
                <a:cubicBezTo>
                  <a:pt x="74255" y="798803"/>
                  <a:pt x="57770" y="786981"/>
                  <a:pt x="54902" y="769774"/>
                </a:cubicBezTo>
                <a:cubicBezTo>
                  <a:pt x="47793" y="727119"/>
                  <a:pt x="81363" y="715666"/>
                  <a:pt x="112959" y="711717"/>
                </a:cubicBezTo>
                <a:cubicBezTo>
                  <a:pt x="175553" y="703893"/>
                  <a:pt x="238750" y="702041"/>
                  <a:pt x="301645" y="697203"/>
                </a:cubicBezTo>
                <a:cubicBezTo>
                  <a:pt x="330674" y="692365"/>
                  <a:pt x="359396" y="685035"/>
                  <a:pt x="388731" y="682688"/>
                </a:cubicBezTo>
                <a:cubicBezTo>
                  <a:pt x="732031" y="655224"/>
                  <a:pt x="564882" y="693078"/>
                  <a:pt x="722559" y="653660"/>
                </a:cubicBezTo>
                <a:cubicBezTo>
                  <a:pt x="732235" y="639146"/>
                  <a:pt x="738460" y="621604"/>
                  <a:pt x="751588" y="610117"/>
                </a:cubicBezTo>
                <a:cubicBezTo>
                  <a:pt x="777844" y="587143"/>
                  <a:pt x="838673" y="552060"/>
                  <a:pt x="838673" y="552060"/>
                </a:cubicBezTo>
                <a:cubicBezTo>
                  <a:pt x="910751" y="443944"/>
                  <a:pt x="818110" y="576737"/>
                  <a:pt x="911245" y="464974"/>
                </a:cubicBezTo>
                <a:cubicBezTo>
                  <a:pt x="1012281" y="343730"/>
                  <a:pt x="856604" y="505100"/>
                  <a:pt x="983816" y="377888"/>
                </a:cubicBezTo>
                <a:cubicBezTo>
                  <a:pt x="1020303" y="268434"/>
                  <a:pt x="971082" y="403359"/>
                  <a:pt x="1027359" y="290803"/>
                </a:cubicBezTo>
                <a:cubicBezTo>
                  <a:pt x="1034201" y="277119"/>
                  <a:pt x="1037035" y="261774"/>
                  <a:pt x="1041873" y="247260"/>
                </a:cubicBezTo>
                <a:cubicBezTo>
                  <a:pt x="1037035" y="218231"/>
                  <a:pt x="1056788" y="160174"/>
                  <a:pt x="1027359" y="160174"/>
                </a:cubicBezTo>
                <a:cubicBezTo>
                  <a:pt x="996760" y="160174"/>
                  <a:pt x="998331" y="247260"/>
                  <a:pt x="998331" y="247260"/>
                </a:cubicBezTo>
                <a:cubicBezTo>
                  <a:pt x="1003169" y="450460"/>
                  <a:pt x="1012845" y="653602"/>
                  <a:pt x="1012845" y="856860"/>
                </a:cubicBezTo>
                <a:cubicBezTo>
                  <a:pt x="1012845" y="1011755"/>
                  <a:pt x="1016970" y="546172"/>
                  <a:pt x="998331" y="392403"/>
                </a:cubicBezTo>
                <a:cubicBezTo>
                  <a:pt x="996490" y="377215"/>
                  <a:pt x="969302" y="382726"/>
                  <a:pt x="954788" y="377888"/>
                </a:cubicBezTo>
                <a:cubicBezTo>
                  <a:pt x="867702" y="382726"/>
                  <a:pt x="609667" y="368442"/>
                  <a:pt x="693531" y="392403"/>
                </a:cubicBezTo>
                <a:cubicBezTo>
                  <a:pt x="809922" y="425658"/>
                  <a:pt x="935428" y="402265"/>
                  <a:pt x="1056388" y="406917"/>
                </a:cubicBezTo>
                <a:cubicBezTo>
                  <a:pt x="1061222" y="407103"/>
                  <a:pt x="1070902" y="406917"/>
                  <a:pt x="1070902" y="406917"/>
                </a:cubicBezTo>
                <a:cubicBezTo>
                  <a:pt x="1037468" y="429207"/>
                  <a:pt x="1012845" y="432751"/>
                  <a:pt x="1012845" y="479488"/>
                </a:cubicBezTo>
                <a:cubicBezTo>
                  <a:pt x="1012845" y="494787"/>
                  <a:pt x="1022521" y="508517"/>
                  <a:pt x="1027359" y="523031"/>
                </a:cubicBezTo>
                <a:cubicBezTo>
                  <a:pt x="1032197" y="624631"/>
                  <a:pt x="1033426" y="726467"/>
                  <a:pt x="1041873" y="827831"/>
                </a:cubicBezTo>
                <a:cubicBezTo>
                  <a:pt x="1043144" y="843078"/>
                  <a:pt x="1041266" y="869048"/>
                  <a:pt x="1056388" y="871374"/>
                </a:cubicBezTo>
                <a:cubicBezTo>
                  <a:pt x="1113969" y="880233"/>
                  <a:pt x="1172502" y="861698"/>
                  <a:pt x="1230559" y="856860"/>
                </a:cubicBezTo>
                <a:cubicBezTo>
                  <a:pt x="1303130" y="808479"/>
                  <a:pt x="1264425" y="842346"/>
                  <a:pt x="1332159" y="740746"/>
                </a:cubicBezTo>
                <a:lnTo>
                  <a:pt x="1361188" y="697203"/>
                </a:lnTo>
                <a:lnTo>
                  <a:pt x="1390216" y="610117"/>
                </a:lnTo>
                <a:lnTo>
                  <a:pt x="1404731" y="566574"/>
                </a:lnTo>
                <a:cubicBezTo>
                  <a:pt x="1414538" y="625419"/>
                  <a:pt x="1417521" y="657590"/>
                  <a:pt x="1433759" y="711717"/>
                </a:cubicBezTo>
                <a:cubicBezTo>
                  <a:pt x="1442552" y="741025"/>
                  <a:pt x="1453112" y="769774"/>
                  <a:pt x="1462788" y="798803"/>
                </a:cubicBezTo>
                <a:lnTo>
                  <a:pt x="1477302" y="842346"/>
                </a:lnTo>
                <a:cubicBezTo>
                  <a:pt x="1482140" y="827832"/>
                  <a:pt x="1485789" y="812865"/>
                  <a:pt x="1491816" y="798803"/>
                </a:cubicBezTo>
                <a:cubicBezTo>
                  <a:pt x="1500339" y="778916"/>
                  <a:pt x="1513248" y="761005"/>
                  <a:pt x="1520845" y="740746"/>
                </a:cubicBezTo>
                <a:cubicBezTo>
                  <a:pt x="1527849" y="722068"/>
                  <a:pt x="1527501" y="701023"/>
                  <a:pt x="1535359" y="682688"/>
                </a:cubicBezTo>
                <a:cubicBezTo>
                  <a:pt x="1554436" y="638176"/>
                  <a:pt x="1577163" y="632525"/>
                  <a:pt x="1607931" y="595603"/>
                </a:cubicBezTo>
                <a:cubicBezTo>
                  <a:pt x="1619098" y="582202"/>
                  <a:pt x="1629158" y="567662"/>
                  <a:pt x="1636959" y="552060"/>
                </a:cubicBezTo>
                <a:cubicBezTo>
                  <a:pt x="1660568" y="504841"/>
                  <a:pt x="1638906" y="506570"/>
                  <a:pt x="1680502" y="464974"/>
                </a:cubicBezTo>
                <a:cubicBezTo>
                  <a:pt x="1692837" y="452639"/>
                  <a:pt x="1709531" y="445622"/>
                  <a:pt x="1724045" y="435946"/>
                </a:cubicBezTo>
                <a:cubicBezTo>
                  <a:pt x="1738559" y="440784"/>
                  <a:pt x="1756770" y="439642"/>
                  <a:pt x="1767588" y="450460"/>
                </a:cubicBezTo>
                <a:cubicBezTo>
                  <a:pt x="1778406" y="461278"/>
                  <a:pt x="1795786" y="487161"/>
                  <a:pt x="1782102" y="494003"/>
                </a:cubicBezTo>
                <a:cubicBezTo>
                  <a:pt x="1766499" y="501804"/>
                  <a:pt x="1753073" y="474650"/>
                  <a:pt x="1738559" y="464974"/>
                </a:cubicBezTo>
                <a:cubicBezTo>
                  <a:pt x="1714369" y="469812"/>
                  <a:pt x="1686908" y="466413"/>
                  <a:pt x="1665988" y="479488"/>
                </a:cubicBezTo>
                <a:cubicBezTo>
                  <a:pt x="1645474" y="492309"/>
                  <a:pt x="1636317" y="517728"/>
                  <a:pt x="1622445" y="537546"/>
                </a:cubicBezTo>
                <a:cubicBezTo>
                  <a:pt x="1602438" y="566127"/>
                  <a:pt x="1583740" y="595603"/>
                  <a:pt x="1564388" y="624631"/>
                </a:cubicBezTo>
                <a:cubicBezTo>
                  <a:pt x="1525683" y="682688"/>
                  <a:pt x="1520844" y="677850"/>
                  <a:pt x="1578902" y="639146"/>
                </a:cubicBezTo>
                <a:cubicBezTo>
                  <a:pt x="1596969" y="612046"/>
                  <a:pt x="1621893" y="568494"/>
                  <a:pt x="1651473" y="552060"/>
                </a:cubicBezTo>
                <a:cubicBezTo>
                  <a:pt x="1678221" y="537200"/>
                  <a:pt x="1738559" y="523031"/>
                  <a:pt x="1738559" y="523031"/>
                </a:cubicBezTo>
                <a:cubicBezTo>
                  <a:pt x="1753073" y="527869"/>
                  <a:pt x="1768418" y="544388"/>
                  <a:pt x="1782102" y="537546"/>
                </a:cubicBezTo>
                <a:cubicBezTo>
                  <a:pt x="1815277" y="520959"/>
                  <a:pt x="1787631" y="467047"/>
                  <a:pt x="1782102" y="450460"/>
                </a:cubicBezTo>
                <a:cubicBezTo>
                  <a:pt x="1771364" y="454039"/>
                  <a:pt x="1695016" y="475245"/>
                  <a:pt x="1695016" y="494003"/>
                </a:cubicBezTo>
                <a:cubicBezTo>
                  <a:pt x="1695016" y="509302"/>
                  <a:pt x="1724045" y="503679"/>
                  <a:pt x="1738559" y="508517"/>
                </a:cubicBezTo>
                <a:cubicBezTo>
                  <a:pt x="1757911" y="537546"/>
                  <a:pt x="1783659" y="563210"/>
                  <a:pt x="1796616" y="595603"/>
                </a:cubicBezTo>
                <a:cubicBezTo>
                  <a:pt x="1806292" y="619793"/>
                  <a:pt x="1808336" y="648701"/>
                  <a:pt x="1825645" y="668174"/>
                </a:cubicBezTo>
                <a:cubicBezTo>
                  <a:pt x="1879545" y="728811"/>
                  <a:pt x="1907349" y="722620"/>
                  <a:pt x="1970788" y="740746"/>
                </a:cubicBezTo>
                <a:cubicBezTo>
                  <a:pt x="1985499" y="744949"/>
                  <a:pt x="1999817" y="750422"/>
                  <a:pt x="2014331" y="755260"/>
                </a:cubicBezTo>
                <a:cubicBezTo>
                  <a:pt x="2071338" y="745759"/>
                  <a:pt x="2115708" y="755705"/>
                  <a:pt x="2144959" y="697203"/>
                </a:cubicBezTo>
                <a:cubicBezTo>
                  <a:pt x="2155992" y="675138"/>
                  <a:pt x="2153926" y="648669"/>
                  <a:pt x="2159473" y="624631"/>
                </a:cubicBezTo>
                <a:cubicBezTo>
                  <a:pt x="2168444" y="585757"/>
                  <a:pt x="2188502" y="508517"/>
                  <a:pt x="2188502" y="508517"/>
                </a:cubicBezTo>
                <a:cubicBezTo>
                  <a:pt x="2221175" y="606539"/>
                  <a:pt x="2188502" y="485880"/>
                  <a:pt x="2188502" y="639146"/>
                </a:cubicBezTo>
                <a:cubicBezTo>
                  <a:pt x="2188502" y="731197"/>
                  <a:pt x="2180690" y="825614"/>
                  <a:pt x="2203016" y="914917"/>
                </a:cubicBezTo>
                <a:cubicBezTo>
                  <a:pt x="2207854" y="934269"/>
                  <a:pt x="2241721" y="924593"/>
                  <a:pt x="2261073" y="929431"/>
                </a:cubicBezTo>
                <a:cubicBezTo>
                  <a:pt x="2292134" y="919078"/>
                  <a:pt x="2324987" y="912370"/>
                  <a:pt x="2348159" y="885888"/>
                </a:cubicBezTo>
                <a:cubicBezTo>
                  <a:pt x="2371133" y="859632"/>
                  <a:pt x="2381547" y="823472"/>
                  <a:pt x="2406216" y="798803"/>
                </a:cubicBezTo>
                <a:lnTo>
                  <a:pt x="2449759" y="755260"/>
                </a:lnTo>
                <a:cubicBezTo>
                  <a:pt x="2502688" y="596470"/>
                  <a:pt x="2418276" y="836981"/>
                  <a:pt x="2493302" y="668174"/>
                </a:cubicBezTo>
                <a:cubicBezTo>
                  <a:pt x="2505730" y="640212"/>
                  <a:pt x="2500694" y="602725"/>
                  <a:pt x="2522331" y="581088"/>
                </a:cubicBezTo>
                <a:cubicBezTo>
                  <a:pt x="2578208" y="525211"/>
                  <a:pt x="2554487" y="554625"/>
                  <a:pt x="2594902" y="494003"/>
                </a:cubicBezTo>
                <a:cubicBezTo>
                  <a:pt x="2604578" y="508517"/>
                  <a:pt x="2617059" y="521512"/>
                  <a:pt x="2623931" y="537546"/>
                </a:cubicBezTo>
                <a:cubicBezTo>
                  <a:pt x="2631789" y="555881"/>
                  <a:pt x="2634118" y="576130"/>
                  <a:pt x="2638445" y="595603"/>
                </a:cubicBezTo>
                <a:cubicBezTo>
                  <a:pt x="2651969" y="656462"/>
                  <a:pt x="2656970" y="692238"/>
                  <a:pt x="2667473" y="755260"/>
                </a:cubicBezTo>
                <a:cubicBezTo>
                  <a:pt x="2672311" y="702041"/>
                  <a:pt x="2670791" y="647855"/>
                  <a:pt x="2681988" y="595603"/>
                </a:cubicBezTo>
                <a:cubicBezTo>
                  <a:pt x="2685643" y="578546"/>
                  <a:pt x="2703215" y="567662"/>
                  <a:pt x="2711016" y="552060"/>
                </a:cubicBezTo>
                <a:cubicBezTo>
                  <a:pt x="2717858" y="538376"/>
                  <a:pt x="2720693" y="523031"/>
                  <a:pt x="2725531" y="508517"/>
                </a:cubicBezTo>
                <a:cubicBezTo>
                  <a:pt x="2812657" y="543368"/>
                  <a:pt x="2798720" y="523959"/>
                  <a:pt x="2856159" y="610117"/>
                </a:cubicBezTo>
                <a:cubicBezTo>
                  <a:pt x="2897385" y="671956"/>
                  <a:pt x="2876496" y="671592"/>
                  <a:pt x="2914216" y="740746"/>
                </a:cubicBezTo>
                <a:cubicBezTo>
                  <a:pt x="2930922" y="771374"/>
                  <a:pt x="2939176" y="816798"/>
                  <a:pt x="2972273" y="827831"/>
                </a:cubicBezTo>
                <a:lnTo>
                  <a:pt x="3015816" y="842346"/>
                </a:lnTo>
                <a:cubicBezTo>
                  <a:pt x="3137059" y="761517"/>
                  <a:pt x="3078233" y="808957"/>
                  <a:pt x="3189988" y="697203"/>
                </a:cubicBezTo>
                <a:lnTo>
                  <a:pt x="3233531" y="653660"/>
                </a:lnTo>
                <a:cubicBezTo>
                  <a:pt x="3238369" y="639146"/>
                  <a:pt x="3238652" y="622194"/>
                  <a:pt x="3248045" y="610117"/>
                </a:cubicBezTo>
                <a:cubicBezTo>
                  <a:pt x="3273249" y="577712"/>
                  <a:pt x="3335131" y="523031"/>
                  <a:pt x="3335131" y="523031"/>
                </a:cubicBezTo>
                <a:cubicBezTo>
                  <a:pt x="3339969" y="508517"/>
                  <a:pt x="3342803" y="493172"/>
                  <a:pt x="3349645" y="479488"/>
                </a:cubicBezTo>
                <a:cubicBezTo>
                  <a:pt x="3357446" y="463886"/>
                  <a:pt x="3377585" y="453356"/>
                  <a:pt x="3378673" y="435946"/>
                </a:cubicBezTo>
                <a:cubicBezTo>
                  <a:pt x="3382608" y="372988"/>
                  <a:pt x="3368997" y="310155"/>
                  <a:pt x="3364159" y="247260"/>
                </a:cubicBezTo>
                <a:cubicBezTo>
                  <a:pt x="3310940" y="252098"/>
                  <a:pt x="3256754" y="250577"/>
                  <a:pt x="3204502" y="261774"/>
                </a:cubicBezTo>
                <a:cubicBezTo>
                  <a:pt x="3160986" y="271099"/>
                  <a:pt x="3155287" y="298979"/>
                  <a:pt x="3146445" y="334346"/>
                </a:cubicBezTo>
                <a:cubicBezTo>
                  <a:pt x="3140462" y="358279"/>
                  <a:pt x="3136769" y="382727"/>
                  <a:pt x="3131931" y="406917"/>
                </a:cubicBezTo>
                <a:cubicBezTo>
                  <a:pt x="3136769" y="532707"/>
                  <a:pt x="3111198" y="663440"/>
                  <a:pt x="3146445" y="784288"/>
                </a:cubicBezTo>
                <a:cubicBezTo>
                  <a:pt x="3155013" y="813663"/>
                  <a:pt x="3233531" y="755260"/>
                  <a:pt x="3233531" y="755260"/>
                </a:cubicBezTo>
                <a:cubicBezTo>
                  <a:pt x="3248045" y="740746"/>
                  <a:pt x="3263933" y="727486"/>
                  <a:pt x="3277073" y="711717"/>
                </a:cubicBezTo>
                <a:cubicBezTo>
                  <a:pt x="3288240" y="698316"/>
                  <a:pt x="3293767" y="680509"/>
                  <a:pt x="3306102" y="668174"/>
                </a:cubicBezTo>
                <a:cubicBezTo>
                  <a:pt x="3318437" y="655839"/>
                  <a:pt x="3335131" y="648822"/>
                  <a:pt x="3349645" y="639146"/>
                </a:cubicBezTo>
                <a:cubicBezTo>
                  <a:pt x="3359321" y="624632"/>
                  <a:pt x="3371801" y="611636"/>
                  <a:pt x="3378673" y="595603"/>
                </a:cubicBezTo>
                <a:cubicBezTo>
                  <a:pt x="3399263" y="547560"/>
                  <a:pt x="3405141" y="418010"/>
                  <a:pt x="3407702" y="392403"/>
                </a:cubicBezTo>
                <a:cubicBezTo>
                  <a:pt x="3405688" y="462879"/>
                  <a:pt x="3511388" y="836118"/>
                  <a:pt x="3349645" y="943946"/>
                </a:cubicBezTo>
                <a:cubicBezTo>
                  <a:pt x="3336915" y="952433"/>
                  <a:pt x="3320616" y="953622"/>
                  <a:pt x="3306102" y="958460"/>
                </a:cubicBezTo>
                <a:cubicBezTo>
                  <a:pt x="3267397" y="953622"/>
                  <a:pt x="3223855" y="963298"/>
                  <a:pt x="3189988" y="943946"/>
                </a:cubicBezTo>
                <a:cubicBezTo>
                  <a:pt x="3176704" y="936355"/>
                  <a:pt x="3196015" y="913133"/>
                  <a:pt x="3204502" y="900403"/>
                </a:cubicBezTo>
                <a:cubicBezTo>
                  <a:pt x="3235566" y="853807"/>
                  <a:pt x="3245937" y="857563"/>
                  <a:pt x="3291588" y="842346"/>
                </a:cubicBezTo>
                <a:cubicBezTo>
                  <a:pt x="3484882" y="713482"/>
                  <a:pt x="3198410" y="898949"/>
                  <a:pt x="3378673" y="798803"/>
                </a:cubicBezTo>
                <a:cubicBezTo>
                  <a:pt x="3397311" y="788449"/>
                  <a:pt x="3499265" y="719299"/>
                  <a:pt x="3523816" y="697203"/>
                </a:cubicBezTo>
                <a:cubicBezTo>
                  <a:pt x="3600286" y="628380"/>
                  <a:pt x="3603386" y="605451"/>
                  <a:pt x="3683473" y="552060"/>
                </a:cubicBezTo>
                <a:cubicBezTo>
                  <a:pt x="3713984" y="531719"/>
                  <a:pt x="3782671" y="506575"/>
                  <a:pt x="3814102" y="494003"/>
                </a:cubicBezTo>
                <a:cubicBezTo>
                  <a:pt x="3823778" y="479489"/>
                  <a:pt x="3835330" y="466062"/>
                  <a:pt x="3843131" y="450460"/>
                </a:cubicBezTo>
                <a:cubicBezTo>
                  <a:pt x="3849973" y="436776"/>
                  <a:pt x="3850215" y="420291"/>
                  <a:pt x="3857645" y="406917"/>
                </a:cubicBezTo>
                <a:cubicBezTo>
                  <a:pt x="3874588" y="376419"/>
                  <a:pt x="3915702" y="319831"/>
                  <a:pt x="3915702" y="319831"/>
                </a:cubicBezTo>
                <a:cubicBezTo>
                  <a:pt x="3951039" y="213821"/>
                  <a:pt x="3937310" y="262431"/>
                  <a:pt x="3959245" y="174688"/>
                </a:cubicBezTo>
                <a:cubicBezTo>
                  <a:pt x="3956149" y="143723"/>
                  <a:pt x="3980468" y="9326"/>
                  <a:pt x="3901188" y="517"/>
                </a:cubicBezTo>
                <a:cubicBezTo>
                  <a:pt x="3871939" y="-2733"/>
                  <a:pt x="3843131" y="10193"/>
                  <a:pt x="3814102" y="15031"/>
                </a:cubicBezTo>
                <a:cubicBezTo>
                  <a:pt x="3782000" y="47133"/>
                  <a:pt x="3761739" y="61700"/>
                  <a:pt x="3741531" y="102117"/>
                </a:cubicBezTo>
                <a:cubicBezTo>
                  <a:pt x="3734689" y="115801"/>
                  <a:pt x="3731854" y="131146"/>
                  <a:pt x="3727016" y="145660"/>
                </a:cubicBezTo>
                <a:cubicBezTo>
                  <a:pt x="3733153" y="200894"/>
                  <a:pt x="3721332" y="276758"/>
                  <a:pt x="3770559" y="319831"/>
                </a:cubicBezTo>
                <a:cubicBezTo>
                  <a:pt x="3796815" y="342805"/>
                  <a:pt x="3857645" y="377888"/>
                  <a:pt x="3857645" y="377888"/>
                </a:cubicBezTo>
                <a:cubicBezTo>
                  <a:pt x="3885290" y="460825"/>
                  <a:pt x="3849352" y="391713"/>
                  <a:pt x="3915702" y="435946"/>
                </a:cubicBezTo>
                <a:cubicBezTo>
                  <a:pt x="3939780" y="451998"/>
                  <a:pt x="3974884" y="496254"/>
                  <a:pt x="3988273" y="523031"/>
                </a:cubicBezTo>
                <a:cubicBezTo>
                  <a:pt x="3995115" y="536715"/>
                  <a:pt x="3997950" y="552060"/>
                  <a:pt x="4002788" y="566574"/>
                </a:cubicBezTo>
                <a:cubicBezTo>
                  <a:pt x="3997950" y="643984"/>
                  <a:pt x="4006037" y="723304"/>
                  <a:pt x="3988273" y="798803"/>
                </a:cubicBezTo>
                <a:cubicBezTo>
                  <a:pt x="3984769" y="813695"/>
                  <a:pt x="3960030" y="813317"/>
                  <a:pt x="3944731" y="813317"/>
                </a:cubicBezTo>
                <a:cubicBezTo>
                  <a:pt x="3891292" y="813317"/>
                  <a:pt x="3838292" y="803641"/>
                  <a:pt x="3785073" y="798803"/>
                </a:cubicBezTo>
                <a:cubicBezTo>
                  <a:pt x="3745683" y="759412"/>
                  <a:pt x="3711550" y="749431"/>
                  <a:pt x="3756045" y="682688"/>
                </a:cubicBezTo>
                <a:cubicBezTo>
                  <a:pt x="3764532" y="669958"/>
                  <a:pt x="3785074" y="673012"/>
                  <a:pt x="3799588" y="668174"/>
                </a:cubicBezTo>
                <a:cubicBezTo>
                  <a:pt x="3891686" y="676546"/>
                  <a:pt x="3964683" y="670892"/>
                  <a:pt x="4046331" y="711717"/>
                </a:cubicBezTo>
                <a:cubicBezTo>
                  <a:pt x="4135595" y="756350"/>
                  <a:pt x="4086381" y="728742"/>
                  <a:pt x="4191473" y="798803"/>
                </a:cubicBezTo>
                <a:cubicBezTo>
                  <a:pt x="4205987" y="808479"/>
                  <a:pt x="4218093" y="823600"/>
                  <a:pt x="4235016" y="827831"/>
                </a:cubicBezTo>
                <a:lnTo>
                  <a:pt x="4293073" y="842346"/>
                </a:lnTo>
                <a:cubicBezTo>
                  <a:pt x="4399632" y="806826"/>
                  <a:pt x="4358522" y="834954"/>
                  <a:pt x="4423702" y="769774"/>
                </a:cubicBezTo>
                <a:cubicBezTo>
                  <a:pt x="4428540" y="721393"/>
                  <a:pt x="4419063" y="669322"/>
                  <a:pt x="4438216" y="624631"/>
                </a:cubicBezTo>
                <a:cubicBezTo>
                  <a:pt x="4445088" y="608597"/>
                  <a:pt x="4459444" y="652572"/>
                  <a:pt x="4467245" y="668174"/>
                </a:cubicBezTo>
                <a:cubicBezTo>
                  <a:pt x="4474087" y="681858"/>
                  <a:pt x="4475732" y="697655"/>
                  <a:pt x="4481759" y="711717"/>
                </a:cubicBezTo>
                <a:cubicBezTo>
                  <a:pt x="4535565" y="837264"/>
                  <a:pt x="4491264" y="711201"/>
                  <a:pt x="4525302" y="813317"/>
                </a:cubicBezTo>
                <a:cubicBezTo>
                  <a:pt x="4539816" y="803641"/>
                  <a:pt x="4557948" y="797910"/>
                  <a:pt x="4568845" y="784288"/>
                </a:cubicBezTo>
                <a:cubicBezTo>
                  <a:pt x="4625143" y="713916"/>
                  <a:pt x="4531898" y="757900"/>
                  <a:pt x="4626902" y="726231"/>
                </a:cubicBezTo>
                <a:cubicBezTo>
                  <a:pt x="4641416" y="735907"/>
                  <a:pt x="4657407" y="743671"/>
                  <a:pt x="4670445" y="755260"/>
                </a:cubicBezTo>
                <a:cubicBezTo>
                  <a:pt x="4701128" y="782534"/>
                  <a:pt x="4757531" y="842346"/>
                  <a:pt x="4757531" y="842346"/>
                </a:cubicBezTo>
                <a:cubicBezTo>
                  <a:pt x="4772045" y="837508"/>
                  <a:pt x="4787389" y="820989"/>
                  <a:pt x="4801073" y="827831"/>
                </a:cubicBezTo>
                <a:cubicBezTo>
                  <a:pt x="4893661" y="874125"/>
                  <a:pt x="4796669" y="917852"/>
                  <a:pt x="4888159" y="856860"/>
                </a:cubicBezTo>
                <a:cubicBezTo>
                  <a:pt x="4902673" y="866536"/>
                  <a:pt x="4915762" y="878803"/>
                  <a:pt x="4931702" y="885888"/>
                </a:cubicBezTo>
                <a:cubicBezTo>
                  <a:pt x="4959664" y="898315"/>
                  <a:pt x="4992840" y="898699"/>
                  <a:pt x="5018788" y="914917"/>
                </a:cubicBezTo>
                <a:cubicBezTo>
                  <a:pt x="5033580" y="924162"/>
                  <a:pt x="5032670" y="949805"/>
                  <a:pt x="5047816" y="958460"/>
                </a:cubicBezTo>
                <a:cubicBezTo>
                  <a:pt x="5069235" y="970700"/>
                  <a:pt x="5096197" y="968136"/>
                  <a:pt x="5120388" y="972974"/>
                </a:cubicBezTo>
                <a:cubicBezTo>
                  <a:pt x="5130064" y="987488"/>
                  <a:pt x="5133220" y="1010038"/>
                  <a:pt x="5149416" y="1016517"/>
                </a:cubicBezTo>
                <a:cubicBezTo>
                  <a:pt x="5163621" y="1022199"/>
                  <a:pt x="5177660" y="1002003"/>
                  <a:pt x="5192959" y="1002003"/>
                </a:cubicBezTo>
                <a:cubicBezTo>
                  <a:pt x="5217629" y="1002003"/>
                  <a:pt x="5241340" y="1011679"/>
                  <a:pt x="5265531" y="1016517"/>
                </a:cubicBezTo>
                <a:cubicBezTo>
                  <a:pt x="5297024" y="1111000"/>
                  <a:pt x="5251122" y="1016564"/>
                  <a:pt x="5381645" y="1074574"/>
                </a:cubicBezTo>
                <a:cubicBezTo>
                  <a:pt x="5397585" y="1081659"/>
                  <a:pt x="5398338" y="1105782"/>
                  <a:pt x="5410673" y="1118117"/>
                </a:cubicBezTo>
                <a:cubicBezTo>
                  <a:pt x="5418323" y="1125767"/>
                  <a:pt x="5430026" y="1127793"/>
                  <a:pt x="5439702" y="1132631"/>
                </a:cubicBezTo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grpSp>
        <p:nvGrpSpPr>
          <p:cNvPr id="8" name="Group 7"/>
          <p:cNvGrpSpPr/>
          <p:nvPr/>
        </p:nvGrpSpPr>
        <p:grpSpPr>
          <a:xfrm>
            <a:off x="5588000" y="4652752"/>
            <a:ext cx="493486" cy="419743"/>
            <a:chOff x="5588000" y="4652752"/>
            <a:chExt cx="493486" cy="419743"/>
          </a:xfrm>
        </p:grpSpPr>
        <p:sp>
          <p:nvSpPr>
            <p:cNvPr id="4" name="Freeform 3"/>
            <p:cNvSpPr/>
            <p:nvPr/>
          </p:nvSpPr>
          <p:spPr>
            <a:xfrm>
              <a:off x="5588000" y="4652752"/>
              <a:ext cx="493486" cy="419743"/>
            </a:xfrm>
            <a:custGeom>
              <a:avLst/>
              <a:gdLst>
                <a:gd name="connsiteX0" fmla="*/ 0 w 493486"/>
                <a:gd name="connsiteY0" fmla="*/ 20848 h 419743"/>
                <a:gd name="connsiteX1" fmla="*/ 275771 w 493486"/>
                <a:gd name="connsiteY1" fmla="*/ 6334 h 419743"/>
                <a:gd name="connsiteX2" fmla="*/ 174171 w 493486"/>
                <a:gd name="connsiteY2" fmla="*/ 20848 h 419743"/>
                <a:gd name="connsiteX3" fmla="*/ 130629 w 493486"/>
                <a:gd name="connsiteY3" fmla="*/ 35362 h 419743"/>
                <a:gd name="connsiteX4" fmla="*/ 174171 w 493486"/>
                <a:gd name="connsiteY4" fmla="*/ 78905 h 419743"/>
                <a:gd name="connsiteX5" fmla="*/ 188686 w 493486"/>
                <a:gd name="connsiteY5" fmla="*/ 238562 h 419743"/>
                <a:gd name="connsiteX6" fmla="*/ 203200 w 493486"/>
                <a:gd name="connsiteY6" fmla="*/ 311134 h 419743"/>
                <a:gd name="connsiteX7" fmla="*/ 188686 w 493486"/>
                <a:gd name="connsiteY7" fmla="*/ 398219 h 419743"/>
                <a:gd name="connsiteX8" fmla="*/ 377371 w 493486"/>
                <a:gd name="connsiteY8" fmla="*/ 383705 h 419743"/>
                <a:gd name="connsiteX9" fmla="*/ 362857 w 493486"/>
                <a:gd name="connsiteY9" fmla="*/ 136962 h 419743"/>
                <a:gd name="connsiteX10" fmla="*/ 333829 w 493486"/>
                <a:gd name="connsiteY10" fmla="*/ 49877 h 419743"/>
                <a:gd name="connsiteX11" fmla="*/ 246743 w 493486"/>
                <a:gd name="connsiteY11" fmla="*/ 20848 h 419743"/>
                <a:gd name="connsiteX12" fmla="*/ 493486 w 493486"/>
                <a:gd name="connsiteY12" fmla="*/ 6334 h 4197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493486" h="419743">
                  <a:moveTo>
                    <a:pt x="0" y="20848"/>
                  </a:moveTo>
                  <a:cubicBezTo>
                    <a:pt x="91924" y="16010"/>
                    <a:pt x="183720" y="6334"/>
                    <a:pt x="275771" y="6334"/>
                  </a:cubicBezTo>
                  <a:cubicBezTo>
                    <a:pt x="309981" y="6334"/>
                    <a:pt x="207717" y="14139"/>
                    <a:pt x="174171" y="20848"/>
                  </a:cubicBezTo>
                  <a:cubicBezTo>
                    <a:pt x="159169" y="23848"/>
                    <a:pt x="145143" y="30524"/>
                    <a:pt x="130629" y="35362"/>
                  </a:cubicBezTo>
                  <a:cubicBezTo>
                    <a:pt x="145143" y="49876"/>
                    <a:pt x="168532" y="59169"/>
                    <a:pt x="174171" y="78905"/>
                  </a:cubicBezTo>
                  <a:cubicBezTo>
                    <a:pt x="188852" y="130287"/>
                    <a:pt x="182058" y="185536"/>
                    <a:pt x="188686" y="238562"/>
                  </a:cubicBezTo>
                  <a:cubicBezTo>
                    <a:pt x="191746" y="263041"/>
                    <a:pt x="198362" y="286943"/>
                    <a:pt x="203200" y="311134"/>
                  </a:cubicBezTo>
                  <a:cubicBezTo>
                    <a:pt x="198362" y="340162"/>
                    <a:pt x="161521" y="386900"/>
                    <a:pt x="188686" y="398219"/>
                  </a:cubicBezTo>
                  <a:cubicBezTo>
                    <a:pt x="246914" y="422481"/>
                    <a:pt x="342380" y="436191"/>
                    <a:pt x="377371" y="383705"/>
                  </a:cubicBezTo>
                  <a:cubicBezTo>
                    <a:pt x="423073" y="315152"/>
                    <a:pt x="373513" y="218660"/>
                    <a:pt x="362857" y="136962"/>
                  </a:cubicBezTo>
                  <a:cubicBezTo>
                    <a:pt x="358899" y="106620"/>
                    <a:pt x="362857" y="59553"/>
                    <a:pt x="333829" y="49877"/>
                  </a:cubicBezTo>
                  <a:lnTo>
                    <a:pt x="246743" y="20848"/>
                  </a:lnTo>
                  <a:cubicBezTo>
                    <a:pt x="354544" y="-15085"/>
                    <a:pt x="274987" y="6334"/>
                    <a:pt x="493486" y="6334"/>
                  </a:cubicBezTo>
                </a:path>
              </a:pathLst>
            </a:cu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7" name="Straight Connector 6"/>
            <p:cNvCxnSpPr/>
            <p:nvPr/>
          </p:nvCxnSpPr>
          <p:spPr>
            <a:xfrm>
              <a:off x="5588000" y="5072495"/>
              <a:ext cx="493486" cy="0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rgbClr val="0000FF"/>
                </a:solidFill>
              </a:rPr>
              <a:t>How to Convert Value to a String?</a:t>
            </a:r>
            <a:endParaRPr lang="en-US" sz="4000" b="1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304800" y="1219200"/>
            <a:ext cx="8382000" cy="0"/>
          </a:xfrm>
          <a:prstGeom prst="line">
            <a:avLst/>
          </a:prstGeom>
          <a:ln w="381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482" name="AutoShape 2" descr="data:image/jpeg;base64,/9j/4AAQSkZJRgABAQAAAQABAAD/2wCEAAkGBhQQEBQUExQWFRUWGBcXGBgUFxgUFxQYGBgXFBcWFRcXHCYfFxwkGhgVHy8gJCcpLCwsFSAxNTAqNSYrLCkBCQoKDgwOGg8PGiwkHSQsLCksKSwsKSkpLCwsLCwpLCksLyksLCwsKSksLCkwKSwsLCwsLCwsLCwpLCwpLCwpLP/AABEIAM4A9AMBIgACEQEDEQH/xAAcAAABBQEBAQAAAAAAAAAAAAAAAwQFBgcIAgH/xABDEAACAQIEAQoDAwsDAwUAAAABAgMAEQQFEiExBgcTIkFRYXGBkTKhsRRywQgjM0JSYoKSouHwFbLRQ2PCNESD0vH/xAAaAQEAAgMBAAAAAAAAAAAAAAAAAQMCBAUG/8QALxEAAgIBAwMCAgoDAAAAAAAAAAECEQMEEiExQVEFE2HwIjJCcYGhscHR4RQjkf/aAAwDAQACEQMRAD8A3GiiigCiiigCiiigCiiigCiiigCiiigCiikMRjo4/jdE+8wX6mgF6KruN5wsvh+PGQ/wuH/2XqBx3PjlkfCV5PuRt9WtQGgUVkGN/KOwy/o8NK/3mVPpeoDGflITn9Fhol+8zP8ATTQG/V8vXMmN598zk+GRI/uRr9WuagsVzl5jL8eLlt3Byo/ptQHXNFUHmY5RHF5cA7l3iNiWN2Ktutz4bj0q/UAUUUUAUUUUAUUUUAUUUUAUUUUAUUU0zTNIsLE0sziONN2ZuA7Bw3JvYWFAO6KyXO+f+JFZsNh2lUNo1SN0e9tQOkAmxseNjtwqoY78ojGv+jigj/hZz82t8qA6IvX29cq47nlzSX/3JQf9tUT5hb/OoDG8rsZP+kxM7+DSOflegOvcXnEEP6SaNPvuq/U1BY3nQyyL4sZEfBCZP9gNcrwZXiZz1IpXJ7kZvwqcwXNbmc3w4SUDveyD+qgNtxvP5lsfwmaT7kdh7uRUBjPykoh+iwjt4vIq/JVP1rPMz5pMZhIw+I0ICQNmDkE3IuBwGx9qbYfkLfiZG8l0/M3oC3Y38ozFt+jghTzDuf8AcB8qgMbz25pJwnCfcRF+diaRPJGGO2pST4vfw3005w2VxKbCNOHaL7jz/wA2ouSrLl9uDnV0V/Gct8fP8eKnfw6R7ewNR5wuIl3KyN4sD+NXowheAA8tq+Bb1k40cx+peI/mUhcjmPEAebD8KVTk63awHkCf+Ktc8FN+jokXR1cpqyFi5OL2sx8rD/mpCDk9COKk+ZP4U70UvFV0caZTl1E66jTH5HGYHCRqGAJBA3uN+Plt61STWo4Vaz7lBgOgxU0fYrtb7pN1+RFRmhtoz9PzublCT+Jpn5PuedHingJ2kG3mOsPo3vXQlcdcis2OFxsMg7GH1v8Ahb1rsDC4gSIrruGAYeRF6oOqK0UUUAUUUUAUUUUAUUUUAUUUUAVE8q8jGNwU+HJA6RCATwVuKN6MAalqKA5MzTk5JgpsRhZrFtNwVuQWjs9xf9xn+VMeRGVRYnGpDOCVYOAA2jrBSwufQ1q/PblvRYmPEW2IRm8Qp6KQfyOvtWP4bFHBY1JBxhlDbdult/ex96diDeIebnLYCPzGG7D+elkkYggEdUAC+4qbw+RwREdFCoG36DBjyP5yTh5mnmVySNAml532IvGIkuDd0JZ/3SFuNur2V7nGwL2FuP2jEkcdrERbWv399OGShzl8ro9gkpBsPzrxJpFzeyLuTx8xap4VW8rwYkbXEcONNrlYSzA27JGIPC+/iasooCA5cZX9owM6AXYLrX7ydce9iPWsCbFhgC0o4cDqYjw/w10042rljlhhRgsfiYGS4SRinWK9RhrThx2I9qECk+NQHqsT5jT7bmk8PmQ1rv2j57fjVexGLueGnwF7D+Yk0iZ6gxnBSi4vuaNJDTVktT3LZumgjk71F/MbH50TQVsdTx9uMnF9uBqqahb2pvLhrGnUYsafCASDxrBKmZLK8bK+UpWFKezYKxrxHDaujjiXSy7kOsOlVvnNwGnEJLbZ10n7ygfgR7VasOleuXmUdNgZm/WiKOPTZv6Sfao1ELVfB/sY6TP7eoi/PH/flGQRuQQRxBBHpXV3NTnYxWWx77x9Q+XxL8j8q5Pravye8+tI+HJ2YGw/eXrD5Fv5a5Z603eiiigCiiigCiiigCiiigCiiigCiiigKPzt5QJ8Dq/Yax+7IOjPzKn+Guac5Uno3PFkAb7yXjb5rf1rr/PMuGIw00R/XRlHgSNj6Gx9K5Q5QYewkBFiriTyEo63s6EfxUINy5s8yXE5RCzBGZF6NukLMLwnT8I3/RFD61Y4Rt1LDcbQYQjuPWaTb12+VZZ+T1nVjicMSf1ZlA42/RSeXGM7fs1rCztE5JIuu158Xtv+4otfbtF6qg/pOL+bMqJEZjKxsuHYeMjqg9LaiakhUPgc71Hrda4BHRRysBc23Yjf2HA1LNIBxIHntVpB7NYLz84BosZBiIzo6VDCzXsLodrnxU/01uEeZxs+hXBa17DfbjxG1UXnsyP7RlkrAXaEiVf4dn/pvQHOWNBBu0iux2Oly54dptbw2JprrPdSsjx6dukLW7dKqDtfhcsOPdTQ0BovN3jNcMkR4odQ8m2PzFWCZLVnnIbHGHFoT8L3jO/fuNvMCtLxUVSpUeT9Sx+3qW+0uf5IyWOvWFmsa9SU0dt62Y0zXS3KiZkhDi/bTQ4avODxZFSRXULitzE9vBS7gN8LDcgd5A96nsdEGjdDuHZlPioBU/WmGBjs6nuN/bepDjYnu/ua2W4qW59l+r/opk25KjAMfgzDK8Z4ozKfQ2qZ5DZ22ExiSKbWIP8ALuR6rqHrT7nNy3o8Z0gFhKob+Jeo30B9arCyKvRsoIIvquQbkNfqjiBpIG/aDXDyQ2ScT3WDJ7uOM/KOz8vx6TxrJGwZW4EeBsR6G49Kc1RuaDNBNlwF7mNip8juDV4vWBcfaKKKAKKKKAKKKKAKKKKAKKKKA+Gubec7J+hzGZANpNdv4x9oj/rDLWx853Lg5Vg+kRdUsjaI7/CpsSWbvAA4dpIrAs7zubFl5ZZGkkQhlZt+qrCROGwFmYUIG/Nfm4wua4dm+B26F+zqyjo9/IlT6V0rioiskmm9yAw6ONC+1gVDNsSdzvv7VyVj10TMV231KR3HrKfYiurMtzf7XgcJihptIil9RIHWFnUAcTqDCsXxyupPPmj1iNRtrEljteeZIl63Zpj4m9rfXvbwMpFh0FxcELFLOR2Ws3C3VHpwpRYgtwvRhlNvzOFeRh5M9wD47ilJNdzq6WzAMBJNHEvZtpXrALxNu6syK+J7wskiXYCV9gNLqmHjUdpA4i1u39q1PMUY8TG8YZWOnTIoOoANsym3bUQSmq5EDG9jbpMVJYELsW4H+x7Kn8rwhWM6mLFt90WO1+zStLDiupyTjMFNh55YFRbwuy6iiE2BNiWYcLb3plmTTWHSvq/d1qxFtt1U7VfOe3IlhzTpGJVJ01XC6uuvVItcfu+9Z5iFjA6hcm/FgFFvIE7+tQSJwylSCOIII9N62bAY4TRI/wC0oPuN6xWtE5B4wyYcpxMbW9G3HzvVWR7VZx/VsO/Gp+H+v9k7ilplp3qUkwzHsNJrlzHsqzHnj5OHCSSGkSVLYNqIcpf9k+1SeDyRydwQO0kfId5rpQywa6lWSSYQw7Fr7C3rfsFLwxmRgNt+/YCpH/RTsvADj50sMpEYLEk6d7KCzbdwHE1sYMmN/Sbt9vgUXzVGf86WTF8Estt4nvtv1GOgn30GsjTcEeuwvw8ewWufSujszwYxEEsKxSFXQoNQWIKWBu/Xa5OrSbWFuyuc3iKOVYbqSCD2EGx+daWre6W7yes9Mmtjx+Hx9zNK5quUDRho9RAIHAkfCbdngVractzdwBvqHc34GuY+S+N6Kfjt7bcOHqD6VunJvNtcY3rlZbUrR6nRwjlxOLXT9zSMNj1fgbHuOx/vTi9VKOWpDDZoycesPmPI1ksvkoy6Rr6pPUUhhcWsg6p8x2j0perk7NJprhhRRRUkBRRRQBRRRQFC57Mn+0ZRKQLtCVlHkps3yJrnLBgGzXO6kNvxset/Qb28K7AzXAieCWJuEiMh/iBFcgJCYpJYm4xuQfK5if5Ee1CBvmURAW/FdUZ80Nh/SUrdOYXNftOWTYVmsYZNuBskvXFgf3w/vWJ45LqwPGyv6r+af56TVr5kM46HMuiJ6uIRo+JA1r+cj3HDdSP4qiTcU2upJvmLuNzq02F9eI6FQV2tpXfsvt3imSiPYAwg3NhHA+IZgRqHWYb/ABFifGpR8lbWSphQE32hDPc7m7MbG57bU8wuBs2rppH7LFhp2uOCgXO/b3DupHoSMIJJQ4ISdrcQ3RRRm+xNviPfbsqQhacsCyxqvaAzM3vYDjv/AJenpqJzHlbg8NfpsVBGe5pUB/lvepIKFz+cn+ly8Tqt2w7q54W0OdDA9vEqfIVgcbyMOpGAO9I9+/4zuO/jXSufctcHjcNNBEmJxIljeP8AMYaVl6wIB1sqrsbG9651w3JrESixZU06gVkkCldJ0N1b3FiLWt2UtLqCMxeGZes9rkn9ZST42U7Vb+aLM+jx3Rm1pkK78NS9dfoR61D4Hk5A7aWxcadVmvpOk6RewdtK3NrAd9fcskSGaKXDLM7xyI4uFNwpBI0oDxG3Gqc0Pcxyh5RVmxrJBwfc6FXDN+yvtS8eCc9gHtTl+VGBRQSw3ANtyRfex7jULjudjL4eAufFgPxJriY9Bl8r8/4ORH0uPeT+fwJkZfbjv4ULh2J4WtwA4VQMx5+4RfooVPoW+thVYzHn1xL/AALpHov0F/nXRho2vrSM36ZH7Jsv2Bu02pvPJEg68yj+IfQVz7jucjGTcZLe5+pqKbPcUxJMr7gqd7CxG47uFdSGRw+qVr0XH9pnQeIz3Cr/ANQt2dUdvdc2rCOXfRnHztF8DsHtsbFgCwNtviv71E4jFSSEtJISWtclib7bE27gAKSATSd21bWAAt+9c3uLbWsDfwrLJmlk4bOjptHj07uN2LIdDRvcHVxsbkWJQ6r8D2+RFafyQzm1lJ4gH8D86yfoz/8Au31qeyvNSoTf4Tue25sdu8ca1ckbR2NJm9rJfZm84TG3HGpBccBYVmWWcpRYAsb1bcvxmqxb0rVvszv7YzVlnhxG9wSD3ipOHN3X4rMPY1DYeYWp0DWVOPQ0cuKMnyiw4bMkftse4/5vTqqren+CzMrsxuvjxH9qshm7SOfl0tcwJyivINFbBonqiiihIVy7zqZR9mzqdbWWbrju/OCx/qrqKsQ/KOye32XEqOGqNj/Wt/nQGUA6lUntNj/8gKH2db+tMMszBsNiI5l+KJ1cdm6sGt8qeL1gwHaCR/EOkX+pSPWo/GfHfsaze+/1JoDpSPMcdjYOrDg44X/OfnpZ8W3WPS30xqoG5uBq8uymzziEFcRnUeGUb9HhYsPh733OnUZJPM2B3rJeT/KOAxGPEu2kRhVDl5hqC2AVTcRjYcB62pjg+UUxk04aKMAAEhIwmwA1Fm2sLnifCjXz8/cRfNGrYjH5Q3xnMMxP77Yl0P8AOY47elqSTlxh8L/6XKsNB3PM8MbeoiV2+dZ/HLmEjxxloY3bU6q7KzOh1XOnrBkCg2Ft9Nxc8atm+XNGEcv0iyarNpdd1I1CzgG2438fCpaXZjk1bNeeKdwVbE4aMfswQGY9460rEH+Ws/xud4RpXlZZppJGZmYssQZmN2NowtgSTtVWotUEk+eVCL+iwsK+LDpD7tSM/K/EsLdIVHcgCj5VD2r5QC8+Nkf4nZvNiaQovRqoD7Ravl6+UAucS2kLq6q6rAD9qwbfib2HGky3mfOlcNl0su6Ru4H7Kk/MCpfLOQ+KxCCRUAQ8GdgAd7cOPHwoCD6SvhkNW7H82s0OHMzOjAWuF1XsTa9yB22qZl5u8PFFFMXeRdUTMCQuqN9msALggkdtAZwqEnYXqx8jsvibGRRYsMsUrBGIOkrququG4bMQa0MZLg8FiYWCRhfzkbatxuLxv1u3Yi/iKrXL2SOZ+kiKmwW5W1rjqk7bb2U+9Q2ETeY8gI8HKDFjI547/CpHSr29YKSLbcR7U/wuYre16iclwjNDHII3Osb2VttvLvr1mGF09Zbhh2cD4itObtnpNGtkepdMFjKlf9U3AH+f5tWf5fnVwCf876msoxvSPvsOAPptUOVcI2pRjJ2XOCcEbnelb1D9Jo2Pz3vT7C4jUO6sGa0sdcolYMzdF0ixA7+zwr5TPXRT3ZLg1Xgg3bRcKKKK6JxAqk88OT/aconAF2jAlX+A7/K9XWqryvxxciAHYi8niCNlPhbf2rGUlFWyzHjeR7UcvZY46t9huL92kiQfLUKayrqUEfqlh6fEPkW9qc4nB9HNNESRoLkfvaL289qjWlO/ib+vf8zWRWfL2pzgce0TEgKQQVZXGpWBsbEeYB8xTS9ekQk2AJJ7BvQEq/KnEH/qaQEMYCqihUIsVWw6o8u0k9tR2IxTSG7szHvYlj7mnP8AoM/VvE4DsFUspUFjwFzUnNyExEegyaVDOqE3voLEgFrDhcHh3UIK9qovV1xXN50BQySMV6VY5LKFsGJF1JJvuLeoqXx/IjDYZoXI1BZgJFZrho2JCtbs3+tBZmYFOsNlMsjhFjcsQSBYgkDid+zxrT8xwuGwsuHkQRgxSdbSFGqNwQbgcStvnXvFZyjzQPh0aRoWb9GrG6PfUPhHba1BZQMLyKxDyiMqEJQyAsRYqDYkab3PhUtgObktiDFJJb810ilB8e+kqL8CD51cI3xGKkSSCDR0LMl5WVBdgLxkXv4+tK5fkuIxZ6Zp44GR3iAVSzK1gCCDtbh9aiyOSBy7kBh0xUkT6pAESSMsbbXs4YDYkGpDKcvwmFnnRxGg1JIjNa4FrMgLb2v2U8y3k/HiI9c8splvLG3WVRGyk2Gw3B2J4V7y3CYQ4MAxKJCkisxuWWRSQGBPDs7qAa5RnqQGZIULqZC8YRWcANuwGkdh8qZ4XlQ2HjeNIzp1syEsF0hjfTax8asmW8vY4sPEvVDqgDBdusNuCi/Zfh21WsdEJXlZFI1amUEEbm54HsvWMnRlFWNp+VsswZG0hWFiN2JHmTYe1WHIMgWfC3llmABZVS4VAALqdxdxq7KhObbIo8VM0khLCIXZWNwzm9gR2WsdhWpKobs2HyrBt3SN/TaaM1ul0KxFyfwqwhTH1wF1SDUTqBuSNW2k8LWqRxWGjmZAYkspuoCKAL27ANxtwp9mxASw2BKj53qM+2hDeqMjknTZ08eDF1jH9yxRS2Ar7MivcMqkeIB+tVo5mWPxC1qcpmnZcnsFRxRbKFHzGcicJJeytGT2xsVF++xuPlXjDcjjEtkl1cLFxY7cAbU8jzHYcN6dwzfOq2iE2uh4lwD7GwJtvv8AS9fF1IfhYW7bbe9O/tFKJJftqXyZb3XI1GJb930uaK9yutzdQfb8aKqH4F9ooorrHlxLEYgIrM3BQSfSs9bEly8jcWJP9vSrDy3xxWJIxxkbf7q7/Uj2qsqOp3VqZpXKjsaDFUHN9zF+W+E6HHF/1Wa/oQL/AFb2pryXySKbEJHNfSXKGxsb2su/de1WbnHwNwT4XHmD/wAE1VcoxRDhhxsrj7yGx+lX45XE0NXj2ZWl95peB5C4WNyPs4sumzPd9Vxft22Nh61UcVlowGYkqLKkgYD9w2NvY2q1yc4es/mcLI7bcWAFxvwUEnfyqJzjA43Fv0r4R1uoACI52F+JO5O9ZNpGtGMn2HeZZmuKiaKCKSQ3UoUjc2KkEEkiw2uNqVxbYnFs+H+ziJ9CyOZGCkBSGDgW338+JqRg5ZJFBFHL1XVArKbqwI6ttAF9wB70wxmfSvMuKTDyMqRujnQyqUO4uzDsJO9rVJjVcH2TJsRiJ2gxE8a2iEg6NdQkW4sFJI3BG58K9RcnIzinimllnXolkj1OVDb2YMt+I37RXnFpjXti1SOLREzKC2stG252AA8bbHevuMyOR4ftDYotL0PSqI00LY7lAwN72v2dlALYLA4bD4uVOjjUPGjxl7N0bKbSKC/jffjahOUEMGJxFnAjk0OOjFwHAKsBpFhsSaTxmQYZsGZF6RpDGrq0jl9R0hmBvt+2LeFLZtPhzg/zaRRlkR49KqGV16xBPE33FAN4c+eOWV0gleOd003XQDJbSbFxuTfzpUx42GUm0UQxEyqdbCTo5D1btoO17Hs4iks65VjFRMiamkbo3AUM2mRbHgBtvccacYpcbjFIXCul2VtUmmOzKdQO+53vv+8aARlyApNF0mJOmaUq5jTRpcrcWDXtc7X8OHCnE2QYSDFwAjpY31Kwdr2e10J02491N8/ybGLCZZ5IgqspIjZmZd9nudtieyveeclEjw0jdPLK6DUAQiIw4tpVe23b4UJsd5hmWHw0+HljRE0MyOAoW6sDZtJ3uO/xqJ5Sco1xDCRNyoKki5HG434dpqQx+CwQwz9DEis0aurnUX1W1bsew7D1pDN+WsMmF6IkDXEAVW1la37Ci9wwqGrEXTsb8i8RJhZZWmjaNJSpDMNNyARa3HhVkxWf9Gdt1PA1n2a8tEkhVWRi+kAmy8QBexJ7xe9VzDctJ4tgxt2XO/r2VXKMk7idTS6qEVtyI13FZv0iC44Hjwv71V8wzrciqZLyzlf4ifemz8oSe+sHjcnbNietxriBbVzgjcEbb2peDldvVE/1At37eQpbL7Pub+lT7SNb/LnJ0jTMJypQ2qxYTNgbWrI4cI1xoJJPZU7gsykhOmTqnu7xw2qqUa6G1DI/to04Y0Hw8q8y5kFH971UIc9UjjSOIzHVwaqpWbcGkW0Z/wB9fap8OMsONFVUy3dA6Fr5evtMs2xwhhZ+0DbxY7D/ADwrrN0eUSbdIpvKjE9NiSBwQBB58W+f0puwstI4VixJO/bTuaO4rn3ubZ6PHDZFQM65wVvESNyKzzJ4naRFVSW120jjZx/yPnWt8pMpEkbA9xtTDkByRaIHESDTI4soOxVO+3efp51djmoRdmvq9M8mWLXT+Czcm8K0MUcRsWQdYrsLkk2v22vxqyk2F96YYbCEcDbtpwCydtx41isifUtWJQW2HQaZhPoa/V1hblioJCjfiRVVzjlurROkMgmkcabWLKAdiertwJ7amM9n6OOV+LMpAHodhVU5Jcr0TDRhpViMZIYAIC/W1AntNwbVbhfU5/qMIxcWutcn3JcwxMsAijw7SdGDGXZlRADfqsW8Ozwr3gsrxiumEkliiURFw1ukJQEggEGxO52tTDB8tdM2Id0NpWDhUN7MLrc3I4rx8ajcdyuc4hZlOnQLIj2sqkWPA9p39qvOZRY8y5Nphkh1YqR4jKsbr+jsp3JQaje2/HvpXNsowmGeGREBVZVEqu2u6tt1r9xBPYKombcrDiGBkYMVvYIp2vx7TfgKbS5xJJxEjffYgfOoJo2SXlbh8OLK0SDuTSPklRGL5x0/VDv5DSPdrfSsu1THhpXyGo32289xUvl/IfG4m2mOdwTuQulR3HVwPvQiiazXl08qMhVFVgQdTajb0sBVem5Tk7dIWsNPVUXsBptcC/DarVl3MRjZDdxDCP8AuMZX9l2q25ZzAxLbp8VK/esSrEvvuakmjGzjmawEbHu1GwHkDwpnmWLlTjpF+wb/ADrprK+arLcPuuHVm/alJkPzNvlWe8+HIBV6PFQIFW2h1RQFUgXVrDYXAI8wO+hkjD2kJ4m9eadx5azcKJcuK8aWTtfUaCil4sEzC4FE2GZRuDUkUxMPT7KVJaw2HbTOKK5qRK9GVYcDsfwNYsyh1suuWaI0uFu3aTxpPMgHQ3AvxHeO6ojB5hTp8fcVrSTs7sMkZRI5cQ2w3vTuKc99IiBWVW33ve3macw4MdknuP8AisnRopTi6HKYg24e/GilogoG7+w/tXyqqNhSZ07VE5T5x00pjX4ENvNuBP4e9W/NcV0UEsn7CM3qASKyrKZ9ViTe+/nVmonS2+TX0GJSbm+xO4OC1PGWwpFXAFepJNuNUxpHS5bInM1A3t6V5ixLXHVJpljcQXexPaeHvT7Cm1t6xbTZfL6KHP25j+qR5g15nx9hX2dif1jURm50Le9zUTMItMq3OFnVoLX47e/H5XrM1zIjgAKluWOZdLLovsl/dt/kKr1q3MEajycPW5N+Wl0XA4fMHPFj6bUiXJ4mhIyTYcakYcjY1daRqxi5dEazyG5mkxWGjn+2KyOP+it7HtBLW0sPKr9lvM9gITdkeRu3W5APolqzPmTziTB44YYkmLEXBXucAlWHdwsfA+FdBinDIaa6kdgOTmGw/wCigiQ96oL/AM3GpG1faKkgKKKKAKbZhgVnieNxdXUqQe4i39/SnNFAcsY7KzhZpYX+KNip8bHj6ix9ahcycWsK3zl9zUnMJzPDKsTsFDqykqxXYNccDaw4HhULNzBJ9kIE5bFX1ByLRcPg07kD97j4WqtRdm486cNpneVYRAovT5Msil2HHu76b4rKZ8BMq4iNkKnbVurfvK3Bh5VNYTMEk0hwL3G/aPI1U7V2dXTPHJJUUrPsg6C7KNu0fjULPPqQir9ynzFJFsO7fx2qq8meSEmNnWJXjTUfilYKtvqx8Buasg7NLXYY45/Q6NEVhcTYUvNmG21bjj/yfMO0cQhmZGVbOWXWJG467aho48OFgPG+ZcoeabH4VyvQNIvY8QMit7C48iBWdHPUnVIY4R7RqPAUrE43I7OPh/amrxMh0MCpXYg7EEbEEd96+K5Xcd/v51VRtb7SJeOYW+GimC4hDuWKHtFifYivlRsHus6G5f5uUi6FeMisW+7wt6m/tWc5TjLEr3GrRzkTWxaj/sj5s16pMfVnv2MB9K1c7uZ0dElHEqLtFiLrfw3pXpri9RWFl2tUgrbWrCL5NhrkhpxZh3kk07il0+PhTOZe0ne+3lTlI+FQ2WzVsdRy6qZ55D+bv3b0+wMG5pbMcNriZe8Ee4tWTVo13LbKkc4Y2XVI7d7E/OkQaVxMJR2UixUkEdxBtSQFdNHnH1J7k5l+tgT21oEGRKEJAGwv/hqocnZAhXuq/wAMutdA/WHW8uJ+QrXm/J6PR4Yxw3R55r8t6XNlYbrCjuT426Nfm1/St0FUDmnyiOFcQykF2dFYDigCBgD3XLMfStAq+KpHBzy3ZGwooorIpCiiigCiiigCiiigGeaZXHiYXikUMrAjcA2uLXF+BHfXMecRSYPESROP0blfEWOxHgdj611RVL5cc2kWYnpFbop7W1W1K4HAOvyuN/OsWrLMc9rObcfmV+Bvfs/5qy8kcIxTdFcdtzY+lOs95ocfh2J6DpQP1oTrv/D8Q9qYYPGvheq6sh7Q4Kn51g+Eb2ny/wCzdJmwc3XKRxMcHKxYaS0RY3ZdNtUZPaANx3WPhWi1j/NVl8uKxzYxgRDGrqrHYO77WXvAF7nxFbDWULrk19W4PK3DoUblvzWw4/VLGeixBHxD4HI4dIO/94b+dYhnXJufBSGKdCjXuO1WHerDZhXVBqMz7k7BjYujnQMvEHgyHvVuINS42URnRyi0dFapnHMlOszfZ2R4jupdtDC/6rC1jbvHGisKZbcfJY+dbD2khfvRl/lN/wDyqhTP8B7q03nXhvhon/ZkI/mRv/qKzR16vp9BetHUcTOtoZXir57k9gJbgGpSJ71X8sl6oqZw0lzVRskcJdTMB+qx/Gn+G42qNVdLHxJY/wARP4W9qf4WTf8AzzouWbHD5JmDb/P8/wANe2ba1NBPtwoE9XPoa23mzL+WPJJWzAs80eHhlAYvJqPWGzhUQEseB7BvxFRvLbA5ZFFh1y+Z5ZF1CZnVl6S9iri4AFjcWHYRxsTVu50MEJcKX4GIhx4g2Uj5g+lZEK3MMt0TiavHsyP48kxlON7O0VaMDn5jIP8And9KrGGy4EAg2NOMNA2rcg93Hj41jOKbN3T6mePHta4Nf5p8aWzTFgG6shNuzqMiqfYn3rX6yLmIwAJxM5+IFYv/ADY/7fatdq6PQ5WR3JhRRRWRgFFFFAFFFFAFFFFAFFFFAfLUnNhUf4lVvvAH60rRQHlIwoAAsBwA2A8q9UUUAUUUUAUUUUB//9k=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484" name="AutoShape 4" descr="data:image/jpeg;base64,/9j/4AAQSkZJRgABAQAAAQABAAD/2wCEAAkGBhQQEBQUExQWFRUWGBcXGBgUFxgUFxQYGBgXFBcWFRcXHCYfFxwkGhgVHy8gJCcpLCwsFSAxNTAqNSYrLCkBCQoKDgwOGg8PGiwkHSQsLCksKSwsKSkpLCwsLCwpLCksLyksLCwsKSksLCkwKSwsLCwsLCwsLCwpLCwpLCwpLP/AABEIAM4A9AMBIgACEQEDEQH/xAAcAAABBQEBAQAAAAAAAAAAAAAAAwQFBgcIAgH/xABDEAACAQIEAQoDAwsDAwUAAAABAgMAEQQFEiExBgcTIkFRYXGBkTKhsRRywQgjM0JSYoKSouHwFbLRQ2PCNESD0vH/xAAaAQEAAgMBAAAAAAAAAAAAAAAAAQMCBAUG/8QALxEAAgIBAwMCAgoDAAAAAAAAAAECEQMEEiExQVEFE2HwIjJCcYGhscHR4RQjkf/aAAwDAQACEQMRAD8A3GiiigCiiigCiiigCiiigCiiigCiiigCiikMRjo4/jdE+8wX6mgF6KruN5wsvh+PGQ/wuH/2XqBx3PjlkfCV5PuRt9WtQGgUVkGN/KOwy/o8NK/3mVPpeoDGflITn9Fhol+8zP8ATTQG/V8vXMmN598zk+GRI/uRr9WuagsVzl5jL8eLlt3Byo/ptQHXNFUHmY5RHF5cA7l3iNiWN2Ktutz4bj0q/UAUUUUAUUUUAUUUUAUUUUAUUUUAUUU0zTNIsLE0sziONN2ZuA7Bw3JvYWFAO6KyXO+f+JFZsNh2lUNo1SN0e9tQOkAmxseNjtwqoY78ojGv+jigj/hZz82t8qA6IvX29cq47nlzSX/3JQf9tUT5hb/OoDG8rsZP+kxM7+DSOflegOvcXnEEP6SaNPvuq/U1BY3nQyyL4sZEfBCZP9gNcrwZXiZz1IpXJ7kZvwqcwXNbmc3w4SUDveyD+qgNtxvP5lsfwmaT7kdh7uRUBjPykoh+iwjt4vIq/JVP1rPMz5pMZhIw+I0ICQNmDkE3IuBwGx9qbYfkLfiZG8l0/M3oC3Y38ozFt+jghTzDuf8AcB8qgMbz25pJwnCfcRF+diaRPJGGO2pST4vfw3005w2VxKbCNOHaL7jz/wA2ouSrLl9uDnV0V/Gct8fP8eKnfw6R7ewNR5wuIl3KyN4sD+NXowheAA8tq+Bb1k40cx+peI/mUhcjmPEAebD8KVTk63awHkCf+Ktc8FN+jokXR1cpqyFi5OL2sx8rD/mpCDk9COKk+ZP4U70UvFV0caZTl1E66jTH5HGYHCRqGAJBA3uN+Plt61STWo4Vaz7lBgOgxU0fYrtb7pN1+RFRmhtoz9PzublCT+Jpn5PuedHingJ2kG3mOsPo3vXQlcdcis2OFxsMg7GH1v8Ahb1rsDC4gSIrruGAYeRF6oOqK0UUUAUUUUAUUUUAUUUUAUUUUAVE8q8jGNwU+HJA6RCATwVuKN6MAalqKA5MzTk5JgpsRhZrFtNwVuQWjs9xf9xn+VMeRGVRYnGpDOCVYOAA2jrBSwufQ1q/PblvRYmPEW2IRm8Qp6KQfyOvtWP4bFHBY1JBxhlDbdult/ex96diDeIebnLYCPzGG7D+elkkYggEdUAC+4qbw+RwREdFCoG36DBjyP5yTh5mnmVySNAml532IvGIkuDd0JZ/3SFuNur2V7nGwL2FuP2jEkcdrERbWv399OGShzl8ro9gkpBsPzrxJpFzeyLuTx8xap4VW8rwYkbXEcONNrlYSzA27JGIPC+/iasooCA5cZX9owM6AXYLrX7ydce9iPWsCbFhgC0o4cDqYjw/w10042rljlhhRgsfiYGS4SRinWK9RhrThx2I9qECk+NQHqsT5jT7bmk8PmQ1rv2j57fjVexGLueGnwF7D+Yk0iZ6gxnBSi4vuaNJDTVktT3LZumgjk71F/MbH50TQVsdTx9uMnF9uBqqahb2pvLhrGnUYsafCASDxrBKmZLK8bK+UpWFKezYKxrxHDaujjiXSy7kOsOlVvnNwGnEJLbZ10n7ygfgR7VasOleuXmUdNgZm/WiKOPTZv6Sfao1ELVfB/sY6TP7eoi/PH/flGQRuQQRxBBHpXV3NTnYxWWx77x9Q+XxL8j8q5Pravye8+tI+HJ2YGw/eXrD5Fv5a5Z603eiiigCiiigCiiigCiiigCiiigCiiigKPzt5QJ8Dq/Yax+7IOjPzKn+Guac5Uno3PFkAb7yXjb5rf1rr/PMuGIw00R/XRlHgSNj6Gx9K5Q5QYewkBFiriTyEo63s6EfxUINy5s8yXE5RCzBGZF6NukLMLwnT8I3/RFD61Y4Rt1LDcbQYQjuPWaTb12+VZZ+T1nVjicMSf1ZlA42/RSeXGM7fs1rCztE5JIuu158Xtv+4otfbtF6qg/pOL+bMqJEZjKxsuHYeMjqg9LaiakhUPgc71Hrda4BHRRysBc23Yjf2HA1LNIBxIHntVpB7NYLz84BosZBiIzo6VDCzXsLodrnxU/01uEeZxs+hXBa17DfbjxG1UXnsyP7RlkrAXaEiVf4dn/pvQHOWNBBu0iux2Oly54dptbw2JprrPdSsjx6dukLW7dKqDtfhcsOPdTQ0BovN3jNcMkR4odQ8m2PzFWCZLVnnIbHGHFoT8L3jO/fuNvMCtLxUVSpUeT9Sx+3qW+0uf5IyWOvWFmsa9SU0dt62Y0zXS3KiZkhDi/bTQ4avODxZFSRXULitzE9vBS7gN8LDcgd5A96nsdEGjdDuHZlPioBU/WmGBjs6nuN/bepDjYnu/ua2W4qW59l+r/opk25KjAMfgzDK8Z4ozKfQ2qZ5DZ22ExiSKbWIP8ALuR6rqHrT7nNy3o8Z0gFhKob+Jeo30B9arCyKvRsoIIvquQbkNfqjiBpIG/aDXDyQ2ScT3WDJ7uOM/KOz8vx6TxrJGwZW4EeBsR6G49Kc1RuaDNBNlwF7mNip8juDV4vWBcfaKKKAKKKKAKKKKAKKKKAKKKKA+Gubec7J+hzGZANpNdv4x9oj/rDLWx853Lg5Vg+kRdUsjaI7/CpsSWbvAA4dpIrAs7zubFl5ZZGkkQhlZt+qrCROGwFmYUIG/Nfm4wua4dm+B26F+zqyjo9/IlT6V0rioiskmm9yAw6ONC+1gVDNsSdzvv7VyVj10TMV231KR3HrKfYiurMtzf7XgcJihptIil9RIHWFnUAcTqDCsXxyupPPmj1iNRtrEljteeZIl63Zpj4m9rfXvbwMpFh0FxcELFLOR2Ws3C3VHpwpRYgtwvRhlNvzOFeRh5M9wD47ilJNdzq6WzAMBJNHEvZtpXrALxNu6syK+J7wskiXYCV9gNLqmHjUdpA4i1u39q1PMUY8TG8YZWOnTIoOoANsym3bUQSmq5EDG9jbpMVJYELsW4H+x7Kn8rwhWM6mLFt90WO1+zStLDiupyTjMFNh55YFRbwuy6iiE2BNiWYcLb3plmTTWHSvq/d1qxFtt1U7VfOe3IlhzTpGJVJ01XC6uuvVItcfu+9Z5iFjA6hcm/FgFFvIE7+tQSJwylSCOIII9N62bAY4TRI/wC0oPuN6xWtE5B4wyYcpxMbW9G3HzvVWR7VZx/VsO/Gp+H+v9k7ilplp3qUkwzHsNJrlzHsqzHnj5OHCSSGkSVLYNqIcpf9k+1SeDyRydwQO0kfId5rpQywa6lWSSYQw7Fr7C3rfsFLwxmRgNt+/YCpH/RTsvADj50sMpEYLEk6d7KCzbdwHE1sYMmN/Sbt9vgUXzVGf86WTF8Estt4nvtv1GOgn30GsjTcEeuwvw8ewWufSujszwYxEEsKxSFXQoNQWIKWBu/Xa5OrSbWFuyuc3iKOVYbqSCD2EGx+daWre6W7yes9Mmtjx+Hx9zNK5quUDRho9RAIHAkfCbdngVractzdwBvqHc34GuY+S+N6Kfjt7bcOHqD6VunJvNtcY3rlZbUrR6nRwjlxOLXT9zSMNj1fgbHuOx/vTi9VKOWpDDZoycesPmPI1ksvkoy6Rr6pPUUhhcWsg6p8x2j0perk7NJprhhRRRUkBRRRQBRRRQFC57Mn+0ZRKQLtCVlHkps3yJrnLBgGzXO6kNvxset/Qb28K7AzXAieCWJuEiMh/iBFcgJCYpJYm4xuQfK5if5Ee1CBvmURAW/FdUZ80Nh/SUrdOYXNftOWTYVmsYZNuBskvXFgf3w/vWJ45LqwPGyv6r+af56TVr5kM46HMuiJ6uIRo+JA1r+cj3HDdSP4qiTcU2upJvmLuNzq02F9eI6FQV2tpXfsvt3imSiPYAwg3NhHA+IZgRqHWYb/ABFifGpR8lbWSphQE32hDPc7m7MbG57bU8wuBs2rppH7LFhp2uOCgXO/b3DupHoSMIJJQ4ISdrcQ3RRRm+xNviPfbsqQhacsCyxqvaAzM3vYDjv/AJenpqJzHlbg8NfpsVBGe5pUB/lvepIKFz+cn+ly8Tqt2w7q54W0OdDA9vEqfIVgcbyMOpGAO9I9+/4zuO/jXSufctcHjcNNBEmJxIljeP8AMYaVl6wIB1sqrsbG9651w3JrESixZU06gVkkCldJ0N1b3FiLWt2UtLqCMxeGZes9rkn9ZST42U7Vb+aLM+jx3Rm1pkK78NS9dfoR61D4Hk5A7aWxcadVmvpOk6RewdtK3NrAd9fcskSGaKXDLM7xyI4uFNwpBI0oDxG3Gqc0Pcxyh5RVmxrJBwfc6FXDN+yvtS8eCc9gHtTl+VGBRQSw3ANtyRfex7jULjudjL4eAufFgPxJriY9Bl8r8/4ORH0uPeT+fwJkZfbjv4ULh2J4WtwA4VQMx5+4RfooVPoW+thVYzHn1xL/AALpHov0F/nXRho2vrSM36ZH7Jsv2Bu02pvPJEg68yj+IfQVz7jucjGTcZLe5+pqKbPcUxJMr7gqd7CxG47uFdSGRw+qVr0XH9pnQeIz3Cr/ANQt2dUdvdc2rCOXfRnHztF8DsHtsbFgCwNtviv71E4jFSSEtJISWtclib7bE27gAKSATSd21bWAAt+9c3uLbWsDfwrLJmlk4bOjptHj07uN2LIdDRvcHVxsbkWJQ6r8D2+RFafyQzm1lJ4gH8D86yfoz/8Au31qeyvNSoTf4Tue25sdu8ca1ckbR2NJm9rJfZm84TG3HGpBccBYVmWWcpRYAsb1bcvxmqxb0rVvszv7YzVlnhxG9wSD3ipOHN3X4rMPY1DYeYWp0DWVOPQ0cuKMnyiw4bMkftse4/5vTqqren+CzMrsxuvjxH9qshm7SOfl0tcwJyivINFbBonqiiihIVy7zqZR9mzqdbWWbrju/OCx/qrqKsQ/KOye32XEqOGqNj/Wt/nQGUA6lUntNj/8gKH2db+tMMszBsNiI5l+KJ1cdm6sGt8qeL1gwHaCR/EOkX+pSPWo/GfHfsaze+/1JoDpSPMcdjYOrDg44X/OfnpZ8W3WPS30xqoG5uBq8uymzziEFcRnUeGUb9HhYsPh733OnUZJPM2B3rJeT/KOAxGPEu2kRhVDl5hqC2AVTcRjYcB62pjg+UUxk04aKMAAEhIwmwA1Fm2sLnifCjXz8/cRfNGrYjH5Q3xnMMxP77Yl0P8AOY47elqSTlxh8L/6XKsNB3PM8MbeoiV2+dZ/HLmEjxxloY3bU6q7KzOh1XOnrBkCg2Ft9Nxc8atm+XNGEcv0iyarNpdd1I1CzgG2438fCpaXZjk1bNeeKdwVbE4aMfswQGY9460rEH+Ws/xud4RpXlZZppJGZmYssQZmN2NowtgSTtVWotUEk+eVCL+iwsK+LDpD7tSM/K/EsLdIVHcgCj5VD2r5QC8+Nkf4nZvNiaQovRqoD7Ravl6+UAucS2kLq6q6rAD9qwbfib2HGky3mfOlcNl0su6Ru4H7Kk/MCpfLOQ+KxCCRUAQ8GdgAd7cOPHwoCD6SvhkNW7H82s0OHMzOjAWuF1XsTa9yB22qZl5u8PFFFMXeRdUTMCQuqN9msALggkdtAZwqEnYXqx8jsvibGRRYsMsUrBGIOkrququG4bMQa0MZLg8FiYWCRhfzkbatxuLxv1u3Yi/iKrXL2SOZ+kiKmwW5W1rjqk7bb2U+9Q2ETeY8gI8HKDFjI547/CpHSr29YKSLbcR7U/wuYre16iclwjNDHII3Osb2VttvLvr1mGF09Zbhh2cD4itObtnpNGtkepdMFjKlf9U3AH+f5tWf5fnVwCf876msoxvSPvsOAPptUOVcI2pRjJ2XOCcEbnelb1D9Jo2Pz3vT7C4jUO6sGa0sdcolYMzdF0ixA7+zwr5TPXRT3ZLg1Xgg3bRcKKKK6JxAqk88OT/aconAF2jAlX+A7/K9XWqryvxxciAHYi8niCNlPhbf2rGUlFWyzHjeR7UcvZY46t9huL92kiQfLUKayrqUEfqlh6fEPkW9qc4nB9HNNESRoLkfvaL289qjWlO/ib+vf8zWRWfL2pzgce0TEgKQQVZXGpWBsbEeYB8xTS9ekQk2AJJ7BvQEq/KnEH/qaQEMYCqihUIsVWw6o8u0k9tR2IxTSG7szHvYlj7mnP8AoM/VvE4DsFUspUFjwFzUnNyExEegyaVDOqE3voLEgFrDhcHh3UIK9qovV1xXN50BQySMV6VY5LKFsGJF1JJvuLeoqXx/IjDYZoXI1BZgJFZrho2JCtbs3+tBZmYFOsNlMsjhFjcsQSBYgkDid+zxrT8xwuGwsuHkQRgxSdbSFGqNwQbgcStvnXvFZyjzQPh0aRoWb9GrG6PfUPhHba1BZQMLyKxDyiMqEJQyAsRYqDYkab3PhUtgObktiDFJJb810ilB8e+kqL8CD51cI3xGKkSSCDR0LMl5WVBdgLxkXv4+tK5fkuIxZ6Zp44GR3iAVSzK1gCCDtbh9aiyOSBy7kBh0xUkT6pAESSMsbbXs4YDYkGpDKcvwmFnnRxGg1JIjNa4FrMgLb2v2U8y3k/HiI9c8splvLG3WVRGyk2Gw3B2J4V7y3CYQ4MAxKJCkisxuWWRSQGBPDs7qAa5RnqQGZIULqZC8YRWcANuwGkdh8qZ4XlQ2HjeNIzp1syEsF0hjfTax8asmW8vY4sPEvVDqgDBdusNuCi/Zfh21WsdEJXlZFI1amUEEbm54HsvWMnRlFWNp+VsswZG0hWFiN2JHmTYe1WHIMgWfC3llmABZVS4VAALqdxdxq7KhObbIo8VM0khLCIXZWNwzm9gR2WsdhWpKobs2HyrBt3SN/TaaM1ul0KxFyfwqwhTH1wF1SDUTqBuSNW2k8LWqRxWGjmZAYkspuoCKAL27ANxtwp9mxASw2BKj53qM+2hDeqMjknTZ08eDF1jH9yxRS2Ar7MivcMqkeIB+tVo5mWPxC1qcpmnZcnsFRxRbKFHzGcicJJeytGT2xsVF++xuPlXjDcjjEtkl1cLFxY7cAbU8jzHYcN6dwzfOq2iE2uh4lwD7GwJtvv8AS9fF1IfhYW7bbe9O/tFKJJftqXyZb3XI1GJb930uaK9yutzdQfb8aKqH4F9ooorrHlxLEYgIrM3BQSfSs9bEly8jcWJP9vSrDy3xxWJIxxkbf7q7/Uj2qsqOp3VqZpXKjsaDFUHN9zF+W+E6HHF/1Wa/oQL/AFb2pryXySKbEJHNfSXKGxsb2su/de1WbnHwNwT4XHmD/wAE1VcoxRDhhxsrj7yGx+lX45XE0NXj2ZWl95peB5C4WNyPs4sumzPd9Vxft22Nh61UcVlowGYkqLKkgYD9w2NvY2q1yc4es/mcLI7bcWAFxvwUEnfyqJzjA43Fv0r4R1uoACI52F+JO5O9ZNpGtGMn2HeZZmuKiaKCKSQ3UoUjc2KkEEkiw2uNqVxbYnFs+H+ziJ9CyOZGCkBSGDgW338+JqRg5ZJFBFHL1XVArKbqwI6ttAF9wB70wxmfSvMuKTDyMqRujnQyqUO4uzDsJO9rVJjVcH2TJsRiJ2gxE8a2iEg6NdQkW4sFJI3BG58K9RcnIzinimllnXolkj1OVDb2YMt+I37RXnFpjXti1SOLREzKC2stG252AA8bbHevuMyOR4ftDYotL0PSqI00LY7lAwN72v2dlALYLA4bD4uVOjjUPGjxl7N0bKbSKC/jffjahOUEMGJxFnAjk0OOjFwHAKsBpFhsSaTxmQYZsGZF6RpDGrq0jl9R0hmBvt+2LeFLZtPhzg/zaRRlkR49KqGV16xBPE33FAN4c+eOWV0gleOd003XQDJbSbFxuTfzpUx42GUm0UQxEyqdbCTo5D1btoO17Hs4iks65VjFRMiamkbo3AUM2mRbHgBtvccacYpcbjFIXCul2VtUmmOzKdQO+53vv+8aARlyApNF0mJOmaUq5jTRpcrcWDXtc7X8OHCnE2QYSDFwAjpY31Kwdr2e10J02491N8/ybGLCZZ5IgqspIjZmZd9nudtieyveeclEjw0jdPLK6DUAQiIw4tpVe23b4UJsd5hmWHw0+HljRE0MyOAoW6sDZtJ3uO/xqJ5Sco1xDCRNyoKki5HG434dpqQx+CwQwz9DEis0aurnUX1W1bsew7D1pDN+WsMmF6IkDXEAVW1la37Ci9wwqGrEXTsb8i8RJhZZWmjaNJSpDMNNyARa3HhVkxWf9Gdt1PA1n2a8tEkhVWRi+kAmy8QBexJ7xe9VzDctJ4tgxt2XO/r2VXKMk7idTS6qEVtyI13FZv0iC44Hjwv71V8wzrciqZLyzlf4ifemz8oSe+sHjcnbNietxriBbVzgjcEbb2peDldvVE/1At37eQpbL7Pub+lT7SNb/LnJ0jTMJypQ2qxYTNgbWrI4cI1xoJJPZU7gsykhOmTqnu7xw2qqUa6G1DI/to04Y0Hw8q8y5kFH971UIc9UjjSOIzHVwaqpWbcGkW0Z/wB9fap8OMsONFVUy3dA6Fr5evtMs2xwhhZ+0DbxY7D/ADwrrN0eUSbdIpvKjE9NiSBwQBB58W+f0puwstI4VixJO/bTuaO4rn3ubZ6PHDZFQM65wVvESNyKzzJ4naRFVSW120jjZx/yPnWt8pMpEkbA9xtTDkByRaIHESDTI4soOxVO+3efp51djmoRdmvq9M8mWLXT+Czcm8K0MUcRsWQdYrsLkk2v22vxqyk2F96YYbCEcDbtpwCydtx41isifUtWJQW2HQaZhPoa/V1hblioJCjfiRVVzjlurROkMgmkcabWLKAdiertwJ7amM9n6OOV+LMpAHodhVU5Jcr0TDRhpViMZIYAIC/W1AntNwbVbhfU5/qMIxcWutcn3JcwxMsAijw7SdGDGXZlRADfqsW8Ozwr3gsrxiumEkliiURFw1ukJQEggEGxO52tTDB8tdM2Id0NpWDhUN7MLrc3I4rx8ajcdyuc4hZlOnQLIj2sqkWPA9p39qvOZRY8y5Nphkh1YqR4jKsbr+jsp3JQaje2/HvpXNsowmGeGREBVZVEqu2u6tt1r9xBPYKombcrDiGBkYMVvYIp2vx7TfgKbS5xJJxEjffYgfOoJo2SXlbh8OLK0SDuTSPklRGL5x0/VDv5DSPdrfSsu1THhpXyGo32289xUvl/IfG4m2mOdwTuQulR3HVwPvQiiazXl08qMhVFVgQdTajb0sBVem5Tk7dIWsNPVUXsBptcC/DarVl3MRjZDdxDCP8AuMZX9l2q25ZzAxLbp8VK/esSrEvvuakmjGzjmawEbHu1GwHkDwpnmWLlTjpF+wb/ADrprK+arLcPuuHVm/alJkPzNvlWe8+HIBV6PFQIFW2h1RQFUgXVrDYXAI8wO+hkjD2kJ4m9eadx5azcKJcuK8aWTtfUaCil4sEzC4FE2GZRuDUkUxMPT7KVJaw2HbTOKK5qRK9GVYcDsfwNYsyh1suuWaI0uFu3aTxpPMgHQ3AvxHeO6ojB5hTp8fcVrSTs7sMkZRI5cQ2w3vTuKc99IiBWVW33ve3macw4MdknuP8AisnRopTi6HKYg24e/GilogoG7+w/tXyqqNhSZ07VE5T5x00pjX4ENvNuBP4e9W/NcV0UEsn7CM3qASKyrKZ9ViTe+/nVmonS2+TX0GJSbm+xO4OC1PGWwpFXAFepJNuNUxpHS5bInM1A3t6V5ixLXHVJpljcQXexPaeHvT7Cm1t6xbTZfL6KHP25j+qR5g15nx9hX2dif1jURm50Le9zUTMItMq3OFnVoLX47e/H5XrM1zIjgAKluWOZdLLovsl/dt/kKr1q3MEajycPW5N+Wl0XA4fMHPFj6bUiXJ4mhIyTYcakYcjY1daRqxi5dEazyG5mkxWGjn+2KyOP+it7HtBLW0sPKr9lvM9gITdkeRu3W5APolqzPmTziTB44YYkmLEXBXucAlWHdwsfA+FdBinDIaa6kdgOTmGw/wCigiQ96oL/AM3GpG1faKkgKKKKAKbZhgVnieNxdXUqQe4i39/SnNFAcsY7KzhZpYX+KNip8bHj6ix9ahcycWsK3zl9zUnMJzPDKsTsFDqykqxXYNccDaw4HhULNzBJ9kIE5bFX1ByLRcPg07kD97j4WqtRdm486cNpneVYRAovT5Msil2HHu76b4rKZ8BMq4iNkKnbVurfvK3Bh5VNYTMEk0hwL3G/aPI1U7V2dXTPHJJUUrPsg6C7KNu0fjULPPqQir9ynzFJFsO7fx2qq8meSEmNnWJXjTUfilYKtvqx8Buasg7NLXYY45/Q6NEVhcTYUvNmG21bjj/yfMO0cQhmZGVbOWXWJG467aho48OFgPG+ZcoeabH4VyvQNIvY8QMit7C48iBWdHPUnVIY4R7RqPAUrE43I7OPh/amrxMh0MCpXYg7EEbEEd96+K5Xcd/v51VRtb7SJeOYW+GimC4hDuWKHtFifYivlRsHus6G5f5uUi6FeMisW+7wt6m/tWc5TjLEr3GrRzkTWxaj/sj5s16pMfVnv2MB9K1c7uZ0dElHEqLtFiLrfw3pXpri9RWFl2tUgrbWrCL5NhrkhpxZh3kk07il0+PhTOZe0ne+3lTlI+FQ2WzVsdRy6qZ55D+bv3b0+wMG5pbMcNriZe8Ee4tWTVo13LbKkc4Y2XVI7d7E/OkQaVxMJR2UixUkEdxBtSQFdNHnH1J7k5l+tgT21oEGRKEJAGwv/hqocnZAhXuq/wAMutdA/WHW8uJ+QrXm/J6PR4Yxw3R55r8t6XNlYbrCjuT426Nfm1/St0FUDmnyiOFcQykF2dFYDigCBgD3XLMfStAq+KpHBzy3ZGwooorIpCiiigCiiigCiiigGeaZXHiYXikUMrAjcA2uLXF+BHfXMecRSYPESROP0blfEWOxHgdj611RVL5cc2kWYnpFbop7W1W1K4HAOvyuN/OsWrLMc9rObcfmV+Bvfs/5qy8kcIxTdFcdtzY+lOs95ocfh2J6DpQP1oTrv/D8Q9qYYPGvheq6sh7Q4Kn51g+Eb2ny/wCzdJmwc3XKRxMcHKxYaS0RY3ZdNtUZPaANx3WPhWi1j/NVl8uKxzYxgRDGrqrHYO77WXvAF7nxFbDWULrk19W4PK3DoUblvzWw4/VLGeixBHxD4HI4dIO/94b+dYhnXJufBSGKdCjXuO1WHerDZhXVBqMz7k7BjYujnQMvEHgyHvVuINS42URnRyi0dFapnHMlOszfZ2R4jupdtDC/6rC1jbvHGisKZbcfJY+dbD2khfvRl/lN/wDyqhTP8B7q03nXhvhon/ZkI/mRv/qKzR16vp9BetHUcTOtoZXir57k9gJbgGpSJ71X8sl6oqZw0lzVRskcJdTMB+qx/Gn+G42qNVdLHxJY/wARP4W9qf4WTf8AzzouWbHD5JmDb/P8/wANe2ba1NBPtwoE9XPoa23mzL+WPJJWzAs80eHhlAYvJqPWGzhUQEseB7BvxFRvLbA5ZFFh1y+Z5ZF1CZnVl6S9iri4AFjcWHYRxsTVu50MEJcKX4GIhx4g2Uj5g+lZEK3MMt0TiavHsyP48kxlON7O0VaMDn5jIP8And9KrGGy4EAg2NOMNA2rcg93Hj41jOKbN3T6mePHta4Nf5p8aWzTFgG6shNuzqMiqfYn3rX6yLmIwAJxM5+IFYv/ADY/7fatdq6PQ5WR3JhRRRWRgFFFFAFFFFAFFFFAFFFFAfLUnNhUf4lVvvAH60rRQHlIwoAAsBwA2A8q9UUUAUUUUAUUUUB//9k=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486" name="AutoShape 6" descr="data:image/jpeg;base64,/9j/4AAQSkZJRgABAQAAAQABAAD/2wCEAAkGBhQQEBQUExQWFRUWGBcXGBgUFxgUFxQYGBgXFBcWFRcXHCYfFxwkGhgVHy8gJCcpLCwsFSAxNTAqNSYrLCkBCQoKDgwOGg8PGiwkHSQsLCksKSwsKSkpLCwsLCwpLCksLyksLCwsKSksLCkwKSwsLCwsLCwsLCwpLCwpLCwpLP/AABEIAM4A9AMBIgACEQEDEQH/xAAcAAABBQEBAQAAAAAAAAAAAAAAAwQFBgcIAgH/xABDEAACAQIEAQoDAwsDAwUAAAABAgMAEQQFEiExBgcTIkFRYXGBkTKhsRRywQgjM0JSYoKSouHwFbLRQ2PCNESD0vH/xAAaAQEAAgMBAAAAAAAAAAAAAAAAAQMCBAUG/8QALxEAAgIBAwMCAgoDAAAAAAAAAAECEQMEEiExQVEFE2HwIjJCcYGhscHR4RQjkf/aAAwDAQACEQMRAD8A3GiiigCiiigCiiigCiiigCiiigCiiigCiikMRjo4/jdE+8wX6mgF6KruN5wsvh+PGQ/wuH/2XqBx3PjlkfCV5PuRt9WtQGgUVkGN/KOwy/o8NK/3mVPpeoDGflITn9Fhol+8zP8ATTQG/V8vXMmN598zk+GRI/uRr9WuagsVzl5jL8eLlt3Byo/ptQHXNFUHmY5RHF5cA7l3iNiWN2Ktutz4bj0q/UAUUUUAUUUUAUUUUAUUUUAUUUUAUUU0zTNIsLE0sziONN2ZuA7Bw3JvYWFAO6KyXO+f+JFZsNh2lUNo1SN0e9tQOkAmxseNjtwqoY78ojGv+jigj/hZz82t8qA6IvX29cq47nlzSX/3JQf9tUT5hb/OoDG8rsZP+kxM7+DSOflegOvcXnEEP6SaNPvuq/U1BY3nQyyL4sZEfBCZP9gNcrwZXiZz1IpXJ7kZvwqcwXNbmc3w4SUDveyD+qgNtxvP5lsfwmaT7kdh7uRUBjPykoh+iwjt4vIq/JVP1rPMz5pMZhIw+I0ICQNmDkE3IuBwGx9qbYfkLfiZG8l0/M3oC3Y38ozFt+jghTzDuf8AcB8qgMbz25pJwnCfcRF+diaRPJGGO2pST4vfw3005w2VxKbCNOHaL7jz/wA2ouSrLl9uDnV0V/Gct8fP8eKnfw6R7ewNR5wuIl3KyN4sD+NXowheAA8tq+Bb1k40cx+peI/mUhcjmPEAebD8KVTk63awHkCf+Ktc8FN+jokXR1cpqyFi5OL2sx8rD/mpCDk9COKk+ZP4U70UvFV0caZTl1E66jTH5HGYHCRqGAJBA3uN+Plt61STWo4Vaz7lBgOgxU0fYrtb7pN1+RFRmhtoz9PzublCT+Jpn5PuedHingJ2kG3mOsPo3vXQlcdcis2OFxsMg7GH1v8Ahb1rsDC4gSIrruGAYeRF6oOqK0UUUAUUUUAUUUUAUUUUAUUUUAVE8q8jGNwU+HJA6RCATwVuKN6MAalqKA5MzTk5JgpsRhZrFtNwVuQWjs9xf9xn+VMeRGVRYnGpDOCVYOAA2jrBSwufQ1q/PblvRYmPEW2IRm8Qp6KQfyOvtWP4bFHBY1JBxhlDbdult/ex96diDeIebnLYCPzGG7D+elkkYggEdUAC+4qbw+RwREdFCoG36DBjyP5yTh5mnmVySNAml532IvGIkuDd0JZ/3SFuNur2V7nGwL2FuP2jEkcdrERbWv399OGShzl8ro9gkpBsPzrxJpFzeyLuTx8xap4VW8rwYkbXEcONNrlYSzA27JGIPC+/iasooCA5cZX9owM6AXYLrX7ydce9iPWsCbFhgC0o4cDqYjw/w10042rljlhhRgsfiYGS4SRinWK9RhrThx2I9qECk+NQHqsT5jT7bmk8PmQ1rv2j57fjVexGLueGnwF7D+Yk0iZ6gxnBSi4vuaNJDTVktT3LZumgjk71F/MbH50TQVsdTx9uMnF9uBqqahb2pvLhrGnUYsafCASDxrBKmZLK8bK+UpWFKezYKxrxHDaujjiXSy7kOsOlVvnNwGnEJLbZ10n7ygfgR7VasOleuXmUdNgZm/WiKOPTZv6Sfao1ELVfB/sY6TP7eoi/PH/flGQRuQQRxBBHpXV3NTnYxWWx77x9Q+XxL8j8q5Pravye8+tI+HJ2YGw/eXrD5Fv5a5Z603eiiigCiiigCiiigCiiigCiiigCiiigKPzt5QJ8Dq/Yax+7IOjPzKn+Guac5Uno3PFkAb7yXjb5rf1rr/PMuGIw00R/XRlHgSNj6Gx9K5Q5QYewkBFiriTyEo63s6EfxUINy5s8yXE5RCzBGZF6NukLMLwnT8I3/RFD61Y4Rt1LDcbQYQjuPWaTb12+VZZ+T1nVjicMSf1ZlA42/RSeXGM7fs1rCztE5JIuu158Xtv+4otfbtF6qg/pOL+bMqJEZjKxsuHYeMjqg9LaiakhUPgc71Hrda4BHRRysBc23Yjf2HA1LNIBxIHntVpB7NYLz84BosZBiIzo6VDCzXsLodrnxU/01uEeZxs+hXBa17DfbjxG1UXnsyP7RlkrAXaEiVf4dn/pvQHOWNBBu0iux2Oly54dptbw2JprrPdSsjx6dukLW7dKqDtfhcsOPdTQ0BovN3jNcMkR4odQ8m2PzFWCZLVnnIbHGHFoT8L3jO/fuNvMCtLxUVSpUeT9Sx+3qW+0uf5IyWOvWFmsa9SU0dt62Y0zXS3KiZkhDi/bTQ4avODxZFSRXULitzE9vBS7gN8LDcgd5A96nsdEGjdDuHZlPioBU/WmGBjs6nuN/bepDjYnu/ua2W4qW59l+r/opk25KjAMfgzDK8Z4ozKfQ2qZ5DZ22ExiSKbWIP8ALuR6rqHrT7nNy3o8Z0gFhKob+Jeo30B9arCyKvRsoIIvquQbkNfqjiBpIG/aDXDyQ2ScT3WDJ7uOM/KOz8vx6TxrJGwZW4EeBsR6G49Kc1RuaDNBNlwF7mNip8juDV4vWBcfaKKKAKKKKAKKKKAKKKKAKKKKA+Gubec7J+hzGZANpNdv4x9oj/rDLWx853Lg5Vg+kRdUsjaI7/CpsSWbvAA4dpIrAs7zubFl5ZZGkkQhlZt+qrCROGwFmYUIG/Nfm4wua4dm+B26F+zqyjo9/IlT6V0rioiskmm9yAw6ONC+1gVDNsSdzvv7VyVj10TMV231KR3HrKfYiurMtzf7XgcJihptIil9RIHWFnUAcTqDCsXxyupPPmj1iNRtrEljteeZIl63Zpj4m9rfXvbwMpFh0FxcELFLOR2Ws3C3VHpwpRYgtwvRhlNvzOFeRh5M9wD47ilJNdzq6WzAMBJNHEvZtpXrALxNu6syK+J7wskiXYCV9gNLqmHjUdpA4i1u39q1PMUY8TG8YZWOnTIoOoANsym3bUQSmq5EDG9jbpMVJYELsW4H+x7Kn8rwhWM6mLFt90WO1+zStLDiupyTjMFNh55YFRbwuy6iiE2BNiWYcLb3plmTTWHSvq/d1qxFtt1U7VfOe3IlhzTpGJVJ01XC6uuvVItcfu+9Z5iFjA6hcm/FgFFvIE7+tQSJwylSCOIII9N62bAY4TRI/wC0oPuN6xWtE5B4wyYcpxMbW9G3HzvVWR7VZx/VsO/Gp+H+v9k7ilplp3qUkwzHsNJrlzHsqzHnj5OHCSSGkSVLYNqIcpf9k+1SeDyRydwQO0kfId5rpQywa6lWSSYQw7Fr7C3rfsFLwxmRgNt+/YCpH/RTsvADj50sMpEYLEk6d7KCzbdwHE1sYMmN/Sbt9vgUXzVGf86WTF8Estt4nvtv1GOgn30GsjTcEeuwvw8ewWufSujszwYxEEsKxSFXQoNQWIKWBu/Xa5OrSbWFuyuc3iKOVYbqSCD2EGx+daWre6W7yes9Mmtjx+Hx9zNK5quUDRho9RAIHAkfCbdngVractzdwBvqHc34GuY+S+N6Kfjt7bcOHqD6VunJvNtcY3rlZbUrR6nRwjlxOLXT9zSMNj1fgbHuOx/vTi9VKOWpDDZoycesPmPI1ksvkoy6Rr6pPUUhhcWsg6p8x2j0perk7NJprhhRRRUkBRRRQBRRRQFC57Mn+0ZRKQLtCVlHkps3yJrnLBgGzXO6kNvxset/Qb28K7AzXAieCWJuEiMh/iBFcgJCYpJYm4xuQfK5if5Ee1CBvmURAW/FdUZ80Nh/SUrdOYXNftOWTYVmsYZNuBskvXFgf3w/vWJ45LqwPGyv6r+af56TVr5kM46HMuiJ6uIRo+JA1r+cj3HDdSP4qiTcU2upJvmLuNzq02F9eI6FQV2tpXfsvt3imSiPYAwg3NhHA+IZgRqHWYb/ABFifGpR8lbWSphQE32hDPc7m7MbG57bU8wuBs2rppH7LFhp2uOCgXO/b3DupHoSMIJJQ4ISdrcQ3RRRm+xNviPfbsqQhacsCyxqvaAzM3vYDjv/AJenpqJzHlbg8NfpsVBGe5pUB/lvepIKFz+cn+ly8Tqt2w7q54W0OdDA9vEqfIVgcbyMOpGAO9I9+/4zuO/jXSufctcHjcNNBEmJxIljeP8AMYaVl6wIB1sqrsbG9651w3JrESixZU06gVkkCldJ0N1b3FiLWt2UtLqCMxeGZes9rkn9ZST42U7Vb+aLM+jx3Rm1pkK78NS9dfoR61D4Hk5A7aWxcadVmvpOk6RewdtK3NrAd9fcskSGaKXDLM7xyI4uFNwpBI0oDxG3Gqc0Pcxyh5RVmxrJBwfc6FXDN+yvtS8eCc9gHtTl+VGBRQSw3ANtyRfex7jULjudjL4eAufFgPxJriY9Bl8r8/4ORH0uPeT+fwJkZfbjv4ULh2J4WtwA4VQMx5+4RfooVPoW+thVYzHn1xL/AALpHov0F/nXRho2vrSM36ZH7Jsv2Bu02pvPJEg68yj+IfQVz7jucjGTcZLe5+pqKbPcUxJMr7gqd7CxG47uFdSGRw+qVr0XH9pnQeIz3Cr/ANQt2dUdvdc2rCOXfRnHztF8DsHtsbFgCwNtviv71E4jFSSEtJISWtclib7bE27gAKSATSd21bWAAt+9c3uLbWsDfwrLJmlk4bOjptHj07uN2LIdDRvcHVxsbkWJQ6r8D2+RFafyQzm1lJ4gH8D86yfoz/8Au31qeyvNSoTf4Tue25sdu8ca1ckbR2NJm9rJfZm84TG3HGpBccBYVmWWcpRYAsb1bcvxmqxb0rVvszv7YzVlnhxG9wSD3ipOHN3X4rMPY1DYeYWp0DWVOPQ0cuKMnyiw4bMkftse4/5vTqqren+CzMrsxuvjxH9qshm7SOfl0tcwJyivINFbBonqiiihIVy7zqZR9mzqdbWWbrju/OCx/qrqKsQ/KOye32XEqOGqNj/Wt/nQGUA6lUntNj/8gKH2db+tMMszBsNiI5l+KJ1cdm6sGt8qeL1gwHaCR/EOkX+pSPWo/GfHfsaze+/1JoDpSPMcdjYOrDg44X/OfnpZ8W3WPS30xqoG5uBq8uymzziEFcRnUeGUb9HhYsPh733OnUZJPM2B3rJeT/KOAxGPEu2kRhVDl5hqC2AVTcRjYcB62pjg+UUxk04aKMAAEhIwmwA1Fm2sLnifCjXz8/cRfNGrYjH5Q3xnMMxP77Yl0P8AOY47elqSTlxh8L/6XKsNB3PM8MbeoiV2+dZ/HLmEjxxloY3bU6q7KzOh1XOnrBkCg2Ft9Nxc8atm+XNGEcv0iyarNpdd1I1CzgG2438fCpaXZjk1bNeeKdwVbE4aMfswQGY9460rEH+Ws/xud4RpXlZZppJGZmYssQZmN2NowtgSTtVWotUEk+eVCL+iwsK+LDpD7tSM/K/EsLdIVHcgCj5VD2r5QC8+Nkf4nZvNiaQovRqoD7Ravl6+UAucS2kLq6q6rAD9qwbfib2HGky3mfOlcNl0su6Ru4H7Kk/MCpfLOQ+KxCCRUAQ8GdgAd7cOPHwoCD6SvhkNW7H82s0OHMzOjAWuF1XsTa9yB22qZl5u8PFFFMXeRdUTMCQuqN9msALggkdtAZwqEnYXqx8jsvibGRRYsMsUrBGIOkrququG4bMQa0MZLg8FiYWCRhfzkbatxuLxv1u3Yi/iKrXL2SOZ+kiKmwW5W1rjqk7bb2U+9Q2ETeY8gI8HKDFjI547/CpHSr29YKSLbcR7U/wuYre16iclwjNDHII3Osb2VttvLvr1mGF09Zbhh2cD4itObtnpNGtkepdMFjKlf9U3AH+f5tWf5fnVwCf876msoxvSPvsOAPptUOVcI2pRjJ2XOCcEbnelb1D9Jo2Pz3vT7C4jUO6sGa0sdcolYMzdF0ixA7+zwr5TPXRT3ZLg1Xgg3bRcKKKK6JxAqk88OT/aconAF2jAlX+A7/K9XWqryvxxciAHYi8niCNlPhbf2rGUlFWyzHjeR7UcvZY46t9huL92kiQfLUKayrqUEfqlh6fEPkW9qc4nB9HNNESRoLkfvaL289qjWlO/ib+vf8zWRWfL2pzgce0TEgKQQVZXGpWBsbEeYB8xTS9ekQk2AJJ7BvQEq/KnEH/qaQEMYCqihUIsVWw6o8u0k9tR2IxTSG7szHvYlj7mnP8AoM/VvE4DsFUspUFjwFzUnNyExEegyaVDOqE3voLEgFrDhcHh3UIK9qovV1xXN50BQySMV6VY5LKFsGJF1JJvuLeoqXx/IjDYZoXI1BZgJFZrho2JCtbs3+tBZmYFOsNlMsjhFjcsQSBYgkDid+zxrT8xwuGwsuHkQRgxSdbSFGqNwQbgcStvnXvFZyjzQPh0aRoWb9GrG6PfUPhHba1BZQMLyKxDyiMqEJQyAsRYqDYkab3PhUtgObktiDFJJb810ilB8e+kqL8CD51cI3xGKkSSCDR0LMl5WVBdgLxkXv4+tK5fkuIxZ6Zp44GR3iAVSzK1gCCDtbh9aiyOSBy7kBh0xUkT6pAESSMsbbXs4YDYkGpDKcvwmFnnRxGg1JIjNa4FrMgLb2v2U8y3k/HiI9c8splvLG3WVRGyk2Gw3B2J4V7y3CYQ4MAxKJCkisxuWWRSQGBPDs7qAa5RnqQGZIULqZC8YRWcANuwGkdh8qZ4XlQ2HjeNIzp1syEsF0hjfTax8asmW8vY4sPEvVDqgDBdusNuCi/Zfh21WsdEJXlZFI1amUEEbm54HsvWMnRlFWNp+VsswZG0hWFiN2JHmTYe1WHIMgWfC3llmABZVS4VAALqdxdxq7KhObbIo8VM0khLCIXZWNwzm9gR2WsdhWpKobs2HyrBt3SN/TaaM1ul0KxFyfwqwhTH1wF1SDUTqBuSNW2k8LWqRxWGjmZAYkspuoCKAL27ANxtwp9mxASw2BKj53qM+2hDeqMjknTZ08eDF1jH9yxRS2Ar7MivcMqkeIB+tVo5mWPxC1qcpmnZcnsFRxRbKFHzGcicJJeytGT2xsVF++xuPlXjDcjjEtkl1cLFxY7cAbU8jzHYcN6dwzfOq2iE2uh4lwD7GwJtvv8AS9fF1IfhYW7bbe9O/tFKJJftqXyZb3XI1GJb930uaK9yutzdQfb8aKqH4F9ooorrHlxLEYgIrM3BQSfSs9bEly8jcWJP9vSrDy3xxWJIxxkbf7q7/Uj2qsqOp3VqZpXKjsaDFUHN9zF+W+E6HHF/1Wa/oQL/AFb2pryXySKbEJHNfSXKGxsb2su/de1WbnHwNwT4XHmD/wAE1VcoxRDhhxsrj7yGx+lX45XE0NXj2ZWl95peB5C4WNyPs4sumzPd9Vxft22Nh61UcVlowGYkqLKkgYD9w2NvY2q1yc4es/mcLI7bcWAFxvwUEnfyqJzjA43Fv0r4R1uoACI52F+JO5O9ZNpGtGMn2HeZZmuKiaKCKSQ3UoUjc2KkEEkiw2uNqVxbYnFs+H+ziJ9CyOZGCkBSGDgW338+JqRg5ZJFBFHL1XVArKbqwI6ttAF9wB70wxmfSvMuKTDyMqRujnQyqUO4uzDsJO9rVJjVcH2TJsRiJ2gxE8a2iEg6NdQkW4sFJI3BG58K9RcnIzinimllnXolkj1OVDb2YMt+I37RXnFpjXti1SOLREzKC2stG252AA8bbHevuMyOR4ftDYotL0PSqI00LY7lAwN72v2dlALYLA4bD4uVOjjUPGjxl7N0bKbSKC/jffjahOUEMGJxFnAjk0OOjFwHAKsBpFhsSaTxmQYZsGZF6RpDGrq0jl9R0hmBvt+2LeFLZtPhzg/zaRRlkR49KqGV16xBPE33FAN4c+eOWV0gleOd003XQDJbSbFxuTfzpUx42GUm0UQxEyqdbCTo5D1btoO17Hs4iks65VjFRMiamkbo3AUM2mRbHgBtvccacYpcbjFIXCul2VtUmmOzKdQO+53vv+8aARlyApNF0mJOmaUq5jTRpcrcWDXtc7X8OHCnE2QYSDFwAjpY31Kwdr2e10J02491N8/ybGLCZZ5IgqspIjZmZd9nudtieyveeclEjw0jdPLK6DUAQiIw4tpVe23b4UJsd5hmWHw0+HljRE0MyOAoW6sDZtJ3uO/xqJ5Sco1xDCRNyoKki5HG434dpqQx+CwQwz9DEis0aurnUX1W1bsew7D1pDN+WsMmF6IkDXEAVW1la37Ci9wwqGrEXTsb8i8RJhZZWmjaNJSpDMNNyARa3HhVkxWf9Gdt1PA1n2a8tEkhVWRi+kAmy8QBexJ7xe9VzDctJ4tgxt2XO/r2VXKMk7idTS6qEVtyI13FZv0iC44Hjwv71V8wzrciqZLyzlf4ifemz8oSe+sHjcnbNietxriBbVzgjcEbb2peDldvVE/1At37eQpbL7Pub+lT7SNb/LnJ0jTMJypQ2qxYTNgbWrI4cI1xoJJPZU7gsykhOmTqnu7xw2qqUa6G1DI/to04Y0Hw8q8y5kFH971UIc9UjjSOIzHVwaqpWbcGkW0Z/wB9fap8OMsONFVUy3dA6Fr5evtMs2xwhhZ+0DbxY7D/ADwrrN0eUSbdIpvKjE9NiSBwQBB58W+f0puwstI4VixJO/bTuaO4rn3ubZ6PHDZFQM65wVvESNyKzzJ4naRFVSW120jjZx/yPnWt8pMpEkbA9xtTDkByRaIHESDTI4soOxVO+3efp51djmoRdmvq9M8mWLXT+Czcm8K0MUcRsWQdYrsLkk2v22vxqyk2F96YYbCEcDbtpwCydtx41isifUtWJQW2HQaZhPoa/V1hblioJCjfiRVVzjlurROkMgmkcabWLKAdiertwJ7amM9n6OOV+LMpAHodhVU5Jcr0TDRhpViMZIYAIC/W1AntNwbVbhfU5/qMIxcWutcn3JcwxMsAijw7SdGDGXZlRADfqsW8Ozwr3gsrxiumEkliiURFw1ukJQEggEGxO52tTDB8tdM2Id0NpWDhUN7MLrc3I4rx8ajcdyuc4hZlOnQLIj2sqkWPA9p39qvOZRY8y5Nphkh1YqR4jKsbr+jsp3JQaje2/HvpXNsowmGeGREBVZVEqu2u6tt1r9xBPYKombcrDiGBkYMVvYIp2vx7TfgKbS5xJJxEjffYgfOoJo2SXlbh8OLK0SDuTSPklRGL5x0/VDv5DSPdrfSsu1THhpXyGo32289xUvl/IfG4m2mOdwTuQulR3HVwPvQiiazXl08qMhVFVgQdTajb0sBVem5Tk7dIWsNPVUXsBptcC/DarVl3MRjZDdxDCP8AuMZX9l2q25ZzAxLbp8VK/esSrEvvuakmjGzjmawEbHu1GwHkDwpnmWLlTjpF+wb/ADrprK+arLcPuuHVm/alJkPzNvlWe8+HIBV6PFQIFW2h1RQFUgXVrDYXAI8wO+hkjD2kJ4m9eadx5azcKJcuK8aWTtfUaCil4sEzC4FE2GZRuDUkUxMPT7KVJaw2HbTOKK5qRK9GVYcDsfwNYsyh1suuWaI0uFu3aTxpPMgHQ3AvxHeO6ojB5hTp8fcVrSTs7sMkZRI5cQ2w3vTuKc99IiBWVW33ve3macw4MdknuP8AisnRopTi6HKYg24e/GilogoG7+w/tXyqqNhSZ07VE5T5x00pjX4ENvNuBP4e9W/NcV0UEsn7CM3qASKyrKZ9ViTe+/nVmonS2+TX0GJSbm+xO4OC1PGWwpFXAFepJNuNUxpHS5bInM1A3t6V5ixLXHVJpljcQXexPaeHvT7Cm1t6xbTZfL6KHP25j+qR5g15nx9hX2dif1jURm50Le9zUTMItMq3OFnVoLX47e/H5XrM1zIjgAKluWOZdLLovsl/dt/kKr1q3MEajycPW5N+Wl0XA4fMHPFj6bUiXJ4mhIyTYcakYcjY1daRqxi5dEazyG5mkxWGjn+2KyOP+it7HtBLW0sPKr9lvM9gITdkeRu3W5APolqzPmTziTB44YYkmLEXBXucAlWHdwsfA+FdBinDIaa6kdgOTmGw/wCigiQ96oL/AM3GpG1faKkgKKKKAKbZhgVnieNxdXUqQe4i39/SnNFAcsY7KzhZpYX+KNip8bHj6ix9ahcycWsK3zl9zUnMJzPDKsTsFDqykqxXYNccDaw4HhULNzBJ9kIE5bFX1ByLRcPg07kD97j4WqtRdm486cNpneVYRAovT5Msil2HHu76b4rKZ8BMq4iNkKnbVurfvK3Bh5VNYTMEk0hwL3G/aPI1U7V2dXTPHJJUUrPsg6C7KNu0fjULPPqQir9ynzFJFsO7fx2qq8meSEmNnWJXjTUfilYKtvqx8Buasg7NLXYY45/Q6NEVhcTYUvNmG21bjj/yfMO0cQhmZGVbOWXWJG467aho48OFgPG+ZcoeabH4VyvQNIvY8QMit7C48iBWdHPUnVIY4R7RqPAUrE43I7OPh/amrxMh0MCpXYg7EEbEEd96+K5Xcd/v51VRtb7SJeOYW+GimC4hDuWKHtFifYivlRsHus6G5f5uUi6FeMisW+7wt6m/tWc5TjLEr3GrRzkTWxaj/sj5s16pMfVnv2MB9K1c7uZ0dElHEqLtFiLrfw3pXpri9RWFl2tUgrbWrCL5NhrkhpxZh3kk07il0+PhTOZe0ne+3lTlI+FQ2WzVsdRy6qZ55D+bv3b0+wMG5pbMcNriZe8Ee4tWTVo13LbKkc4Y2XVI7d7E/OkQaVxMJR2UixUkEdxBtSQFdNHnH1J7k5l+tgT21oEGRKEJAGwv/hqocnZAhXuq/wAMutdA/WHW8uJ+QrXm/J6PR4Yxw3R55r8t6XNlYbrCjuT426Nfm1/St0FUDmnyiOFcQykF2dFYDigCBgD3XLMfStAq+KpHBzy3ZGwooorIpCiiigCiiigCiiigGeaZXHiYXikUMrAjcA2uLXF+BHfXMecRSYPESROP0blfEWOxHgdj611RVL5cc2kWYnpFbop7W1W1K4HAOvyuN/OsWrLMc9rObcfmV+Bvfs/5qy8kcIxTdFcdtzY+lOs95ocfh2J6DpQP1oTrv/D8Q9qYYPGvheq6sh7Q4Kn51g+Eb2ny/wCzdJmwc3XKRxMcHKxYaS0RY3ZdNtUZPaANx3WPhWi1j/NVl8uKxzYxgRDGrqrHYO77WXvAF7nxFbDWULrk19W4PK3DoUblvzWw4/VLGeixBHxD4HI4dIO/94b+dYhnXJufBSGKdCjXuO1WHerDZhXVBqMz7k7BjYujnQMvEHgyHvVuINS42URnRyi0dFapnHMlOszfZ2R4jupdtDC/6rC1jbvHGisKZbcfJY+dbD2khfvRl/lN/wDyqhTP8B7q03nXhvhon/ZkI/mRv/qKzR16vp9BetHUcTOtoZXir57k9gJbgGpSJ71X8sl6oqZw0lzVRskcJdTMB+qx/Gn+G42qNVdLHxJY/wARP4W9qf4WTf8AzzouWbHD5JmDb/P8/wANe2ba1NBPtwoE9XPoa23mzL+WPJJWzAs80eHhlAYvJqPWGzhUQEseB7BvxFRvLbA5ZFFh1y+Z5ZF1CZnVl6S9iri4AFjcWHYRxsTVu50MEJcKX4GIhx4g2Uj5g+lZEK3MMt0TiavHsyP48kxlON7O0VaMDn5jIP8And9KrGGy4EAg2NOMNA2rcg93Hj41jOKbN3T6mePHta4Nf5p8aWzTFgG6shNuzqMiqfYn3rX6yLmIwAJxM5+IFYv/ADY/7fatdq6PQ5WR3JhRRRWRgFFFFAFFFFAFFFFAFFFFAfLUnNhUf4lVvvAH60rRQHlIwoAAsBwA2A8q9UUUAUUUUAUUUUB//9k="/>
          <p:cNvSpPr>
            <a:spLocks noChangeAspect="1" noChangeArrowheads="1"/>
          </p:cNvSpPr>
          <p:nvPr/>
        </p:nvSpPr>
        <p:spPr bwMode="auto">
          <a:xfrm>
            <a:off x="0" y="-949325"/>
            <a:ext cx="2324100" cy="196215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496" name="AutoShape 16" descr="data:image/jpeg;base64,/9j/4AAQSkZJRgABAQAAAQABAAD/2wCEAAkGBwgHBgkIBwgKCgkLDRYPDQwMDRsUFRAWIB0iIiAdHx8kKDQsJCYxJx8fLT0tMTU3Ojo6Iys/RD84QzQ5OjcBCgoKDQwNGg8PGjclHyU3Nzc3Nzc3Nzc3Nzc3Nzc3Nzc3Nzc3Nzc3Nzc3Nzc3Nzc3Nzc3Nzc3Nzc3Nzc3Nzc3N//AABEIALwAaAMBIgACEQEDEQH/xAAcAAACAgMBAQAAAAAAAAAAAAAGBwAFAQIEAwj/xABREAABAgQDAQgLDAcGBwAAAAABAgMABAURBhIhMQcTQVFhdLGyFBUWIjZTcXOBkcEyMzQ3QlSSk6HC0dJVY2SDhJSiJCY1UnLhIydDREVis//EABkBAQEBAQEBAAAAAAAAAAAAAAADAQQCBf/EACcRAAICAQMDAwUBAAAAAAAAAAABAhEDBCFBEjHBUWGREyIycfAU/9oADAMBAAIRAxEAPwB4EgDWKKr4jYkFltILjo+Sn2nYI88a1oUSjvTG1QTZI4yTYCFFW5kYflmJusttT9enU7+zKv8AfMSrZ2LWm/fKOthyQAym8Szr5KmRKJF9ipkHovGyq7UbaOSI8ryvywkXsc4mdVcViYaTwIYs2kDkAEeXdliX9O1D68wA8DX6l42Q+sX+WMdv6l42R+sX+WEh3YYlP/nah9eqMd2GJP07Uf5hUAPDugqPC5JH94v8sY7oKj42RH71f5YSHdhiT9O1H+YVEGMMSfp2o/zBgB4d0U/42S+tV+WJ3Qz/AI2RH71X5YSHdjiX9O1D68xkYzxMNldn/rjADvTiKeSbrXJLHEmYyn+q0WdNxK0+6lmYSWXTrZY2jkI0PohBs48xSwq6a1MLHCh7K4lXlBEEdFqKcWMu9ittyOIJVBeySwyMTiRtIR8lY5NvQA+m1haQpJBB4oxAngGvGr0xCne9dHerTxKG0RmAK7dOSXlUuXPuHZxAPoBPSBCl3VH1OY7qSFe5YKGkDiSEC3SYbu6OQJuj88HQYTW6aq2Pa0OJ5PUTAA5miXjzzRM4gD0zR1yUhMzwUZZlbmX3WRJVb1RX542S6pGqFFPk0vAFv2iqN/gkx9Sr8I5pyQmZJKTMMuNhZIGdBF9I4+yXfGL+kY1U8tRBUSq3GbwBvmiXjzzRM8Ael4Idz6YUxjeiKQSCZtKCORQKfbAzmi9wKr++lDHHOt9MANzAg7ExHVpVFwlE0bDygRmNsKa4zrXOB0RIAsN0j4VSOdjqqhOboLSpvdLrjAdlWUh5JLsy+G0gZE8e30Q5N0b4XSL/ADsdVUIfdaP/ADFrnnh1EwBFUhkvLbZq9MdIWEIO/W3zyamPKbpjcsy8s1OmrW0FEtofupVuADjPFwQLXN73iXPHAF9UOw5WTlXpadbmnXgStkIKS15Tc9AjWlpZnlLD83LyeW1t9PutDyjiHrijuYkAE7clKrLQNVkk51hKipfuO9Jvt1FxaOWroZp6mUsTcvO74jMosq97P+U6mKLvuWIQoGxBB5YA7DP/AKofSMTs/wDUj6RjiiQBeUQM1OeEtMzUvINlJUX3ySkW4IJcLyrEluh0aWlp+XnkCZaXv0uTlvmAtrC/vBTuZeHFH5031hADrwlrjWt84HRGYxg83xrW+cRIAst0b4ZRudfdVCG3WvjFrnnx1Ew+t0T4dRud/dVCF3WfjFrnnx1EwAIxIkSAJEEZjrptPfqU43KyybuOHS+wDjMak26RkpKKt9jWSlH56ZblpZBW6s2SkR2Yl3ntu63LkKS0lLSlp2KUkAE/ZBJLS7Uqp6kUNQTNJRedqTmxtPCEwMVB2RbBYpzSlJ2KmHvdK8g2JH2xWUFGJy4szy5L4/t34K0iMRmMRE6yQVbmPhzR+dN9YQKwVbmXhzR+dN9YQA6sHaYzrfOYkZwf4Z1zb8I9giQBZbop/t1G519xUIXdY+MSuefHVEPndH+G0e3zr7qoQu6t8Ydc5x90QAJxIkSAMiLjC1VRSKwzNPAlqxQuw1CTwiOGmNyjs22ioPuMSxPfrbRmIHki/qFMo7pKaTU6ahgWAcmlvB0+Xvco9EZ19MkZPEskHGXZnfhpLMvVKlR55QUieRdt4H3wG9iDyg38ogRqkm5T6g/KOKClMrKcw4YupSWbkn5d5VfpZ7HJLYG+ryk8Qya662jgqQkQsvNVByemFKupRYyJ9Nzc+qKSyxlGiGPTyx5HO9ml8rn4KqxjEEq5eXm8IP1B6Val5hmYS0w60Mu/g+6BGwkcYgaiadnS1RIK9zDw6o/Om+sIFIK9y/w6o/Om+sI0wdWD/DOtc59giRjBpvjGuH9p9giQB34/Oaq0dJ2dknqqhEbq/wAYlc5x90Q98eC9apA/aD1DCI3VvjDrnOPuiABOMxiMwBLwZ4dXVajRkss0inVRiUVlS04AHU3uSdCNOXbHDRKvR5WlmVmZOZbm1ElU5L5FLtwABQ09HFtjoRSKc64JmXqtUQtQzZ1S+ZR9KVRKbtU0UiuSzElVCbS+BZFK+Ny6h1hA5iVydaqKG6pTJKWdbTcNMICUka7Sk68PDF2qRW4jIvENacSfk7w5b7VxyLw3JpGYioOHhU6tlhPrUo9EeINLd+fJ6kr2QO1GpTNQLfZCxkaTkabQkJQ2OIAbI44vKy1IMSyGmXmFPI0SiXUXNtrlbhABOmxItFHF41WxJkgr3LvDuj85R0wKQV7l/hzSOcI6Y0wcuB1ZsXVs8cz7BEjGBdMWVri7JHQIkAWuOv8AG6R59XUMIfdVN90Ouc4+6IfGOTeu0kfrldUwht1T4w65zn2CABSMxiNtIAupSlMPYZm6mVL39l4NpSLZSDl4OPUxzqolVbZMwqnzKWxrn3sjSLukNF7A880g2WucQlJ5SURb4fYakcSmRcqM7NTiWyHQof8AC2C41NzHTHEpV+j5s9VLH1803t7JIBXpebZYbfeQ8hp0XbUoGyxyRumlz63kMJk31OrQFpQGySUnh8kE8hLmu4YXIN++yc4MnIhSrerU+qPSpM9s67Un25x2Vkqeylp1bN8ygn5IA5b7Yz6Cqyn+x24var8V82Ck1S5+VVkmZR5olJUM6LaDaY4YMq2tlzBcsuXdmXUCaISuZtn2G404IDbxPJBRdIvp8ryRbfdOjEFe5drjqkD9pR0wKQWblvh3R+cI6YmXHJgPXFdYuP8AuPYIxEwH4WVjnA6BEgC2xv8A4/SfOr6hhC7qnxhVznPsEPvGwvX6T5xfVMITdU+MKuc59ggAUjYHURrEgAidqkrKYaap0k6tcw86Hn15SkNkWsBy6DWPM4trBcQ52UErT8tLSQVf6jbX0xRE3jEe3kl6kVp8au1fO/uWNMq85S3XHZF8tqdFl96CDrfYYxTqxO055x2Vesp3RwKSFBflB2xXxIxSkuT28UJXa7lnPVufn5csTUxnazZgjIkAG1tLDQckVkSJGNt9zYxjFVFUSC3ct8O6PzhHTAlBbuWa47pHOEdMYehx4F8LKxzgcP8A6iMRnBGmLKvra76eoIkAW2NPCCj+dX1DCN3R6dNzePK45LsKcSJrKSOPKIeONPCGj+eWP6DADVEg4vxBcXHbE38mREOwewqe0lR+aLjrlsJV+aYdfl6TMuNNe7WlNwPx9EfRTLkn2scmm2ZXemlhoJCAT0QP1afmRMlyVSgNqSlGVKwnLY38o14r39AMc61EW0vUnizY5SqToR3c/VeCScI5LRszhqtPuJaZpz61qNglIBJh74bO+u9jpQ0ZhdySRfS1+WLau0udbpEwptcr72VKLKylWXjBy6R3PFUbvdnqM05VwfO83hSuyjxZmaY827/lNtRya6x4HDtW+YO/Z+MO2UmnXFh6eGdJcJyqOa9/JwX4Pxi7fmUssKcW03cjvE71qo3A009Hl5YY8EpR6nsMk4xn0x3PnU0CqjbJOesfjENCqY2ybg9X4w8alMGYaAcl95dSrhRl04jF5hxUp2E032O245kUpX/DClKIubfZENTJaf8AIphi8t9PB84dpKj80X9kEu5vITMpjmiqmGVNhUykAnhMPidVJCXG/SLSUuZklK2wNBbXZywtKXbuyw7b59ppwWiWLNHI2lwesmKUEmwuwR4WVfz6eoIkYwR4V1cfr09QRIsTLXG5CcRUUcbyuoYB6i0F4pxEq17VE/8AzRBtjk2xJQ/PL6phbYirLFNxhiBp555BVPqUAhF9MiBGNWqMatUFEhOIlC5kdYW04Mrjbh71YGwEcBHHG0++xPTCFSzLDICQA2ybjThMCjOMaSlsB5c4XB/1EDU8ljGy8aU4KG9TE4E21Cm7m/oEcEND0NffsjjjpGq+7YO6GzLy5Mwubbl5pBskO6BSSOA+uLSaqSH2VNOz8lvaxrkUnZ6/ZCzaxzIpWkqmZspBFwGo6XMf0raw/PoN798i9hH1lmaq1dFZYW7qTQVuS6FLLjilb2VZs1tbX26R0tLlpdCW0zkuoBWZIU6D31xrt14eT06wEDH0idk1OelqPRGP6TkCXXp8qvqUptpHqOolFNUeMmnc2mpUFNXRLzLiVsPIdXa3eKzADjPLGaS/JyuXf5pLCglSFd9lUnNcX1tfbAUvHMkrZNTfpa1jDWNqeHAXXptaQD3uQp+2OLW43qqt1R16RvTJpb2H0/O051ltKJ1o5Mxy5gAL20AuSdkBsi2UYvw2eOf9kVszjCmrSAw/OJ4VZ0XjbD1YYqWM8PIZecXlnQSFIKbaHj8kR02l+g3K7stlzPIkvQN8EK/vZWLbQ+nqiJGuBO+xbWT+0DoESOsiWuO/CWhefUP6YS+6J4dVs8Bmbj6KYce6y04xLytTZuFSbwXpxHTpt64UG6Q3bGU9Mp1anQ3NNHjQtAt9oPqgAZiRIkDSR4zTxaQAnQnh4o9o6JKlt1VzeVTIYdA7y6bhXJAHOaNPePY38Iz7xv43y1s2zjtraPKWd31HfDUfbBf2jUZ0zo0mSjJffLovky3tlvs4LwOzlMapTu8ImA+9a7lhYJ4h5YGHPEiRIGkgg3PfDqg88T0GB+Cbc2ZLuNKa8dG5RSpl1XAlCEknpHrgBnYCN8V1jh/tA6BGYzuUtrmHZqeIID76li/Fs9kSBgw67TGqrT3ZV9OZDiSkjjEJev4ZcZZRSa20+tiXuJKqS6c7jKSfe3EbVI4rbLw+o4p6Sl5hBS82FA8cAfNq8CTZ+B1SmPo41rW0folMaHAdW4ZulH+KP5Yd85h6mrWolgXB4I5Bh6m+JjAJnuFqw2zVL/m/9o1OCqok3E3SwQb/AAv/AGh09z1O8UfXE7nqd4s+uAsT/aDEe97321lMlrW7NHTaOY4JqxPwimEnW5nUw6u56nn5CvXE7nacB72r6UAJYYGrB2O0s/x7cTuFrPjaYP49uHSjD1PVe7avpRjtBIZrBCgP9UBYmmsCVIqBfm6Y0jhUmYLp9AQk3goo+G3GZNymUhLhVN2TO1J1ISpxu4O9to1yp4yTc2hjsUCnpVfeifKYIafTpWWRdpoA+SAOTC1GbpMg20hIGUW0iReDTZEjQf/Z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532" name="AutoShape 4" descr="data:image/jpeg;base64,/9j/4AAQSkZJRgABAQAAAQABAAD/2wCEAAkGBhQSEBUUExQVFRUUGBgYGBgYGBUaHhgYGhcYHxkfGhgZHCcfHR0jHB8eHy8gIycpLCwsGh4xNTAqNSYrLSkBCQoKDgwOGg8PGi8kHyQwLywsKSwwLCkpKiwsLCwsLCwsLCwpLCwsLCwsLCwsLCwsLCwsLCwsKSwsLCwsLCwsLP/AABEIAMIBAwMBIgACEQEDEQH/xAAcAAABBQEBAQAAAAAAAAAAAAAGAAMEBQcCAQj/xABNEAACAQIEBAMFAwYLBgUFAQABAhEAAwQSITEFBiJBE1FhBzJxgZEUQqEjUrHB0dIVFyQzVGJjkpOi8FNyc7LT4UOCg7PxJTVEZMI0/8QAFwEAAwEAAAAAAAAAAAAAAAAAAAECA//EAC4RAAICAQIEBQMEAwEAAAAAAAABAhEhEjEDQVFhcZGh4fATsdEiMoHBQkNSI//aAAwDAQACEQMRAD8A1lRXaivFFOKKBnqinBXiiuwKBHoroV4BXYFACFe0gK6AoAqL3M9hMR4DNFyUXUaEuCRH01+Iq3rLeZh/9aH/ABLH/tmtUikmU1R5Fe0ia9pkipUqVACpV4DXtACpUq8mgD2lSpUAcmvK8vXQok7V2KAODXhrsivIoAbIrginYpq3cDEgdjBoA5NcsKcK1yRQAyRXDCnLrARPevGWgCOwppxUhhTTigYxFKuopUAThXaiuVFc4t8qEzHaaAFisWqIxkSBoJG9e8Jus9pS8ZtQY20Jj8I1oTt45WJGe2s6brMfE61M4Zj8sFWDLtPfTyPeoUh0FoFJnA1JAHqa5w13OoYd5/AxQrzPzTaw7ddxFMkQdTAMaD1qm6ElZf4fG5r5APTB+ZlY1jymrKKAMDzHac5lvhi0yemBHYgiB9KK+C8Q8QRIIiQQZHb9tJMGgE5oT/6uD/aYf/katMxGIW2hd2CqokkmABWac1f/AHX/ANXC/wDK1EPtOss+CCKYzOJ1iQFYx9Y+lK6sp5opObvanhiot4a+pbOM5hgMmsgHKdZjyox4FzZh8WPyNwMY1XUH133rDMHwmVAyQJYk50mY06SdJgVecncFuWb/AIk6ZtI30mJjSlqrI9Jt9NvfA8yfQV1baQD5gUCcx82rYbqDMNZGwnMY+NW3RCQW4G+Mz77699fp/qKng1leF9oKOyjwis95G3ptrWi8FxguWwQSQQCJ33NJMGTbl3KKrl4koume48xoPjt/81W80cY8PSCerbYRA70Hvz+Gfw1tQ22aZ/CNdKTlkaRqlu4CJFek1Q8rcTF1JAIEkbzr6Vc4y7lQny/HXSqskr+M4zoIG4gwIJPyOg+dSMHj1IAkTHwP0P6qBn40+YwEGpMtMgfGaFr3tCu2sWoVAVzIDmDDWe3l+yk7RVG4V5FR+G4nxLSOPvCak1RJDxeOCeXz/wBa1Q2eJm27EfeO5G/yERr8arObuKEXSqESp3kHzkEUFcwcbxHhjIxGhJMLqPMfU1LKSNhwOOF0aRPpTt1wok1mfsp5qe/ea1cIJCtB2Okb0a834/wbAbTV41Mbq3f5UJ4E1kjcV4wGgKASp2Gp9ZMR8q9t8x6gHX0ykH9lAtzjNyWyvlBk6AGNu9BWM5xxIvh1cwDGsaiZG/rRnceD6FkESNjTTiovL+O8XC2nj3l7fGpj1SyhDBFe11XlAE1aqOccX4eEZoBE6g7RBP6qt1FD/P6zgmG8mP8AK1KWwGXcG4Abr5nMsrA6yB56+kV1d4dibN8XbdwMHzNoWA0GsztPp61c8u8ZVrp/JFZIJJMzCxHoNJ+dV+K46si2EcdpAkEy06bwZAp42Btmv8r4rxMLbf8AOBP1NYz7Wz4l+yRAlsRPrluQPwrYeTbBTBWlO6iD8Rp+qsm9pWEZmtFFzFXvnT1vv5VL3Q+YN4C6ysCMolYgen6xt8q2f2egeED/ALw/RWV4HhBChnBDQIHw3n51qXs6UiyAd5b9C1Qim5p/+5j/AI+E+mVqJef1nDx6XD9ENUnM9kfbS3f7Rgx/lar/AJ8WcHdjfw7kfMCo6jMZWwCDJ1JJ/wApoq5JwhcvJ0B0HxBjWhnC4JirmDrPY/mmjL2e2MrXFJJJIb4Sdvp+mqrArNQse6vwH6Kxz2kpma0NYMz/AIlytktDpHwFZXzdhg+WdhPy/KNH6aT3QIC7ljIVyltG+95TW18mn+TWv+Gv4E1l+K4aCyydF128tfnWk8kMPCVfJPX84+fypvcCNzGdW01F0EfRP9RWVc13JxIdZWWAMehjf5fhWkc2yWuDsLh/5FoRPA7YKXYPUYEjT5z5fCkmFBxyBfm3Hkz/ALauOdSRgL5BIIUGR6MKpOQiNYJIJJB8xlgfoNEvMOEN3CXkG7W2A+MaUwMsU9JE6kAkHWDAmZ+NBPMd0jEL1AxEmAJI229KNbC5StpoLRlbXuABJEfAUN8d5dZ7s9UhhprqYP6Iik2ikmbdyXfz4Gyf6oq7qo5VwvhYZEGygD/Kv66t6a2JZkXNdmMdiCTHUkD4qfwqg46jDDLDHvIHbU/hRzzrgFXEG5EZhBJGn3YobxHDQ9sSpAPofL012pMpblH7ImK8VA7Mr/8ALWn+0+1mwHwu2j/mj9dDPIvClTEWmVYh99ZIZGHftpWgcz4YPhXBE+6Y+DChCe5kWQageRE+ei/pFBHGcA6H4HTfzrQrGFJuKijXbXSPiaax/Dyt4qVBgkdiJU699tapyVCSYd+z9yeH2ZEED/v+ur9hUPl3D5bOWBAOkbRlXapz0lsA1FKvaVMCWKpecgPspzAkZlmPmKt7t0IrMdlBJ76ASdKG+N8eF601pLLOtxCJZ1QgnbQg7GDSYABwh7YukSSGkA6LB7QW0/8AmvMLkziSYny8t6Ys8kYw6k21kfnzv8RvUu17PsYXBF5FAiYJn17bmkkU2a9y7cDYZCDIOYg/+Y1l/MTW2v3FynNbuXc2qiYd2ESddBsKPeE4p7OHS0EUsqnUtAzEknQCYk/ShDjPIeJxV9r2exbL6sqh2BPn1dz3oaslOnZTX8TbKIT06ZiQVOhMAZQSfloRqYijrkS/bJKo+YrmntpoBp5UMn2R3WBnEoJEE5TtRLyhyPcwOYi8twkQCysAvyB1+tOht2Ncyj+UOfK9hD+DVbc8YhVsqHWVclSZgAxIM/KuOJcqXL103DeCglCUCSCbfumSZqTx7l98Xa8O5dCroTltjUjvLEkfLzNLIjN7N+0oZSyxE/fI3gwQN4G50qVy9xC1bvKRqJGUBpOp31g1fj2T29AcRdK9xC/6FS8H7MLFu4r+JcYrtmykfop0AYW/dHwFZVx7ioL+GygMjOp7xDGPn/2rUPBb/aH6L+yh/G+z7C3rjXLniMzmSc/f4RQ1YJme43i6kAASANyF2n0OvofgIo59n/EheRoWMoAnz8/pTo9m+BjVCY/rn9VT+GcOwuFQpauLbWZI8Rd/ixmlSsd2DPOnEfCvXEYDqysnrKgEntErH7aE8TxkZAF3BMksIBPcCdDFabxHD4G8VN+5acj3c11fPtqO9Rm4NwtRr9nA9bi/vUUgso/Z1xw3LxtQsBSdI0Ovlp50f41iLTkCSFYgeZgwKoOHPwy058C5hkcjXJdWY9YbanW5uwH9LtH4Xp/Q1NYEZXjuMM9wuW3kkIAsnTvvofOot/i5zlzm1JaCx9NJM6xoPWtNHGODk6NhST5AH9Ary/xrg6e99nH/AKR/cqaKssOQcQ74JWckkk6nuNI+m3yojoSu84cMtBQbiKCJUC3c29AE2ptPaBwwmFfN8LF86/4dNNImmVntL4i1q4gkBXAI3BJBhtfhHY0B3eLHJkYNMyD1mNG+XcGfQVpp504e1xkhiye8Dh7oy+rFkAA+NNpzhgDED3pynwSAxG4BIg1LlEpWBPJOPZuIWFUnKDJEtEBIJMn4n09NK1nirBrFxVZQxQ5dR70afjQnZ56wNwstu3cZlBOUWNWggEKCeognYa1C4h7R8BauG2UdmGhCW0YBvLMGiR3gmKFJJ0JrmBt7GuxnKzQdZJA+mn6aiYrEvJPhATmgQ7QGGhBkkEdvLzo2/jJwxbILF/NIEeEm52+/Xt/2g2EmbN7pgNCW9Cex/KUWVdFpyFxQfZT4jBerTO0GIHZjMD/W1FIcESCCDsR3oAsc72rhhMPfLGQB4azI3EBjqBr8KMOX7zPh1ZlZCS8KwykDOYBHwpxlyJceZNNKvYpVYh+5bzKVP3gR9RFZ3x5sTh8QUC2mVupPzmWT7xbpB0J8oFaOKF+duH52sEHKWY2p7DOCBPpLa+k1lxNvIqG4GX+Z8WhcjwyEAMC0MwYzCnqI8tRIM/KmeKcw8TW7FuAChuAnDrok9yT6DTzqD9jxPjtgWZPExNxRcJllBzBjB9Bp32qVwXFYi7eKKGvv4eS2oLDKMymbjFo8MRswjq84kjYNUU9z2kcQBg3wsbxZsDbfdDRDheNcRfP/ACt1GuSbdhe4ALfk9j2g66bUEcWw38quWzH84ynJqJn7pG/pRDgbpcNazAutnRey+GUMmNtBH+jU8WTjG0OEbCTC8wYo3L1m5iXYJAz2yBdB6TKgIUIIOx/CCaiPj+IX1uYg4t8NZITJbVwW6hKqDBLPGrHaTppTXCeCtexTWMHcIVAc13Mxkj32kzIZulZnSPWjfk3gIVmF4S9koFVpJRgD1bQZEQe0doppZCuplnGeKcRw5u27mLxIuIbG955AuqWg5YE7dtKK8VwnF2Wy3cbis0aKLzOGJGnUwBH7AaqvabZ/l+JP5z4P/kIrQuZsOt2/hEzFTcIUldGy5XOh7TB17Vc1hUSndgHdu3hbvubt5xY6SVuXM2cQH6pCxm0EDcHU7VKTguLYWla54d2+QCHZjkUwZmTmYrsNuoyAQKl80ctHCNbVXbwXZEG+pN0nKwnrOpMnzo9xXLNt7tq4xM2kK6SJ6SoO8aAncHttSURuWDKMWLqO6C/eJQsoIdlOhI2WNfSpGJshEd0Ny6FRgniuz5rjQATmkEA7QBMyNAJax4zX70HOC9yGBHUCTBEaa76Vf2OUL+NC3stuwC0rL+IckACMo0gDYnckaUPhq7SJUm92VljC5vs6kBQitmdRlN4lLRkOo+6WOs7j5VFxXBlvXB0LcNpSXe4Om4VAMAjfQyxPkO5rQ+G8gWbJLAk3CmUORqDIJMTG4AgRpprJNRrvAbSOtm0seM2VtSZUAG8xkmJUZNNJday4sHhrcuMgSu4cWmK2QMOCT1WlVICe+xuNLBTAAykaNPVE0wz3LmHutdvsMxzWzed2CqHK9KuSCWAmD5jUUSc0YSLzBYDO6oARoRcIAMR/WI+KDyrzkrhSYmxeF0kkNoDByMVBDAH7wI7+XrT4cax6hLqCvFODAOilpBElVyqtxlbUsgBZwFEwSV1nTqrxsKS1oDu4G4ECDqJBGg9KvMTwG/gLpP5Nluq6F9BKkbFdwdZESJNP8Bw6/arKmCCWUjtDWnBFbRjSaIbygdxwt2xdI1bKLJVdMz3WJ08iBHwCnc7d2MRbm0qFMqIUcOrOR2gEMCAR3M+caUVcb5UBvJZsZLOHXquGQMrNmk9R6jl0A2EnzNXPEOTcJcsgjoFtIV0PugayfzvMzvJ761DheCk6ATg4uPeuNYw4bOwQ3CbcjKohFD5coAjT13q3HBGzEYjDuLrkC3ma29tpI0K6j8Q3rGtSMJxHFWrRsfZmuKCAly4PBBZm0hSZjWQfjMbV3ibePvLmvXLCpYdQwQMWnQGSdhDbg1hLh6bfl8z5l6rwUHHcJ4Ei5p4TdKSDLQBbAmJAJJE9v93Sla7bU2VVS3g92zZQ5OoVmAzzBOYCNflRxiOWvGsPce9cuXEkXQQoaFaRBy7qswTmkHYbVa4DlDAJYa4ELK6HM7M5YrudJABkdgNq0hDdCbABMILoueBbfMRdLAAhg0CGsgn3te35voaz7whmX83p3HbTtW88t8uHDYhjcKsLikWWE+6DrPYMViYBnLodxWOXcH4RLsJVGCgaamO/kIFbJYMwgxFy3nt9PT4hutH3MoIQAeYB0U+pO2rC3FZLji29wPOdIQkCQVMaSPPUwdNNJe4Zwa9j3DaJaME6gBFJPU8wWOh6R6TvRXc5CtWcPcvJeZiqlrTQoAXeD5lp1OgOxFYyjJ/tNFS3JPAeGflrYQOLMC+jkA5jlVShYayNBrBhTvJowah3k3ioazbtFPDbIGVdwUbqBU+Wpj6bg0RGtYO1ZEsOjilXlKrESRQb7Q+MhFtoQyw6vnIGUkEEAGe2syOw86MloV5n5ntWMXYt3V0GVs0EgZ300AO3hn+9UyVocdwB5t4omIxbXVJQMBlkQckAHbue5HYjep2D5msWMFibNpXtXrnSXXMQMo7liTr1evVud6ueUeI2LUXrjBbniYjN5lAgA076pA9Zqp4zhftNqbcMRfvgiQDBtJE+Wx+lTVJsfYCcPYtoC4uHMXKjTUCJMQZzESJH53nWgcocQsWsGbaYV2e6oLXFW4c5Hc6EgAiQo0+prOLXDjk8YRlS4F3E6iRp5aVsnJvEgnD3KdRSwbgBGWYtj1OmYEb7R51WGmIquFczfY7Gazg3GZvyjwwVyGMQ5UiIkQI11FO2/aKPtBveEoDIFYG6o21kaH4a15h+NG9YtWxZJ8DEW3fQFRbUbmCfPWiqxxi1/CJw6oQfDiQoCmAH/Q0UqvmPYzPjWNTEu1x2GUvbYywAkGQAwWO4HrrVsnNTnELe8NC9oOo6hBPuglS6kELK6aanSaGLvFTeR8wNxybLPm0zObrDZdoygaemnatb5K4g1+w63UANq4U11kEBhoRpoY77UU7oXKwdx/PN58jeEqFW0Ae2Z0kmS0CCO/n3qLxLnK5kC3SevUhTqdx71sERoNJ3I9a09LKjZQPgBQ9w65/LmdgyC8pRJgZijE+e+WT8KHG8WClT2M6xOJQXGy21InTVxI+RH0irDBc7PhkKJkAGuWT38s4/WKY40P5Zd0j8o4079R1+Joy9n383dH9YfoNL6fcpTXQqeE+0O4+QZPEe6WABZFy5Y1kaR1fHSoOI43eTFZUdbTQQSeuJJZgoU5j1aaAe6NdKusfiAMcU8K3DZ1VgiAqQmYmdTJAI7bjyoNv4vKM1t3TRCCDGu3pOm3zrJTtuPQvRlUWl3iV67dQObdx86qrEug9x292SwIIgeZM0wvMGKsjJZtqJGZx4i++WYHUROgFdvjWe9YuXC+Y3bTHVY6rRIgbgaianfwUDeuXLk5cl42lVsmZkJbKxUZtYJ6SJitHBXghOS3RBw2Ixl0gXGRPzQCH28oAI+vbYV7xGxetiS+YkqJIYxLr2kn6eVSOG/wD+hWAyh1YZeowVYieok6iDV3xyyk2muKjKtxSc2oge9p3MTp5xoaqMI03QpOV0BjNdYQbpj0tlQPixuKT86ePGryobQvhbSBc4hTJkzH5SQNBtOxotwC+Hj1PhKlq9mRdF7E5dAIXURp50PcbsXDcNwQgvXGcaZoa3nKlhsYH1rNRpOi27qyrwt2+LjfzkRcCgW2gDqAM66Dz0H1r1+L3jmzXsQc3vDLAbQDVApBMAaxOgoi4RiLuRs9xbmXNZ006XkjuRoTt5DtU/hHNd18Li2a2oa1BADb+IzTJnSDNUlaJvIJ2uIYhllPthZ84Pho8t7up00GsCBH0pfysbDFLbUoGz5RaVsqTnGXSDvtBNWHLXHbt3iVosxXPmQ29CAosqBBnzXN8SaXKb/kb4JLqpw7sN4jMpPUB5A/KjcpqgfOLvFUF03go2YG+YE/cJtld+4OvnUXG4myLWrXSoYHUkksQfMDTQ1qvLOOFzCXwhhUe4qyNACoJ+OpPesi5sQt47GZW4J1B1Bug6j1NOkSnZIsHxFVltXD06dVycoZhJCrEbHMSB61MxVzEGy2QXjbtsSSSfCGoBgjQtqAB2mnOQ2VpQFyXwl9WVmJVhkEaQIE+pIqbwTH2/sV8Fcttr+HzgaaMuu5MyUA1NQre/f5uVhEjgmCxQtYG419JMBFZgMq6yp6J6oyz1antWkNWP8bxC+Bhriai295VIJ0yXbdxdjHc1rueQD561rHoRLqc17XJpVRBLFZv7T8Hd+0W3VMyOttAQJOZXcnQajRhr61pNCfO3HLmHeyyWs2vSd5YsnTlGvYfHNptUy2yVF0wEt4Uu1sC0XabsECdRcvmAMuu479/WoX8LujXgtsE5izLlEKqIVLERA1eNtzVvgObLuFgC246rjD8mTGfKHBGuoK6fH1qHdktidEAug+J1KzkWz4kBSZWWBYnQdIFZui7BVMW3gtbCrlZ1OwzaBtm3A0HetF5As3b1u4MgVEwl22r9Qlrhkb6aAA6fnDzFB+Cw6C2x8Jn61H3/AM14jLrvP+ooj4TzLiLWRLYZVuQGBRiRrkgZtQAoA18qepWTTLPlzC4m2rmWXxbiWgTrnzroQTrA0+tE+G4XdHFmcgG2EkN0z/Nqg9dWU6elAr82X1hOnLbcMk5JDIYXWddAP106efsTmLZ0DEAT0nQEkbHzP40a10HpbyUXM/DHwt7E2j4cIbGU21KZg97MJBJ6gG3rUfZzw25as3TcAi5czIZklcoAJ8j6VnmP4k99s7pbuM4XNIBnI2g1B9O2/wAKnXeN30ZwC5tA3AsOoUjqCgdE7xBDU/qCUWlRsdBSJcXiaI138jaFy6M5GgIyhQTH5/0Wge7zC4tln8QlSgym8ZYnMDGVVyz5CfnTN7iROUHDu0BhHi3IBLAzmBknTbbXSk5lKDexccYwzNirrKCwLsQV6tCTGooq5Dbw0uB+iSsZtJ97zrPsRmLe4Bou+Yx0qfI/Dems7Bp8C23qWZT8B3A9RVOTSslRTdB1xTh7LxEXVYPbIdycw6JtlAsTJJPltVRgOUftWdbd4WygWZTMIYtEQw16TVPheMlFEoAysxCS7gqVA1Px/R9eb2JuPc/JmDlWTAOpExqwncd/Ssbzqo0zsXHHLQtYjwgFPhPh1z5RmbpRQWPzqZguG3MRjvDFwi0oxJIKgxICAb/2ub/yx3mqBRfUNmEs2XK2VdDnXtnOkTrpFc4vit22Vys2c5gcqzoSNZnQabzuBVKWbJ08i5wSrYv27YbObYfNpGUm5oN94Gb5irbjtw3AiowUuyjOcsKpmSQd9O0j46UI3cU4vTIylVglQXLQufzAE6d9hSPEnytLDRHIlVUSFJEny2E+U1aeCZbhfxPD+HjrS5yR49sqpJ0DHM25jz+VQeYeHlMYqkt4AJJiekXCqt5zGdo07j0oX+33mRnZwz5gUcHNEK2ufSO40864xPGiwRFdrjqCHKI7ayjax67+o+FTqRVPAXcL5bNlmZmDqzXisDbw0IWT3JPVI02qRw/li4q4xDcT8uFVPe0JLOk6eTAfI0L2rWLIW41u7bskqoJAAg5VJjOYBM9topvA4q6UuNcuNmyjKhAQkmYIbOy9huBE/OqvsJJ8gm5a5bQYnDOLytcRXuXMpLSTIUEk9JysO33T8auuA8u27VzGC2YzwmTsoykg7kmcxGvlWZ4bieIgKrRdNwKMr24MqR723vECpGHvYq86Jb8VnZZZQ9skwzHdmAPTHepUuxcoS5mjcFxtqzgFD5NAxZJUk5rjTKz3Bk+k1m2N4cD4qhSyMdPjB9fP9AroK4vt4iusQG0EK8Ho0Pbc/pNUzXWy3A3aJhj5g7ka0pvUtIQuLsKeQMPaw94XLzeEbdsqNZBLZQZgHy02qbj1wn2bFi1lDPeVgJaXRGWCAewltaEOHYO7iEyWltkWVe62djoq5ZiFkneNt96jcQuAlWBGcrAX3lA1J9Z76+W9NOlQquQU3Wwr4C3YZ810XWYgQCodmB1gg9OU/TyitItoAigGQAAD5gDSsVx/D/CvQA03LauYZBHiJJHynStJ5E4w1/CdYg2m8PeZVVXLJkyY3NapUZN8ghpV5SpiJs1kvM/NmJa/dU+FGHvMLfSPu3NJkmT0qa1iaxHma3aXH4zM7D8qSQEnUmdyfWi0t188g06udev9obxOOa6iFys3LmdzqJzxmErsCUO0Rm+FWnBOE27mHxl/PdV7JIRAwKZWGWDnBYwdT1dxVBexSlECqenIZI3zXmC7aTAoy5StO2GxwYwtpCqiPvFmeST3EARWfPzNHiJn7cRZ7ZDO7LmTudOm7Gk9/Kp9qx4duzdQ6FAADGhZyHiPVCR3iJqkwlyLV3b/AMM6gHuw7/729Xi3GGEsTb2gjMNCCbnUBpp66661PEWMFcGtWQt5Hs2L63LVzD2GNu7ZOc20LMHvZWDEiT8SZ6qocbwm0MwhR+UYQLR2k6SdPwq69n+KzYi/oq6WDCqFGmJt/tqs4pxEZri+Egi4+ozTo7DuTWnJA61vdeDoXNvCv4PxWTDSVCgdeXQmCfdUDQFdY7+lQL929dukXIjK8RvOQmTGm/lV57VcTk4gkgOhtB8rTGYlVnpIOwFM8vEX8aiLatpK3PdDd7Lge8x7kVi+FFu6V9eZrHif+e788eRd82cMw2Gw9s23vqWVXzG7ebp0mJfQme0aGueB8DtOrNea8x8ZEEYh9mGvu3T+majc6Ym5/BuHZQcosvaciYDKQqgwYkwd6vuUrL3LVxrhf+eslWM69WVoJHae2xqqbla2+5i3UaBLmK4LOKu2kLqttso63OyiJJOpipXLuBt3zeN4uclrMv5W6sNnj7rCSZqJz8WXiF8ZtCRpI2ygx6azofj3qx5CtPN8rMCyTI81dWiYgEgH8a2awZReSx5j4Rawt9BZnI6CQ1x7n3jqA7k7eWlVXMiBU6OmUBkafH0q/wCd7Trcw56sothSRJXMD57Tr8YNUvMRm0NBqh1+vesWqbLvYZ4jy54WL8JbmcAoZbQkMAdVQgHfygxXB5ZHiNduWnKgrFy34ZVWCKRmBUsBqJOg1MEnSrfEcTdsYiA9L27JI072VJq6xOM8Ph+MbyIX62rQP6aTS10y9Tq0C/GbK+Lbhlkhh7wPdd4UbVVXbUErLSM0MgkHKCDEwD8DXc3i4uG2wRFkt0lVZtVB9dJ2imVJdsoJ6iyypCnqDbbAVXD4agtMdiJybdsl8U4QEt3Ict0o0+GRq9tXEhbgX73YVe4nh1sYOxbtrlCXLg8yxZQxJKlZMHUmqX2kcJa3iGIU5GW0EO5OVFUbDeRRLxnl97mCUoJy3XuOGIEKEy6aDYAab1muDWrLz6eGDV8S9LwS7axwZQBswH0v/E/prOcLghcUQ11StoaWx4giNzqMp9K0W1iUwnDRYxDItw5hkDBozXCVmNtwazPFYs3AM5JKWyBCkwqCT7o339auSbjpT6dL9UyI72yRZS4MKItKVXMuciDox1OvvVectE/bsMc6EO0lQwJnK3YAZaFeFYd7iBLdp2ZnygACTIdpyzIAVTuBtRfy9y1ftcStDwyVssS7SsBSHCHf7wEwJidaas0clXL54jvHbot3LzMJzYpt84gZBqMpBMRtQPi76FcQQpJkQRmAG2sNJPbv3rQubOH+M2IVXRTbuW3hmAkEXA8TuQIMd/nWY4zhl0I+ZNYBASXGpT7wETBOnx8jWeiKlr5+PfoJSemgm9nzqPHaWLHCYiRsOnLsfPSqTHY4XDbENp5uW+6RoI8z51b+zTDs91rblkV7OIt9QIgstqIB76k/Wq29wG6uJWzAa5ooVWBkzJg+7AUTM05wi6l0eAhNq1ZT3T+VOkaep7b61pnsgP8AJbw/tv8A+FoEXlu+4a+qTazFc+ZfeHaJnfTatC9l/Cb2HsXhettbzuGUNGoy76GrW4uI8BpSpCva1MB8Gsq9ofLPh4i5iBcEXuoq2kNoNDtl0mSdPxrUlNAHtF5gbxDhvAzqFW5m6t2zCIA0jepksFQTbwBeCujDtZutBJZGykrBW27nTz3G1FOH5vtzigluBipJEnRiCJECIgknzNCvG+Ii/fZkDIjAsiDQIQqkqMugkBhp6UecH5Twn8GjEeFmu+C1wOz3GOYBiCAWjt5UldYG8bme4LhVnIQ1y51Zc0W40DAiNzuBuKs+F4lLLW56rQS4mS4CZDSJLAQIJzQNp+dB6XiFuCfuL/7luiLhmHttw208IpF64pLkQcwBOoWRsPx1pKLe7G5RWyfn7F3g+MLg7l5VVCzMsNLaKMjBQoOWJAM1GxXGLbXs/wBmUqSWYAXSHJ3MZunU9jHpXPDrw+15Zs3BcVs4ylyMqlgZYaHpj4TVjzXcROKGyuGseGLtlRCW16XW2W0C67neialHZ387tF8NKe6afj+Eyr5y4l9uZbhcWXylAXAQAAqZ6m7bb65hXvD+IJhcarqTnXLABEdVsCcsywMzrET3ivfahgUwXErYw1lArYcEpupJuuCYM9gPpXXKXMN7+EFzKtpGRw5EdQ8JoBgbSB9BUNz1JV/JUYJwcs+HuWmH5wgNl9zMt0IQpA6okAvt1H5wZ0qZh/aGRby5Hyl5GVAerOHmQ+0/piry0ll8TdW5lZbty2RIGgCPrJ2ksB9a4vYXCuhV8PbBzk62wp6robyDaWyRPpVK63M3pvb55AJzLjFuYl7lwOrXAjEFVESoGxf089PWpXLPG3tZ1seKTcgZVQMW307ioPPA8HFuloMltRCDO5lRI7mRqCI9J71G5dU3r6Kz3Y6ycjQTCkwJBA2/Gqepr39hRUb39PcM7/HMQ+GW3es38pa0qA2spIJGXKxEGNNTOhqruYK7fxVvDBr5DMQ+RLZyJ4zKSzBd1Gk7HLPcVYcV4EmHw9i4XukvmZg1xSAbakwCVUwfmdo2qnbjZ08HPbZ8q51Y6Av3iJ1M61NO8labVx+eocczYd7T4e3YFhgiqpLx4i5RCkx1MCPKNqEeM8SxGV7GRWFy7GVWkswKKBBEqC2gnf4VM4xwm5Yx9q2+JuXS2WXMAgEPAG/dd6YxPAbi4hLiXlz3cRlQsrEhlvuisxzQ0Fc2gA9DUtpz2zX3Eo0tyTiMPi7GHdHw6i3+TLsbikhwTAGX3t9dO/ah1cYPEY5A385AnQ6N6d/j3oo4oMUReS7iA62yniKbZXOTcCgo3lMUM3LBOJe3bWGBeBoxGhMnWNBrpV32E0uoa4zGcUa6jHDW0cEZFF1SDJYdW8RPn/3hcR4vxG3ZvC7bsqstnAeSJM9I31LdhppUy9ymWvravYy85YA5wYMdUCGzAA+cnaqfifK1i0L/AF3WNtlC5n1hjDHYA7CDoBSblRSjG/b3OMJwrE2iHZMGWLTme8rssgzA2Gm0DeN6YGLu5WJGCCNaBABAfTNkERIYn3hvG9FHFOR8FZw3jLackZG1vXDAkE/ejas4u4LDvdIRSBmfqkEAAHuRMRRTRUYxnbyXdnjF6yPERsP4niaMs5VB0YtKAwRMZZ0Owmm8ZzTi3RnW6mZiBcZQwDLDZMsANAGm2s96rMaECEBRp/W028qj4S+oswVnRZ107/ditHFf9L1/BjH6q/1v0/J2jXWuoetgCklbV5hJAJMgZe86/Paqk3Si3A/S2Ub23BALp+dr5H6VrHIfEgvDbv8AZiY9GQAfLMCPlQPz7+Vv3LmcZDhrRXUNIAWQCDp1KfrNZqCS3+eRprd7ff8AJS8Nu3byC1hw9xy5hVA2Cb9TennVgMO9u6q4m5fwz5YYhBMENqMpEzoImI11kinfZZbUYq04Yz4rJGXzs3Nc0/h6Vde0G+zYoBk0FwBen3pRREnQ7fKhRSyw1N4VFPwlLBtEtibvjIzstk/zZMwIJ0kgan4Vp3Kt8Ng7WW54mVcpaI6h7wiOx0rFeK2FF6FWAGGWGB7D743rRvZKwGEuqPu3m7zuq01+75+Rzj+m+fzt/YdZqVNzXtaGA+GrJPaew+3vmZh+QtaATPU/9YVrCmgL2n8GtMFvQwutCEwxUqNQDGgOp7SRPlUy2L4ctMrM/wATi8iWLY3zq3aI0bU/7s/631vlvFBuEMB/4du8h+QYj/KRWVW8cFNhybY8KVEqGLQBEhunY9/Iaa0RYTnPW6ltkAxBJdTlgZhBygTBjsCZ0pJ0qHJXZnyWSFedIRf/AHLdE2BeODobgaPtBAy5QYymO2uv6PSoY8JgxyKTCyfFfXUeS+YFeuxOGFpcqKxZ1QNmhwSASSNiN5PYetLVjYI4aaZYcFxFs4zpDDou6swOvgvAgCN6Iebr7nir5dU8Sw0hVP3bYPXE6RG+lCbWRh7s5wTtJYKqgqATO7SSRp2iur/FzmhbltV8/Eff4K2lQ5NYSNW9T1Nl/wC2iDxCwwII8ADQ/wBq/lVJw7FI2KH5MLCsxYNckZUJ3kxO228VDxTteQ5ris4ACwJ2MwWZSY+dO2uHFMWgYo4hSRlOgCrnZTESGJg7CRTy8kqSS0hVw3BF7W6LcBtwrtpq7l+oGMwABkzOlXXFOFp4qm1csquZywcoSAbropVWBnpIPbQA95oPscQQKS9m0QqAlij9QDSYLK0CZOm8beXb4/CELNmCSQEAumSQp0Gnp6a1mm0tgw2M87YJ7mOu+EEdM2jqwAbMM+7NEjNl0PaveU7Rs4m0bzItsMc48W2ZWI1VW13rjEHCLdDFAysqMFjRVI7zJ9TvTw5hw6khLVoLp1EqoJ7aC0Sd/lTfE4myXzzEox3b+eQbcexuGfC4dEZWFtXzAa5Zsnue+b8aBvFsEIU8UtmEZskaMPzacfiK3bYhbIzOiKBbckl1eI6RJ3gxprVZi8MbWRVZfElpWGOTK4BJkREnvv2mqUm/3IpS0pqLZo3Nr5uKWGVsyBbckGQOt5kjQaU3evnNhSHIC4y49xf6n2gsjEdhDEz5RVHZdxdQW2xV63rM4VbYnyzBSFEdyai8QxzDMHLBhcgJ4aOwUgmAAmvbXXbTes/1qd4yvsL9LVBlzXZtNbxly3dztcS2q2wZ1FxWJXvM9h5VnGAxRsYouyXCAX7lSZn7xBqzu8XuAgL4kiM+axGTqYDPFvpM6BTG3rXVviytcKll8MmC2V16juJ2mZ71bnNckTUeoZ8WwrlcEQFL27dpSuZSQ2a3MGY0iZ9NPWJzJwhrl694QzKVusYcaFcpIidSSdI2g0L/AMLWmUsQ+Vdc2W6qtETlJTXcbSdfnS+0jRvCxMuQFXJdBMhiMs25YQCSQI2pOcn/AI+vsUlFczQ8Zx/DYnC+DYvAPlQhVmVGZRGo7TEb/prOxwXFpcyKtxszG5IVshUjV4JIiDEk1xi8cgaHs37RXU+IWt9p2YDfttSS6VgmzcW2ZCu+YB+qOiWhvlRrk916jpLZlfi+K3cuVlt5hufDQGRodQKZwnE7htFMtuIABNtZ/vRNWB4JiXtM5wjjNlyN4KgEkgDpdiSTPp+2BjsOEtEOLi3MyhvybKdm0hYKnp2A7eVX/BOA45EtE4e9na2i3LYVZZJzK9zUqwjuN58u1A3NIe2IzqWfDoLgT3ZLHQEeQjSBGo7a9jELb8NcrTkBhyw7neY8jvFeDiXUxZoQhgpHhjafQ7HufpvRre1CrmRfZxicmMs53yotzMZMD+au6mfhRVz9hfHxanDZrpNsXD4fVsSsgL31We+1Cb48qIcqXOo6Ubz7BSdjUyxxO4p/JghzIIVXzFdJ0CyBI/AUauwJUR8NwC9eusLdtibaBiIO+gIM7HfQ+Ro89mGDuW7V7OhVXcMhOzCCCR6aUJYXGYm0zG0Lyl0618NiSvmQRI30PrWicmO/2NM6lYzBQQQcuYxIOxqo7hJui9mlXE0q0Mx9TUXjPB0xNo230G4PkYIBjvudDUhTQJ7S+ePspSzbZs7KS4GnSwhdfkTprHxoewA3xfC4W141trjs6tFt0IKEkCQw3BHoT8+8FVss9zw0uK4RPDBctkuA9ebsQe0+lUR42htnMJdmkGT+Pme3zru/xu3nRlTUKufXc+hGv1rKmUeYdpsX4nMsH5TB+mlWfBVtsAXUFZuIM0kK3hMy/wCcAfOqW3xCyGudMKwMa6+k03/CFsWYy9Wedzrof0bfOk1ZSZoeLxGAGDQW7b/aiizcIchWMB5lu6g7Axm7bAn/AIx8MLcW8KzwAD0ADaNek/jWLYbiiF1DKVXYgM2v7K64jxpnAXOxtr7qmYX4Lt84mineB3Ggx5g40uJY5cHbRCsZUASTMgtlGp9QRTnLQe3aORGts65LjeBMrpIa6zzGgJ6dIoGwPF2tzlMZlKmQDoRHcHWpfC+LG2w63yk6qC6yCdRTlGVYJTiGxwt8YMIWKh1DkaCW6yhLBpA6iPMxOkCphwV63eM3AHuLcDQL1wMCV/MBOYwxzagedCVnm3K9xM9424bKDceFIkqQJj9lSbfPjlGY3bjXFgK5ynoJ1EMp+PyrB8KdF/URzxuy1u8QEbVR7qtqRIMyAwkjvrrV37OeLXEe5ctWhcIWCsxoSpkayYyiqrEc7nKjKy5iJebdvXXSPyenyrq/zbZS462rVnJOk2ULERrmYJrr33rSGuqaIlV2EODw73MX4hzLcdrrKCAArP8Afg/7NS5A8wu1QxirVp5tLoLqMr/edbROUF+ytJOsToap7nNiXrFxLjKBlEZFFvuAZyIC0gkRrvVSMdZCgCRrv1Sfw/1pUw4ErbbKfFXQ1d/amHUr4SSfJ5MTrCgGTG2tD2PxFrxr7ogZn8NluZWJXw3DOdFLAEaHbSJOlDfC+M2QxzsxWGIUzMhTliR59qkcN4xaw9m4Ldxg5ZYPXAmc0qy6zA1iqnGfLcSlHoWKY9nW+Etsy4lluXHCMcoEwGY7ANmOokzVbi+D3LgSLbAn3YDDUEyQI1B8xTuN5rDWkAuXAerxCCy5vzRlUAaCe3eouI4taOIVwDkUJmHUZkQ2p8529KFGWBOSLS/hnFtUYFVtsHQEMDmJSZ6pOiDSe1TMXzdiDdt3Ljq1y1m8M5csFlIOgBGxifWhfCcWs+JdzAhSLhVRIAMEgb1H/h9DZYMuZyVKvDSvnAzd9KX055yVrXQKMC1w4hbz2BiGBkeIWKkkanwyO3bqJ850iy41zK9/E4fxbGVMO/iZQIDHMDEsdNh20+egFxDjoe3byqQ4LZnO7iFC7t8aq7nEPMEn41pHhNKrJlxL5G5P7S7Kr/NNp/WSPrQpxPmy07X2KkeObb2mBByXLRb9vbzrOG4lI0Uj6frqWOOA2CuWXzDUx7v/AM6fOrkmSmg/5v5qs4sLba1cUlrZuTpnUKTEg/1iAT2PahbmC5buMWsJkQMCEygZRrAUDsJ+kVU4/mRWFkLajwx1aDq10/AUr3Nq/aVuiyMoCyhAjRYOvrv6zUuLbsakqokcKe5Yxi4hAW9495BKMII7ROnw+NEPLvGVwmIV2zNKdQAg5mBJAzHUAwJ7waCsNzGVNwlVIuBx7qyszqv1qMOYHFjw9JzAhoEwJkfWKNLDUavwPm03sf4t1PBU2jbJ6iAcwKlmiBOu/lR6HkSDPrXzXY5iuLv1T20H6q0r2Xc2+LcuWGGXMPETykABgB8IPyNWrW4nk0ktSpkvXtMRJDV88e0C+z8TxWYkxcKj4KAFH0Ar6CDUOcb9nuExV3xXUq594plGY+bSpk+tIDAMte5K25vY9gz966Pmn7lNn2MYT/a3h/c/dot9B4MUK0stbX/Ephv9td+ifsrz+JDDf7e7/dWjPQRigTXervgHBjiryWFZVdzCli0ZuwOVSRPwrUR7DcP/AEi5/cX96rflj2WWcJfW74r3MplVKhRmgwTBMxJj40ZDBkOC5Rd71y34iA2s2ac33ZmIHpXWE5WvXXKW4cqHY6gaW4zat6dq3fH8j4W9da6VdLj+8bbsmbSDIGh0+tS+D8p4XDT4VoAsCGZizMQdxLEwD5CKMhg+YhYHma6FmTua2riPsSsPdZrV5rSEyEyZsvoGLzHxqOfYTb/pTf4Q/fp32FXcyNEgbmuTbkzJ+ta9/EUn9Lb/AAh/1K5/iHX+lt/hD/qUauwUZPawqnz+tO/ZFkDX6jz17Vqf8RI7Yxv8Ef8AUr0ewz/906f2I/6lFjVVkyy5bVSMpP8AeH6hXYhTpJ18/wDtWoL7ClH/AOY3+Cv/AFKQ9ha/0xv8Ff8AqUJg6exl2Yd5+E05bUZTH3v1GtM/iLX+mN/gr+/XQ9hqxH225H/CX9+hsI0tzLXwoAnWufs4ImdY8/01qh9h6d8Zcj/hJ+9Xn8R1vX+WXdf7NP3qMjuPQyR9j6UYcveyy7jcOt+3fshWkEEXJUgwQdN/+1FX8R9n+lXf8O3+2jPlnl1MDh/BtszjMzFmiSW32AFMgzRvYjiADGIsk9hFwT840+lD/MXs/vYK34jy0CWKKSgloAzmDO2kCt/ZqiY/BpettbuKGRwQwPcUUB8vNdmoz1uTex/Bz796PKbf7lL+KPBed7+8n7lK30KSRhc6Vzmrdv4p8F53f7yfuV4fZZgh2uH/AM4/dpZHgwktV9yNi2XiGHIP3wPkQQfwNaqfZrgh9x/75/ZXeF5Iwlp1dEbMhkS7HUelJ2PASm5SqKbtKgCzFOLSpVQmOLXYpUqYjsU4K8pUCHBTi0qVAHa12K9pUAe17SpUgPRXtKlQB5XtKlQBzSpUqAPK8NKlTA5NcGlSpiOTTTUqVAjg1yaVKgY09cGvaVIY01M3KVKkMjXKi3KVKkMaJpUqVSWf/9k="/>
          <p:cNvSpPr>
            <a:spLocks noChangeAspect="1" noChangeArrowheads="1"/>
          </p:cNvSpPr>
          <p:nvPr/>
        </p:nvSpPr>
        <p:spPr bwMode="auto">
          <a:xfrm>
            <a:off x="0" y="-896938"/>
            <a:ext cx="2466975" cy="18478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534" name="AutoShape 6" descr="data:image/jpeg;base64,/9j/4AAQSkZJRgABAQAAAQABAAD/2wCEAAkGBhQSEBUUExQVFRUUGBgYGBgYGBUaHhgYGhcYHxkfGhgZHCcfHR0jHB8eHy8gIycpLCwsGh4xNTAqNSYrLSkBCQoKDgwOGg8PGi8kHyQwLywsKSwwLCkpKiwsLCwsLCwsLCwpLCwsLCwsLCwsLCwsLCwsLCwsKSwsLCwsLCwsLP/AABEIAMIBAwMBIgACEQEDEQH/xAAcAAABBQEBAQAAAAAAAAAAAAAGAAMEBQcCAQj/xABNEAACAQIEBAMFAwYLBgUFAQABAhEAAwQSITEFBiJBE1FhBzJxgZEUQqEjUrHB0dIVFyQzVGJjkpOi8FNyc7LT4UOCg7PxJTVEZMI0/8QAFwEAAwEAAAAAAAAAAAAAAAAAAAECA//EAC4RAAICAQIEBQMEAwEAAAAAAAABAhEhEjEDQVFhcZGh4fATsdEiMoHBQkNSI//aAAwDAQACEQMRAD8A1lRXaivFFOKKBnqinBXiiuwKBHoroV4BXYFACFe0gK6AoAqL3M9hMR4DNFyUXUaEuCRH01+Iq3rLeZh/9aH/ABLH/tmtUikmU1R5Fe0ia9pkipUqVACpV4DXtACpUq8mgD2lSpUAcmvK8vXQok7V2KAODXhrsivIoAbIrginYpq3cDEgdjBoA5NcsKcK1yRQAyRXDCnLrARPevGWgCOwppxUhhTTigYxFKuopUAThXaiuVFc4t8qEzHaaAFisWqIxkSBoJG9e8Jus9pS8ZtQY20Jj8I1oTt45WJGe2s6brMfE61M4Zj8sFWDLtPfTyPeoUh0FoFJnA1JAHqa5w13OoYd5/AxQrzPzTaw7ddxFMkQdTAMaD1qm6ElZf4fG5r5APTB+ZlY1jymrKKAMDzHac5lvhi0yemBHYgiB9KK+C8Q8QRIIiQQZHb9tJMGgE5oT/6uD/aYf/katMxGIW2hd2CqokkmABWac1f/AHX/ANXC/wDK1EPtOss+CCKYzOJ1iQFYx9Y+lK6sp5opObvanhiot4a+pbOM5hgMmsgHKdZjyox4FzZh8WPyNwMY1XUH133rDMHwmVAyQJYk50mY06SdJgVecncFuWb/AIk6ZtI30mJjSlqrI9Jt9NvfA8yfQV1baQD5gUCcx82rYbqDMNZGwnMY+NW3RCQW4G+Mz77699fp/qKng1leF9oKOyjwis95G3ptrWi8FxguWwQSQQCJ33NJMGTbl3KKrl4koume48xoPjt/81W80cY8PSCerbYRA70Hvz+Gfw1tQ22aZ/CNdKTlkaRqlu4CJFek1Q8rcTF1JAIEkbzr6Vc4y7lQny/HXSqskr+M4zoIG4gwIJPyOg+dSMHj1IAkTHwP0P6qBn40+YwEGpMtMgfGaFr3tCu2sWoVAVzIDmDDWe3l+yk7RVG4V5FR+G4nxLSOPvCak1RJDxeOCeXz/wBa1Q2eJm27EfeO5G/yERr8arObuKEXSqESp3kHzkEUFcwcbxHhjIxGhJMLqPMfU1LKSNhwOOF0aRPpTt1wok1mfsp5qe/ea1cIJCtB2Okb0a834/wbAbTV41Mbq3f5UJ4E1kjcV4wGgKASp2Gp9ZMR8q9t8x6gHX0ykH9lAtzjNyWyvlBk6AGNu9BWM5xxIvh1cwDGsaiZG/rRnceD6FkESNjTTiovL+O8XC2nj3l7fGpj1SyhDBFe11XlAE1aqOccX4eEZoBE6g7RBP6qt1FD/P6zgmG8mP8AK1KWwGXcG4Abr5nMsrA6yB56+kV1d4dibN8XbdwMHzNoWA0GsztPp61c8u8ZVrp/JFZIJJMzCxHoNJ+dV+K46si2EcdpAkEy06bwZAp42Btmv8r4rxMLbf8AOBP1NYz7Wz4l+yRAlsRPrluQPwrYeTbBTBWlO6iD8Rp+qsm9pWEZmtFFzFXvnT1vv5VL3Q+YN4C6ysCMolYgen6xt8q2f2egeED/ALw/RWV4HhBChnBDQIHw3n51qXs6UiyAd5b9C1Qim5p/+5j/AI+E+mVqJef1nDx6XD9ENUnM9kfbS3f7Rgx/lar/AJ8WcHdjfw7kfMCo6jMZWwCDJ1JJ/wApoq5JwhcvJ0B0HxBjWhnC4JirmDrPY/mmjL2e2MrXFJJJIb4Sdvp+mqrArNQse6vwH6Kxz2kpma0NYMz/AIlytktDpHwFZXzdhg+WdhPy/KNH6aT3QIC7ljIVyltG+95TW18mn+TWv+Gv4E1l+K4aCyydF128tfnWk8kMPCVfJPX84+fypvcCNzGdW01F0EfRP9RWVc13JxIdZWWAMehjf5fhWkc2yWuDsLh/5FoRPA7YKXYPUYEjT5z5fCkmFBxyBfm3Hkz/ALauOdSRgL5BIIUGR6MKpOQiNYJIJJB8xlgfoNEvMOEN3CXkG7W2A+MaUwMsU9JE6kAkHWDAmZ+NBPMd0jEL1AxEmAJI229KNbC5StpoLRlbXuABJEfAUN8d5dZ7s9UhhprqYP6Iik2ikmbdyXfz4Gyf6oq7qo5VwvhYZEGygD/Kv66t6a2JZkXNdmMdiCTHUkD4qfwqg46jDDLDHvIHbU/hRzzrgFXEG5EZhBJGn3YobxHDQ9sSpAPofL012pMpblH7ImK8VA7Mr/8ALWn+0+1mwHwu2j/mj9dDPIvClTEWmVYh99ZIZGHftpWgcz4YPhXBE+6Y+DChCe5kWQageRE+ei/pFBHGcA6H4HTfzrQrGFJuKijXbXSPiaax/Dyt4qVBgkdiJU699tapyVCSYd+z9yeH2ZEED/v+ur9hUPl3D5bOWBAOkbRlXapz0lsA1FKvaVMCWKpecgPspzAkZlmPmKt7t0IrMdlBJ76ASdKG+N8eF601pLLOtxCJZ1QgnbQg7GDSYABwh7YukSSGkA6LB7QW0/8AmvMLkziSYny8t6Ys8kYw6k21kfnzv8RvUu17PsYXBF5FAiYJn17bmkkU2a9y7cDYZCDIOYg/+Y1l/MTW2v3FynNbuXc2qiYd2ESddBsKPeE4p7OHS0EUsqnUtAzEknQCYk/ShDjPIeJxV9r2exbL6sqh2BPn1dz3oaslOnZTX8TbKIT06ZiQVOhMAZQSfloRqYijrkS/bJKo+YrmntpoBp5UMn2R3WBnEoJEE5TtRLyhyPcwOYi8twkQCysAvyB1+tOht2Ncyj+UOfK9hD+DVbc8YhVsqHWVclSZgAxIM/KuOJcqXL103DeCglCUCSCbfumSZqTx7l98Xa8O5dCroTltjUjvLEkfLzNLIjN7N+0oZSyxE/fI3gwQN4G50qVy9xC1bvKRqJGUBpOp31g1fj2T29AcRdK9xC/6FS8H7MLFu4r+JcYrtmykfop0AYW/dHwFZVx7ioL+GygMjOp7xDGPn/2rUPBb/aH6L+yh/G+z7C3rjXLniMzmSc/f4RQ1YJme43i6kAASANyF2n0OvofgIo59n/EheRoWMoAnz8/pTo9m+BjVCY/rn9VT+GcOwuFQpauLbWZI8Rd/ixmlSsd2DPOnEfCvXEYDqysnrKgEntErH7aE8TxkZAF3BMksIBPcCdDFabxHD4G8VN+5acj3c11fPtqO9Rm4NwtRr9nA9bi/vUUgso/Z1xw3LxtQsBSdI0Ovlp50f41iLTkCSFYgeZgwKoOHPwy058C5hkcjXJdWY9YbanW5uwH9LtH4Xp/Q1NYEZXjuMM9wuW3kkIAsnTvvofOot/i5zlzm1JaCx9NJM6xoPWtNHGODk6NhST5AH9Ary/xrg6e99nH/AKR/cqaKssOQcQ74JWckkk6nuNI+m3yojoSu84cMtBQbiKCJUC3c29AE2ptPaBwwmFfN8LF86/4dNNImmVntL4i1q4gkBXAI3BJBhtfhHY0B3eLHJkYNMyD1mNG+XcGfQVpp504e1xkhiye8Dh7oy+rFkAA+NNpzhgDED3pynwSAxG4BIg1LlEpWBPJOPZuIWFUnKDJEtEBIJMn4n09NK1nirBrFxVZQxQ5dR70afjQnZ56wNwstu3cZlBOUWNWggEKCeognYa1C4h7R8BauG2UdmGhCW0YBvLMGiR3gmKFJJ0JrmBt7GuxnKzQdZJA+mn6aiYrEvJPhATmgQ7QGGhBkkEdvLzo2/jJwxbILF/NIEeEm52+/Xt/2g2EmbN7pgNCW9Cex/KUWVdFpyFxQfZT4jBerTO0GIHZjMD/W1FIcESCCDsR3oAsc72rhhMPfLGQB4azI3EBjqBr8KMOX7zPh1ZlZCS8KwykDOYBHwpxlyJceZNNKvYpVYh+5bzKVP3gR9RFZ3x5sTh8QUC2mVupPzmWT7xbpB0J8oFaOKF+duH52sEHKWY2p7DOCBPpLa+k1lxNvIqG4GX+Z8WhcjwyEAMC0MwYzCnqI8tRIM/KmeKcw8TW7FuAChuAnDrok9yT6DTzqD9jxPjtgWZPExNxRcJllBzBjB9Bp32qVwXFYi7eKKGvv4eS2oLDKMymbjFo8MRswjq84kjYNUU9z2kcQBg3wsbxZsDbfdDRDheNcRfP/ACt1GuSbdhe4ALfk9j2g66bUEcWw38quWzH84ynJqJn7pG/pRDgbpcNazAutnRey+GUMmNtBH+jU8WTjG0OEbCTC8wYo3L1m5iXYJAz2yBdB6TKgIUIIOx/CCaiPj+IX1uYg4t8NZITJbVwW6hKqDBLPGrHaTppTXCeCtexTWMHcIVAc13Mxkj32kzIZulZnSPWjfk3gIVmF4S9koFVpJRgD1bQZEQe0doppZCuplnGeKcRw5u27mLxIuIbG955AuqWg5YE7dtKK8VwnF2Wy3cbis0aKLzOGJGnUwBH7AaqvabZ/l+JP5z4P/kIrQuZsOt2/hEzFTcIUldGy5XOh7TB17Vc1hUSndgHdu3hbvubt5xY6SVuXM2cQH6pCxm0EDcHU7VKTguLYWla54d2+QCHZjkUwZmTmYrsNuoyAQKl80ctHCNbVXbwXZEG+pN0nKwnrOpMnzo9xXLNt7tq4xM2kK6SJ6SoO8aAncHttSURuWDKMWLqO6C/eJQsoIdlOhI2WNfSpGJshEd0Ny6FRgniuz5rjQATmkEA7QBMyNAJax4zX70HOC9yGBHUCTBEaa76Vf2OUL+NC3stuwC0rL+IckACMo0gDYnckaUPhq7SJUm92VljC5vs6kBQitmdRlN4lLRkOo+6WOs7j5VFxXBlvXB0LcNpSXe4Om4VAMAjfQyxPkO5rQ+G8gWbJLAk3CmUORqDIJMTG4AgRpprJNRrvAbSOtm0seM2VtSZUAG8xkmJUZNNJday4sHhrcuMgSu4cWmK2QMOCT1WlVICe+xuNLBTAAykaNPVE0wz3LmHutdvsMxzWzed2CqHK9KuSCWAmD5jUUSc0YSLzBYDO6oARoRcIAMR/WI+KDyrzkrhSYmxeF0kkNoDByMVBDAH7wI7+XrT4cax6hLqCvFODAOilpBElVyqtxlbUsgBZwFEwSV1nTqrxsKS1oDu4G4ECDqJBGg9KvMTwG/gLpP5Nluq6F9BKkbFdwdZESJNP8Bw6/arKmCCWUjtDWnBFbRjSaIbygdxwt2xdI1bKLJVdMz3WJ08iBHwCnc7d2MRbm0qFMqIUcOrOR2gEMCAR3M+caUVcb5UBvJZsZLOHXquGQMrNmk9R6jl0A2EnzNXPEOTcJcsgjoFtIV0PugayfzvMzvJ761DheCk6ATg4uPeuNYw4bOwQ3CbcjKohFD5coAjT13q3HBGzEYjDuLrkC3ma29tpI0K6j8Q3rGtSMJxHFWrRsfZmuKCAly4PBBZm0hSZjWQfjMbV3ibePvLmvXLCpYdQwQMWnQGSdhDbg1hLh6bfl8z5l6rwUHHcJ4Ei5p4TdKSDLQBbAmJAJJE9v93Sla7bU2VVS3g92zZQ5OoVmAzzBOYCNflRxiOWvGsPce9cuXEkXQQoaFaRBy7qswTmkHYbVa4DlDAJYa4ELK6HM7M5YrudJABkdgNq0hDdCbABMILoueBbfMRdLAAhg0CGsgn3te35voaz7whmX83p3HbTtW88t8uHDYhjcKsLikWWE+6DrPYMViYBnLodxWOXcH4RLsJVGCgaamO/kIFbJYMwgxFy3nt9PT4hutH3MoIQAeYB0U+pO2rC3FZLji29wPOdIQkCQVMaSPPUwdNNJe4Zwa9j3DaJaME6gBFJPU8wWOh6R6TvRXc5CtWcPcvJeZiqlrTQoAXeD5lp1OgOxFYyjJ/tNFS3JPAeGflrYQOLMC+jkA5jlVShYayNBrBhTvJowah3k3ioazbtFPDbIGVdwUbqBU+Wpj6bg0RGtYO1ZEsOjilXlKrESRQb7Q+MhFtoQyw6vnIGUkEEAGe2syOw86MloV5n5ntWMXYt3V0GVs0EgZ300AO3hn+9UyVocdwB5t4omIxbXVJQMBlkQckAHbue5HYjep2D5msWMFibNpXtXrnSXXMQMo7liTr1evVud6ueUeI2LUXrjBbniYjN5lAgA076pA9Zqp4zhftNqbcMRfvgiQDBtJE+Wx+lTVJsfYCcPYtoC4uHMXKjTUCJMQZzESJH53nWgcocQsWsGbaYV2e6oLXFW4c5Hc6EgAiQo0+prOLXDjk8YRlS4F3E6iRp5aVsnJvEgnD3KdRSwbgBGWYtj1OmYEb7R51WGmIquFczfY7Gazg3GZvyjwwVyGMQ5UiIkQI11FO2/aKPtBveEoDIFYG6o21kaH4a15h+NG9YtWxZJ8DEW3fQFRbUbmCfPWiqxxi1/CJw6oQfDiQoCmAH/Q0UqvmPYzPjWNTEu1x2GUvbYywAkGQAwWO4HrrVsnNTnELe8NC9oOo6hBPuglS6kELK6aanSaGLvFTeR8wNxybLPm0zObrDZdoygaemnatb5K4g1+w63UANq4U11kEBhoRpoY77UU7oXKwdx/PN58jeEqFW0Ae2Z0kmS0CCO/n3qLxLnK5kC3SevUhTqdx71sERoNJ3I9a09LKjZQPgBQ9w65/LmdgyC8pRJgZijE+e+WT8KHG8WClT2M6xOJQXGy21InTVxI+RH0irDBc7PhkKJkAGuWT38s4/WKY40P5Zd0j8o4079R1+Joy9n383dH9YfoNL6fcpTXQqeE+0O4+QZPEe6WABZFy5Y1kaR1fHSoOI43eTFZUdbTQQSeuJJZgoU5j1aaAe6NdKusfiAMcU8K3DZ1VgiAqQmYmdTJAI7bjyoNv4vKM1t3TRCCDGu3pOm3zrJTtuPQvRlUWl3iV67dQObdx86qrEug9x292SwIIgeZM0wvMGKsjJZtqJGZx4i++WYHUROgFdvjWe9YuXC+Y3bTHVY6rRIgbgaianfwUDeuXLk5cl42lVsmZkJbKxUZtYJ6SJitHBXghOS3RBw2Ixl0gXGRPzQCH28oAI+vbYV7xGxetiS+YkqJIYxLr2kn6eVSOG/wD+hWAyh1YZeowVYieok6iDV3xyyk2muKjKtxSc2oge9p3MTp5xoaqMI03QpOV0BjNdYQbpj0tlQPixuKT86ePGryobQvhbSBc4hTJkzH5SQNBtOxotwC+Hj1PhKlq9mRdF7E5dAIXURp50PcbsXDcNwQgvXGcaZoa3nKlhsYH1rNRpOi27qyrwt2+LjfzkRcCgW2gDqAM66Dz0H1r1+L3jmzXsQc3vDLAbQDVApBMAaxOgoi4RiLuRs9xbmXNZ006XkjuRoTt5DtU/hHNd18Li2a2oa1BADb+IzTJnSDNUlaJvIJ2uIYhllPthZ84Pho8t7up00GsCBH0pfysbDFLbUoGz5RaVsqTnGXSDvtBNWHLXHbt3iVosxXPmQ29CAosqBBnzXN8SaXKb/kb4JLqpw7sN4jMpPUB5A/KjcpqgfOLvFUF03go2YG+YE/cJtld+4OvnUXG4myLWrXSoYHUkksQfMDTQ1qvLOOFzCXwhhUe4qyNACoJ+OpPesi5sQt47GZW4J1B1Bug6j1NOkSnZIsHxFVltXD06dVycoZhJCrEbHMSB61MxVzEGy2QXjbtsSSSfCGoBgjQtqAB2mnOQ2VpQFyXwl9WVmJVhkEaQIE+pIqbwTH2/sV8Fcttr+HzgaaMuu5MyUA1NQre/f5uVhEjgmCxQtYG419JMBFZgMq6yp6J6oyz1antWkNWP8bxC+Bhriai295VIJ0yXbdxdjHc1rueQD561rHoRLqc17XJpVRBLFZv7T8Hd+0W3VMyOttAQJOZXcnQajRhr61pNCfO3HLmHeyyWs2vSd5YsnTlGvYfHNptUy2yVF0wEt4Uu1sC0XabsECdRcvmAMuu479/WoX8LujXgtsE5izLlEKqIVLERA1eNtzVvgObLuFgC246rjD8mTGfKHBGuoK6fH1qHdktidEAug+J1KzkWz4kBSZWWBYnQdIFZui7BVMW3gtbCrlZ1OwzaBtm3A0HetF5As3b1u4MgVEwl22r9Qlrhkb6aAA6fnDzFB+Cw6C2x8Jn61H3/AM14jLrvP+ooj4TzLiLWRLYZVuQGBRiRrkgZtQAoA18qepWTTLPlzC4m2rmWXxbiWgTrnzroQTrA0+tE+G4XdHFmcgG2EkN0z/Nqg9dWU6elAr82X1hOnLbcMk5JDIYXWddAP106efsTmLZ0DEAT0nQEkbHzP40a10HpbyUXM/DHwt7E2j4cIbGU21KZg97MJBJ6gG3rUfZzw25as3TcAi5czIZklcoAJ8j6VnmP4k99s7pbuM4XNIBnI2g1B9O2/wAKnXeN30ZwC5tA3AsOoUjqCgdE7xBDU/qCUWlRsdBSJcXiaI138jaFy6M5GgIyhQTH5/0Wge7zC4tln8QlSgym8ZYnMDGVVyz5CfnTN7iROUHDu0BhHi3IBLAzmBknTbbXSk5lKDexccYwzNirrKCwLsQV6tCTGooq5Dbw0uB+iSsZtJ97zrPsRmLe4Bou+Yx0qfI/Dems7Bp8C23qWZT8B3A9RVOTSslRTdB1xTh7LxEXVYPbIdycw6JtlAsTJJPltVRgOUftWdbd4WygWZTMIYtEQw16TVPheMlFEoAysxCS7gqVA1Px/R9eb2JuPc/JmDlWTAOpExqwncd/Ssbzqo0zsXHHLQtYjwgFPhPh1z5RmbpRQWPzqZguG3MRjvDFwi0oxJIKgxICAb/2ub/yx3mqBRfUNmEs2XK2VdDnXtnOkTrpFc4vit22Vys2c5gcqzoSNZnQabzuBVKWbJ08i5wSrYv27YbObYfNpGUm5oN94Gb5irbjtw3AiowUuyjOcsKpmSQd9O0j46UI3cU4vTIylVglQXLQufzAE6d9hSPEnytLDRHIlVUSFJEny2E+U1aeCZbhfxPD+HjrS5yR49sqpJ0DHM25jz+VQeYeHlMYqkt4AJJiekXCqt5zGdo07j0oX+33mRnZwz5gUcHNEK2ufSO40864xPGiwRFdrjqCHKI7ayjax67+o+FTqRVPAXcL5bNlmZmDqzXisDbw0IWT3JPVI02qRw/li4q4xDcT8uFVPe0JLOk6eTAfI0L2rWLIW41u7bskqoJAAg5VJjOYBM9topvA4q6UuNcuNmyjKhAQkmYIbOy9huBE/OqvsJJ8gm5a5bQYnDOLytcRXuXMpLSTIUEk9JysO33T8auuA8u27VzGC2YzwmTsoykg7kmcxGvlWZ4bieIgKrRdNwKMr24MqR723vECpGHvYq86Jb8VnZZZQ9skwzHdmAPTHepUuxcoS5mjcFxtqzgFD5NAxZJUk5rjTKz3Bk+k1m2N4cD4qhSyMdPjB9fP9AroK4vt4iusQG0EK8Ho0Pbc/pNUzXWy3A3aJhj5g7ka0pvUtIQuLsKeQMPaw94XLzeEbdsqNZBLZQZgHy02qbj1wn2bFi1lDPeVgJaXRGWCAewltaEOHYO7iEyWltkWVe62djoq5ZiFkneNt96jcQuAlWBGcrAX3lA1J9Z76+W9NOlQquQU3Wwr4C3YZ810XWYgQCodmB1gg9OU/TyitItoAigGQAAD5gDSsVx/D/CvQA03LauYZBHiJJHynStJ5E4w1/CdYg2m8PeZVVXLJkyY3NapUZN8ghpV5SpiJs1kvM/NmJa/dU+FGHvMLfSPu3NJkmT0qa1iaxHma3aXH4zM7D8qSQEnUmdyfWi0t188g06udev9obxOOa6iFys3LmdzqJzxmErsCUO0Rm+FWnBOE27mHxl/PdV7JIRAwKZWGWDnBYwdT1dxVBexSlECqenIZI3zXmC7aTAoy5StO2GxwYwtpCqiPvFmeST3EARWfPzNHiJn7cRZ7ZDO7LmTudOm7Gk9/Kp9qx4duzdQ6FAADGhZyHiPVCR3iJqkwlyLV3b/AMM6gHuw7/729Xi3GGEsTb2gjMNCCbnUBpp66661PEWMFcGtWQt5Hs2L63LVzD2GNu7ZOc20LMHvZWDEiT8SZ6qocbwm0MwhR+UYQLR2k6SdPwq69n+KzYi/oq6WDCqFGmJt/tqs4pxEZri+Egi4+ozTo7DuTWnJA61vdeDoXNvCv4PxWTDSVCgdeXQmCfdUDQFdY7+lQL929dukXIjK8RvOQmTGm/lV57VcTk4gkgOhtB8rTGYlVnpIOwFM8vEX8aiLatpK3PdDd7Lge8x7kVi+FFu6V9eZrHif+e788eRd82cMw2Gw9s23vqWVXzG7ebp0mJfQme0aGueB8DtOrNea8x8ZEEYh9mGvu3T+majc6Ym5/BuHZQcosvaciYDKQqgwYkwd6vuUrL3LVxrhf+eslWM69WVoJHae2xqqbla2+5i3UaBLmK4LOKu2kLqttso63OyiJJOpipXLuBt3zeN4uclrMv5W6sNnj7rCSZqJz8WXiF8ZtCRpI2ygx6azofj3qx5CtPN8rMCyTI81dWiYgEgH8a2awZReSx5j4Rawt9BZnI6CQ1x7n3jqA7k7eWlVXMiBU6OmUBkafH0q/wCd7Trcw56sothSRJXMD57Tr8YNUvMRm0NBqh1+vesWqbLvYZ4jy54WL8JbmcAoZbQkMAdVQgHfygxXB5ZHiNduWnKgrFy34ZVWCKRmBUsBqJOg1MEnSrfEcTdsYiA9L27JI072VJq6xOM8Ph+MbyIX62rQP6aTS10y9Tq0C/GbK+Lbhlkhh7wPdd4UbVVXbUErLSM0MgkHKCDEwD8DXc3i4uG2wRFkt0lVZtVB9dJ2imVJdsoJ6iyypCnqDbbAVXD4agtMdiJybdsl8U4QEt3Ict0o0+GRq9tXEhbgX73YVe4nh1sYOxbtrlCXLg8yxZQxJKlZMHUmqX2kcJa3iGIU5GW0EO5OVFUbDeRRLxnl97mCUoJy3XuOGIEKEy6aDYAab1muDWrLz6eGDV8S9LwS7axwZQBswH0v/E/prOcLghcUQ11StoaWx4giNzqMp9K0W1iUwnDRYxDItw5hkDBozXCVmNtwazPFYs3AM5JKWyBCkwqCT7o339auSbjpT6dL9UyI72yRZS4MKItKVXMuciDox1OvvVectE/bsMc6EO0lQwJnK3YAZaFeFYd7iBLdp2ZnygACTIdpyzIAVTuBtRfy9y1ftcStDwyVssS7SsBSHCHf7wEwJidaas0clXL54jvHbot3LzMJzYpt84gZBqMpBMRtQPi76FcQQpJkQRmAG2sNJPbv3rQubOH+M2IVXRTbuW3hmAkEXA8TuQIMd/nWY4zhl0I+ZNYBASXGpT7wETBOnx8jWeiKlr5+PfoJSemgm9nzqPHaWLHCYiRsOnLsfPSqTHY4XDbENp5uW+6RoI8z51b+zTDs91rblkV7OIt9QIgstqIB76k/Wq29wG6uJWzAa5ooVWBkzJg+7AUTM05wi6l0eAhNq1ZT3T+VOkaep7b61pnsgP8AJbw/tv8A+FoEXlu+4a+qTazFc+ZfeHaJnfTatC9l/Cb2HsXhettbzuGUNGoy76GrW4uI8BpSpCva1MB8Gsq9ofLPh4i5iBcEXuoq2kNoNDtl0mSdPxrUlNAHtF5gbxDhvAzqFW5m6t2zCIA0jepksFQTbwBeCujDtZutBJZGykrBW27nTz3G1FOH5vtzigluBipJEnRiCJECIgknzNCvG+Ii/fZkDIjAsiDQIQqkqMugkBhp6UecH5Twn8GjEeFmu+C1wOz3GOYBiCAWjt5UldYG8bme4LhVnIQ1y51Zc0W40DAiNzuBuKs+F4lLLW56rQS4mS4CZDSJLAQIJzQNp+dB6XiFuCfuL/7luiLhmHttw208IpF64pLkQcwBOoWRsPx1pKLe7G5RWyfn7F3g+MLg7l5VVCzMsNLaKMjBQoOWJAM1GxXGLbXs/wBmUqSWYAXSHJ3MZunU9jHpXPDrw+15Zs3BcVs4ylyMqlgZYaHpj4TVjzXcROKGyuGseGLtlRCW16XW2W0C67neialHZ387tF8NKe6afj+Eyr5y4l9uZbhcWXylAXAQAAqZ6m7bb65hXvD+IJhcarqTnXLABEdVsCcsywMzrET3ivfahgUwXErYw1lArYcEpupJuuCYM9gPpXXKXMN7+EFzKtpGRw5EdQ8JoBgbSB9BUNz1JV/JUYJwcs+HuWmH5wgNl9zMt0IQpA6okAvt1H5wZ0qZh/aGRby5Hyl5GVAerOHmQ+0/piry0ll8TdW5lZbty2RIGgCPrJ2ksB9a4vYXCuhV8PbBzk62wp6robyDaWyRPpVK63M3pvb55AJzLjFuYl7lwOrXAjEFVESoGxf089PWpXLPG3tZ1seKTcgZVQMW307ioPPA8HFuloMltRCDO5lRI7mRqCI9J71G5dU3r6Kz3Y6ycjQTCkwJBA2/Gqepr39hRUb39PcM7/HMQ+GW3es38pa0qA2spIJGXKxEGNNTOhqruYK7fxVvDBr5DMQ+RLZyJ4zKSzBd1Gk7HLPcVYcV4EmHw9i4XukvmZg1xSAbakwCVUwfmdo2qnbjZ08HPbZ8q51Y6Av3iJ1M61NO8labVx+eocczYd7T4e3YFhgiqpLx4i5RCkx1MCPKNqEeM8SxGV7GRWFy7GVWkswKKBBEqC2gnf4VM4xwm5Yx9q2+JuXS2WXMAgEPAG/dd6YxPAbi4hLiXlz3cRlQsrEhlvuisxzQ0Fc2gA9DUtpz2zX3Eo0tyTiMPi7GHdHw6i3+TLsbikhwTAGX3t9dO/ah1cYPEY5A385AnQ6N6d/j3oo4oMUReS7iA62yniKbZXOTcCgo3lMUM3LBOJe3bWGBeBoxGhMnWNBrpV32E0uoa4zGcUa6jHDW0cEZFF1SDJYdW8RPn/3hcR4vxG3ZvC7bsqstnAeSJM9I31LdhppUy9ymWvravYy85YA5wYMdUCGzAA+cnaqfifK1i0L/AF3WNtlC5n1hjDHYA7CDoBSblRSjG/b3OMJwrE2iHZMGWLTme8rssgzA2Gm0DeN6YGLu5WJGCCNaBABAfTNkERIYn3hvG9FHFOR8FZw3jLackZG1vXDAkE/ejas4u4LDvdIRSBmfqkEAAHuRMRRTRUYxnbyXdnjF6yPERsP4niaMs5VB0YtKAwRMZZ0Owmm8ZzTi3RnW6mZiBcZQwDLDZMsANAGm2s96rMaECEBRp/W028qj4S+oswVnRZ107/ditHFf9L1/BjH6q/1v0/J2jXWuoetgCklbV5hJAJMgZe86/Paqk3Si3A/S2Ub23BALp+dr5H6VrHIfEgvDbv8AZiY9GQAfLMCPlQPz7+Vv3LmcZDhrRXUNIAWQCDp1KfrNZqCS3+eRprd7ff8AJS8Nu3byC1hw9xy5hVA2Cb9TennVgMO9u6q4m5fwz5YYhBMENqMpEzoImI11kinfZZbUYq04Yz4rJGXzs3Nc0/h6Vde0G+zYoBk0FwBen3pRREnQ7fKhRSyw1N4VFPwlLBtEtibvjIzstk/zZMwIJ0kgan4Vp3Kt8Ng7WW54mVcpaI6h7wiOx0rFeK2FF6FWAGGWGB7D743rRvZKwGEuqPu3m7zuq01+75+Rzj+m+fzt/YdZqVNzXtaGA+GrJPaew+3vmZh+QtaATPU/9YVrCmgL2n8GtMFvQwutCEwxUqNQDGgOp7SRPlUy2L4ctMrM/wATi8iWLY3zq3aI0bU/7s/631vlvFBuEMB/4du8h+QYj/KRWVW8cFNhybY8KVEqGLQBEhunY9/Iaa0RYTnPW6ltkAxBJdTlgZhBygTBjsCZ0pJ0qHJXZnyWSFedIRf/AHLdE2BeODobgaPtBAy5QYymO2uv6PSoY8JgxyKTCyfFfXUeS+YFeuxOGFpcqKxZ1QNmhwSASSNiN5PYetLVjYI4aaZYcFxFs4zpDDou6swOvgvAgCN6Iebr7nir5dU8Sw0hVP3bYPXE6RG+lCbWRh7s5wTtJYKqgqATO7SSRp2iur/FzmhbltV8/Eff4K2lQ5NYSNW9T1Nl/wC2iDxCwwII8ADQ/wBq/lVJw7FI2KH5MLCsxYNckZUJ3kxO228VDxTteQ5ris4ACwJ2MwWZSY+dO2uHFMWgYo4hSRlOgCrnZTESGJg7CRTy8kqSS0hVw3BF7W6LcBtwrtpq7l+oGMwABkzOlXXFOFp4qm1csquZywcoSAbropVWBnpIPbQA95oPscQQKS9m0QqAlij9QDSYLK0CZOm8beXb4/CELNmCSQEAumSQp0Gnp6a1mm0tgw2M87YJ7mOu+EEdM2jqwAbMM+7NEjNl0PaveU7Rs4m0bzItsMc48W2ZWI1VW13rjEHCLdDFAysqMFjRVI7zJ9TvTw5hw6khLVoLp1EqoJ7aC0Sd/lTfE4myXzzEox3b+eQbcexuGfC4dEZWFtXzAa5Zsnue+b8aBvFsEIU8UtmEZskaMPzacfiK3bYhbIzOiKBbckl1eI6RJ3gxprVZi8MbWRVZfElpWGOTK4BJkREnvv2mqUm/3IpS0pqLZo3Nr5uKWGVsyBbckGQOt5kjQaU3evnNhSHIC4y49xf6n2gsjEdhDEz5RVHZdxdQW2xV63rM4VbYnyzBSFEdyai8QxzDMHLBhcgJ4aOwUgmAAmvbXXbTes/1qd4yvsL9LVBlzXZtNbxly3dztcS2q2wZ1FxWJXvM9h5VnGAxRsYouyXCAX7lSZn7xBqzu8XuAgL4kiM+axGTqYDPFvpM6BTG3rXVviytcKll8MmC2V16juJ2mZ71bnNckTUeoZ8WwrlcEQFL27dpSuZSQ2a3MGY0iZ9NPWJzJwhrl694QzKVusYcaFcpIidSSdI2g0L/AMLWmUsQ+Vdc2W6qtETlJTXcbSdfnS+0jRvCxMuQFXJdBMhiMs25YQCSQI2pOcn/AI+vsUlFczQ8Zx/DYnC+DYvAPlQhVmVGZRGo7TEb/prOxwXFpcyKtxszG5IVshUjV4JIiDEk1xi8cgaHs37RXU+IWt9p2YDfttSS6VgmzcW2ZCu+YB+qOiWhvlRrk916jpLZlfi+K3cuVlt5hufDQGRodQKZwnE7htFMtuIABNtZ/vRNWB4JiXtM5wjjNlyN4KgEkgDpdiSTPp+2BjsOEtEOLi3MyhvybKdm0hYKnp2A7eVX/BOA45EtE4e9na2i3LYVZZJzK9zUqwjuN58u1A3NIe2IzqWfDoLgT3ZLHQEeQjSBGo7a9jELb8NcrTkBhyw7neY8jvFeDiXUxZoQhgpHhjafQ7HufpvRre1CrmRfZxicmMs53yotzMZMD+au6mfhRVz9hfHxanDZrpNsXD4fVsSsgL31We+1Cb48qIcqXOo6Ubz7BSdjUyxxO4p/JghzIIVXzFdJ0CyBI/AUauwJUR8NwC9eusLdtibaBiIO+gIM7HfQ+Ro89mGDuW7V7OhVXcMhOzCCCR6aUJYXGYm0zG0Lyl0618NiSvmQRI30PrWicmO/2NM6lYzBQQQcuYxIOxqo7hJui9mlXE0q0Mx9TUXjPB0xNo230G4PkYIBjvudDUhTQJ7S+ePspSzbZs7KS4GnSwhdfkTprHxoewA3xfC4W141trjs6tFt0IKEkCQw3BHoT8+8FVss9zw0uK4RPDBctkuA9ebsQe0+lUR42htnMJdmkGT+Pme3zru/xu3nRlTUKufXc+hGv1rKmUeYdpsX4nMsH5TB+mlWfBVtsAXUFZuIM0kK3hMy/wCcAfOqW3xCyGudMKwMa6+k03/CFsWYy9Wedzrof0bfOk1ZSZoeLxGAGDQW7b/aiizcIchWMB5lu6g7Axm7bAn/AIx8MLcW8KzwAD0ADaNek/jWLYbiiF1DKVXYgM2v7K64jxpnAXOxtr7qmYX4Lt84mineB3Ggx5g40uJY5cHbRCsZUASTMgtlGp9QRTnLQe3aORGts65LjeBMrpIa6zzGgJ6dIoGwPF2tzlMZlKmQDoRHcHWpfC+LG2w63yk6qC6yCdRTlGVYJTiGxwt8YMIWKh1DkaCW6yhLBpA6iPMxOkCphwV63eM3AHuLcDQL1wMCV/MBOYwxzagedCVnm3K9xM9424bKDceFIkqQJj9lSbfPjlGY3bjXFgK5ynoJ1EMp+PyrB8KdF/URzxuy1u8QEbVR7qtqRIMyAwkjvrrV37OeLXEe5ctWhcIWCsxoSpkayYyiqrEc7nKjKy5iJebdvXXSPyenyrq/zbZS462rVnJOk2ULERrmYJrr33rSGuqaIlV2EODw73MX4hzLcdrrKCAArP8Afg/7NS5A8wu1QxirVp5tLoLqMr/edbROUF+ytJOsToap7nNiXrFxLjKBlEZFFvuAZyIC0gkRrvVSMdZCgCRrv1Sfw/1pUw4ErbbKfFXQ1d/amHUr4SSfJ5MTrCgGTG2tD2PxFrxr7ogZn8NluZWJXw3DOdFLAEaHbSJOlDfC+M2QxzsxWGIUzMhTliR59qkcN4xaw9m4Ldxg5ZYPXAmc0qy6zA1iqnGfLcSlHoWKY9nW+Etsy4lluXHCMcoEwGY7ANmOokzVbi+D3LgSLbAn3YDDUEyQI1B8xTuN5rDWkAuXAerxCCy5vzRlUAaCe3eouI4taOIVwDkUJmHUZkQ2p8529KFGWBOSLS/hnFtUYFVtsHQEMDmJSZ6pOiDSe1TMXzdiDdt3Ljq1y1m8M5csFlIOgBGxifWhfCcWs+JdzAhSLhVRIAMEgb1H/h9DZYMuZyVKvDSvnAzd9KX055yVrXQKMC1w4hbz2BiGBkeIWKkkanwyO3bqJ850iy41zK9/E4fxbGVMO/iZQIDHMDEsdNh20+egFxDjoe3byqQ4LZnO7iFC7t8aq7nEPMEn41pHhNKrJlxL5G5P7S7Kr/NNp/WSPrQpxPmy07X2KkeObb2mBByXLRb9vbzrOG4lI0Uj6frqWOOA2CuWXzDUx7v/AM6fOrkmSmg/5v5qs4sLba1cUlrZuTpnUKTEg/1iAT2PahbmC5buMWsJkQMCEygZRrAUDsJ+kVU4/mRWFkLajwx1aDq10/AUr3Nq/aVuiyMoCyhAjRYOvrv6zUuLbsakqokcKe5Yxi4hAW9495BKMII7ROnw+NEPLvGVwmIV2zNKdQAg5mBJAzHUAwJ7waCsNzGVNwlVIuBx7qyszqv1qMOYHFjw9JzAhoEwJkfWKNLDUavwPm03sf4t1PBU2jbJ6iAcwKlmiBOu/lR6HkSDPrXzXY5iuLv1T20H6q0r2Xc2+LcuWGGXMPETykABgB8IPyNWrW4nk0ktSpkvXtMRJDV88e0C+z8TxWYkxcKj4KAFH0Ar6CDUOcb9nuExV3xXUq594plGY+bSpk+tIDAMte5K25vY9gz966Pmn7lNn2MYT/a3h/c/dot9B4MUK0stbX/Ephv9td+ifsrz+JDDf7e7/dWjPQRigTXervgHBjiryWFZVdzCli0ZuwOVSRPwrUR7DcP/AEi5/cX96rflj2WWcJfW74r3MplVKhRmgwTBMxJj40ZDBkOC5Rd71y34iA2s2ac33ZmIHpXWE5WvXXKW4cqHY6gaW4zat6dq3fH8j4W9da6VdLj+8bbsmbSDIGh0+tS+D8p4XDT4VoAsCGZizMQdxLEwD5CKMhg+YhYHma6FmTua2riPsSsPdZrV5rSEyEyZsvoGLzHxqOfYTb/pTf4Q/fp32FXcyNEgbmuTbkzJ+ta9/EUn9Lb/AAh/1K5/iHX+lt/hD/qUauwUZPawqnz+tO/ZFkDX6jz17Vqf8RI7Yxv8Ef8AUr0ewz/906f2I/6lFjVVkyy5bVSMpP8AeH6hXYhTpJ18/wDtWoL7ClH/AOY3+Cv/AFKQ9ha/0xv8Ff8AqUJg6exl2Yd5+E05bUZTH3v1GtM/iLX+mN/gr+/XQ9hqxH225H/CX9+hsI0tzLXwoAnWufs4ImdY8/01qh9h6d8Zcj/hJ+9Xn8R1vX+WXdf7NP3qMjuPQyR9j6UYcveyy7jcOt+3fshWkEEXJUgwQdN/+1FX8R9n+lXf8O3+2jPlnl1MDh/BtszjMzFmiSW32AFMgzRvYjiADGIsk9hFwT840+lD/MXs/vYK34jy0CWKKSgloAzmDO2kCt/ZqiY/BpettbuKGRwQwPcUUB8vNdmoz1uTex/Bz796PKbf7lL+KPBed7+8n7lK30KSRhc6Vzmrdv4p8F53f7yfuV4fZZgh2uH/AM4/dpZHgwktV9yNi2XiGHIP3wPkQQfwNaqfZrgh9x/75/ZXeF5Iwlp1dEbMhkS7HUelJ2PASm5SqKbtKgCzFOLSpVQmOLXYpUqYjsU4K8pUCHBTi0qVAHa12K9pUAe17SpUgPRXtKlQB5XtKlQBzSpUqAPK8NKlTA5NcGlSpiOTTTUqVAjg1yaVKgY09cGvaVIY01M3KVKkMjXKi3KVKkMaJpUqVSWf/9k="/>
          <p:cNvSpPr>
            <a:spLocks noChangeAspect="1" noChangeArrowheads="1"/>
          </p:cNvSpPr>
          <p:nvPr/>
        </p:nvSpPr>
        <p:spPr bwMode="auto">
          <a:xfrm>
            <a:off x="0" y="-896938"/>
            <a:ext cx="2466975" cy="18478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628" name="AutoShape 4" descr="data:image/jpeg;base64,/9j/4AAQSkZJRgABAQAAAQABAAD/2wCEAAkGBhQSERUTExQWFRUWGBgYGBgYGBkVHBcXGBgXFxUXGBcYHCYfGBojGhoUHy8gIycpLCwsFR4xNTAqNSYsLCkBCQoKDgwOGg8PGikkHR8pLCwsLCwpLCwsLCksLCwpKSwpLCwsLCwsLCksLCksLCksLCwsLCwsLCwsLCwsLCwsLP/AABEIAKYA4AMBIgACEQEDEQH/xAAcAAABBQEBAQAAAAAAAAAAAAAFAgMEBgcAAQj/xABEEAACAQIEAwUFBAYIBgMAAAABAgMAEQQFEiEGMUETIlFhcQcygaGxFCNCkTNSYnLB0RUkc4KSsvDxFhclNFPCRGPS/8QAGQEAAwEBAQAAAAAAAAAAAAAAAQIDBAAF/8QAJhEAAgICAgMAAQQDAAAAAAAAAAECEQMhEjETQVEiBDLh8CNxsf/aAAwDAQACEQMRAD8AyssE20g+tTsqTtiQBElurAfLeomZizVFFY4x5Kw89aDk2FlQ90wEeN1+lJbOMRCdmi8tKq31FBuzrxabhQE22aFwPxlipcSInlOnQxsFUbgeQrQ/tbsLMxI8KyD2bn+vr/ZyH6VrairRiqBN0Zh7TEtituqrVM1VdPaitsWP7NapQqCVDwdjytXuqkLShRocer2uFcBR4gOpNKNeGg0HRIyz9NF4dpHf/EK+nYm8K+ZMoW+Ih/tY/wDOtfTsQ3Nav01bI5v2mM+1XDPJmbAW/RR8zbY3pWV5xiookjMpAUWAFrADlU3jeQf0pMCqnuRd47kbNsKHKdxbb/Q/lTxw3cjDLNX4lbzziOWZz20hfTsvLYeG1bN7On/6fh9tit/mb1h+bTPicQxIXW5A7oCjYAXsPhV3g4rkw2EjwiWBjUKWU8/SsynGE7Zvhj5Y9Fq4vzAR4/DTCzLFHKCt97uUtb8vnQfN/aDMwIQBFItzuSKp2OzFmOq5vvzoW+I8STSSzNt0Xj+lfsIzZqeQJHpTUGKcm17+tMwlD0pxIje45VmdGxYkg3kebjDswK7OQT8KkcQ4jVi8LbkUkP8Alqs4iY/71Jy/GhpULHdAQPQ0lUiMsb5WEOKH/qzeorPGO9X3ipv6t6sv8aoJNXwr8TqTQRz1LSH1NRB0o/n+STtISsbEE3Bta9IwXBWMf3YCfMlV+pq+PpHmxbpga1JQeNHc34NxWG09oiHVv3HD29bUGeB199GX4U0kPFtMPezkj+kE/ck+grYIlrN/Z7lEYUYsFnlBZQlwqr0N9rna1X44qZhdY1HxsOvWqQ6BkM89rAti1/sxVEQgjmPzFbvjMuEn3skMMjqPxm+3QXtQtMqWSWy4PDRr1LMDv6BeVI8TDHNxMjjN+W9KK+VbZjODIwqkwYQgj8SECoGN4Hgma7QYZR3QexZkNuWwA8K7xSTCstmWpHypxMKzbKrN5Kpb4bdaMcVZHHhsS0UJfQALajqIv51YcizgCFbxqEQDUwVjbzJU3FCjuf0pUuTzLzgmX1jf62rkyOdgWWCVgOZCnatW/wCJ8HfuaL87PI4P5GpD8UgnUjRLtYgSKLjzFqbxr6L5zLuH8HNHPETh2KllB1Ie6Ljvb8iBX0ZFKpNwy/mP51ToeLIgLERuSvISA/QVAwk2Dmk9yO5uSscju3rZRyqmNcOn2JOfNFf44k/6rPuD3Y/oaH9tVszLJFxIDwhFbx2F1Xu9Te97VXeJMlOCWN5mJ7VigCkbct7npWiL4xZinjbmmCeBsvM88qKBqsO8fwgkg2rSn9n8MUeq5Ldb9TVX9muESOXEOhY8kuSN7EnarrmGab2J2rElB22e1jlKMYxRm3EWVaWsPyqtTYTSeVXjiDHgE7Xv1qsMNXW9ZGqZ6keiFFhzzqXhtvWpkWHFPfYNIv40AgxotR5VBijs+9HRh7A0NkjANK9CuNjvEj3wqEfr/wDqapem1XrM0JwDG3uMD9aorHerYujNKPFGuZdxQvdvYLt+NTYUSl4xh7ygK6+LNvbzAG1ZVh8gQAH7XDb4/wA6t/CiYdXkRT2xdRdYydgL7k+FXjJpUjzFC+2FosVhpW1lISpJGkBnN/haoObZhgVw8qKGZ2Ugd3QAb+dWj+hMPhFWfskvcaR2ha5O3KgubZmnaP2WX63a667FlXpcKNqeURG+PsAcEZ9BFh2jkBDa2OoGxsQAL39KumEzSBwLzWH6vUj1FUnJeGMRDqEcbOW5h1AAA/eo9gOEMULO8GFtf8T6T67CmhF/BJS0WlZsMAbshuNg2s1AyiLDrMCSnW3vH5GvP6HGkapYYj10sWHztTMcmGS/aY5b/skAj508l9Jc4hrMTE1j2noBGzGpkWHjKXCuW299uyHmfSghzfA6AqrNIQblkSR2PqVp6PMA8ZWPAYqRSfxLo5echBtS0vYXIovtBt9q2KGyKDoBtfwJ6nzoXhbdkbqG293vgt5akN/lV9zNeyXW2XxRj/7ZkF/gCaqT+0bsiezw2HQ+K7/O1BxivYfJXoTjc0jd1+0YeSUgLpMUztpA2AtoFcMLhZD/ANlmNz+rcj/Ey/xqxZBxU2KNmxyQsfwrDv8A4mNqt0XDykXlzCZr/txRj5A/WuSQ1yW6KpkeVEOpjw2JiKoyh5JIk2O5BspJPnaiuQZUMPIZREkLEW1yYouTfn3VUCpmJwWVxj73FXI56sQx+QNqHy51kkdyFjkI8EL/ADN70VxX9/gpyfQ9NmQiuBicGty3ixsW1W5+NQsTNh8SpTFTPPbePsoW7j/rCwN7UWzri3CYFkUYbUXQOoRFHdPK5tsaHYz2qzRgFcAyg8i76f8AKK5uK1f/AEnVO7POFuHo4e17L7UQxBvMgXfe+kWHX605mGCclgKg5Z7ScVipViEUaXvazMeW+96ljiJhK0cq2ceBuKjJw9HoYJXsrOZ4GRbdoBY8j+VD+yCAW5jne3lV7zTCmVF0rqt09bUBw/BrO4uCukggHe+97VnlHZ6UZpoix4IldSlT4gEEj4UqIgqbG9uleDAmDETqAVcEOB0Ktz+HOnWi0nUuwPMUKGYNxCk26D/ah0uHNWCS7DcVElhNrUrOTIkXewGKFvdUGqFLzrVcvw39Sxa23KN8qyeQ/SrY+jLkfZomEyrCbacFIbfrK31Y0bwsYUjs8GEJFrl0X4bE0CbjBo01CJT6kn6VCf2j4n8KRL/dvVI3R5DmXeJMQfwwKPNnkt6AAVKjwWJY/wDcKo8EiP1ZqqOEzzEyxhmmC3H4Ram8yMxiY9rISLciRzq3JolJ2XR8hNz2mLm/xRRj6XqO2XYFffm1fvYh2/LSQKyybL5rtrvdSAdRJtflzPWrPluDjVAGK3WwNrH1INFSbFcePotBxOVRd5lhPS+gyG/q1d/zJy2Ifdox81iVR+ZFCoMFDNJFE4JjaVVYAlbgg2sw5b2olw7FgGxZgGWwgoH7xLSG6+u1K5yiy0MXNWkeSe2mEbRYd2PnIB8hyofmftexDKdEEce9rklz86s3GmViXBHscOkLrImghVQ9evhWZ8Q4adJUd0iQ3DBdWsErtcjbn1FJKU3qwukBsxzSbEtqkYsf9chUSPAsQxW5CgFiBcKDexY9L0VwsGIMxlQaXYsD2abd/pbpt0p/C8NYjSSDIqNGWbcKGSM7mzc7E/Op79FFFAibLGWISkNoYlVbxKi5AFO43L+xK3ZGBVW7rBufIHwPlRw8MxK1pJY17yqdUoIu41BrDmOl/HakDC4JFv2yE6dQCqSdQa2gm/Ub3rqYG17HMojgSNX1B3MZJTsjLZrgBSB1I61NlyW4JginJubao9ClLbbGxBvejfC/FuFjUxqTpUkAsAl1/CfWiGJ45h5BxfYbXY336edWUVRKUgZ7R4WH2CRhYmBlb95SlVtsxaQWZy1uVzyq/wCZpHjMPgmcFkPb7e7uNJF/hfancLw/h13XDoCPjQacnovilBfuK97O1tJJLb3FCg+bXv8AKrw8ULRmRkBYbVAxGJaKM9nEH/ZFl/KlZG7yxTa4+zGsELcHofCu60aINVaPY5ABttS8FKS173qBKvSnsK+ne9Ly9F9kGfLVmmmxJlCswCBSNgi/xO9C1bVsDerOcvhYMSDc+ew2PIVEwWVRobi59aWUXZojPQN+wm24NNtgDbberJJCDTS4M32BNDgDyAvC4AiGZSOcbfQ1iEnT0Fb9mmbQ4ZSkjjWwICDc7gi58KwvMcE0baWHL/V6NcdEOfJsss7AQ3KarEHw28KESY4WIWJfe1A2uRbkt/Cj/bp2TDQTyO5tsOhoPPmi/eBIEXXa17sVt4E0yR5EHfsOZGJJoy11UMbEAWtbwFEsXlTdlJd/wE+tqG5LmEs+s9xOQIUaeg6fxo3HlLEbuT3W5dRb/aq1onLspmKySYF9d+6oc6jzVuRBvvy5VY8mwkaR6S4JHIqb+Jt5Gq+OHJXsWIF01DUQLgdBc86OcPYKJEsZFYmzd030m24NuRoRYsuthvDvGrqQzd1421WFwNQvWox4CME7yEm/4rf5QKy2NEIOkG+m42vuNxt4UIxXtgx7NZZI0vyCoL/U1zkkyuKTrRrHFGAjXCSuI7dnZ77se6em+/WsY4h4sYnRGRp06LlRe177HoaVNn2aYoFScXKrbELE9iN+dkoLmuXSRtokieN+el10n1pHt9D+O/Y9BmeNnYtGZGu6XKAACQ9xL9BfkPjXpyHEt+kdI7dqPvJgCCn6RbC9rnkORockMgBVSwBsSASL2924HPrSlygk7jc9TzJqfIt44/SeMngW5bGwjaMgIpckOSHA80A3ppo8Gp/TYiT9J7iKouD90RqBNiLk02uRjrak/dLzJY+Qrr+DKMQhl2YQK47DBSysCD32aS406WVlReRbe9WnAZbmMjaosAqXCi7Rge6xZT3jz5A+tMcB5/8AZJfukB7SynV+e1utWXPPaBj1meONUAF+UZY7WvvfpeqxdrdiT43ony5RPDhIe3AWT7Q7HT0MisfTnT0UVgLn50PwmY4ibCTfaixkSeFtxaytsLeW5p9Yo7C5HI+fK1/SqwM0+yeZkA3k+FeJO1j2S3B2PTl5VG1xC9lLc65mDfhK/wC1DItFMM6YJmxO5pn7cRSM4i0N8/pQ95e7esbZ7MEmg7FmdTsNN51T4sQWYKgLN4AXuelaXkXDqxx9riCAFFyDsF8b1THchcrjBbE4LLi4LsQiAXLHawHWqLxf7UFTVBgLdQ056/uD+NDvaL7TDiz9nwx04cbE8jIf/wA/WqCD4VVuujz5ZJT66HPtLF+0diWPMnmaPJbFLpNlI5MevrQCNL86JYeRQdmNQmrOj/jloNx6dDAKSCvXbe1BZs3TUdGHQ3XSQbvvv3hbkavOGGWxL35UPqxf5UWgzzCqB2UQtzFkVfrVkk0ZY2ig5DiMS5sIXUAWGmFhf1JG5q0YbIMSxB0MP3jp+VeZr7TWiZlSBbgndiT8qg5Z7QMVPLoZkQWNgq2326k1RNULPeyRF7I5XN5MQqjwVSxA8Lk2otl/s8w2FuXxjC9r6mjTlfyvSGxUrX1M5tz586p+eZKxmZm0he1EZLMAQXFxsTe3nXXXoS1JVRoWHGWA2EizEWvZi/02qZhs5wsIPY4YbDoiryHiRWd8LxRxOymZGJ7pVd7BTs4PUGrLBjFNrIzXuPDYja1dbfw5ScSRifaxPv2OECjxkY2/IEAUN4gxD4qBcRKqGUgDuDa5PugXJqs4rFsFYLh4x932bNIxbvKT94tzsas2WmafCsdQV73tGttJW2gr8qTvspykUzFZZiHA7OKQ3DsLLpuEtrNzt3bjao8WQSI15pIoxaNjrlUnTLsrBQTe1rnwojiOHsY5AZ2B7RkvJL2YV2Gtwd9gbelCBkUSqGfEwrdC4Ve+1wbGPbqRuPGpqSLqLa2FtWFXZsSW/SL90hfdf0ZB6q1QDisEhuIsRN+jNpHSMG1+1UhBf0+dT42y9X/+RMuv9UR3QqfEbMG+VDXziJb6cImoqt2lZpCGVr6gu1h0I60W7Y0UrDXDeYSSyxpFDDGoVgSFZ2K31A6ifeFrXtVjz7D4552WOQhWJOwCjUybjUfEAflQbhXHYqWZduzS8lgkegB3AYrvvy5DzovxLloaRS0+hbJfU9r3LLe3iNqqn+JGVWS8jidMNjVlk7Q6IJQdWqyjbc+Wn50WiKgbAnc9PyoHwdhYwuKjR9evDNfY+8ha2/zo3g8ZcAqpN7WsL8/Sug/ouTZKTEN0jAv5GlI0l7mw+FOw4PEPyjI9Rb61Lh4XlO7Mq/G9UdtCR7M5x2dwxYjEx4mOWWzjsyjhNIIBsduVMZfg1nwmKlBZTEy6Uvq7rEc9rkgelaDP7N8A0rTTuzs3Ma9K7fsiieCbA4VSkEQAbmFXnbqSazrC72bI53FdlW9m+BUCSRlJcEAXHS17i43oT7Y+NGuMFE1ha8xHMn8KfUmpXtC40xPbYeLBKY3Cs5K2O1xbUOVtr/nWcYXJ5cXI808mxYln/Wbrbyrr4riLKbyO2BFUnlUpY7VY544oUCJbreg0jAmktsqmkqQxopSIAedeO1Jj3NB9CN2xvERaSR8KumUY4GJSedhyquZll57z3UWIBBO+/gOoo9k8kax6Q+vTsCo2Px8qrF2kY/TIWfYiMMxMRLllZSWNtI/CV896Zy3PnMxVEjjWR77L7u2wUncCpnEGJjubxFy8YCkm2llO5sOfOh8Ofv2l40jjDhVYKotYEb78jvuaK7Cq4lyjw8zhrsx2F+g8jVd4jyUmR21IABGW1NuQ1xcD8VqsQw8jc3JuLc+YHT0oLxFlakodaD7tj3j71jyHnz2qkuiMVsYyLDQxTH74SNfSoUXDKRcsD0q44fGgEaYybNfc8x1G1UjL0w0UylZdZsunSLC5uGU35W23q4x42+yr4W62Pw6UENNUyuYrFyLMY0SBWUOpLKSzq5v481o5wqZZIz2rX5BfwhkttYAb8jScbgMwlmP2aDu6tYcqFszLpI1NuR5Woxw/wHjEDdvIlvwjVq0i5JtalSdjN6KTxDw0BLJrlRVJQ3kfpIbayBz09aBnAYWP3sQWP3gPZJqHd2jIZtirc/KtK484OVIllZlNuZ2BA6Wqhw5Ire5DJJ6A2/M2FSkmnWzTinqmexZnELaMMzW7M99+ovrBsORpqTOZ7kRxQxqQ691NTaXOogsx6dDbarZk3s8xU4uojjH7b3Yf3F/nVlwvsYB/S4pvSNVHza9dwl6Qyko7szjIsRPNiF7fEFe9qJPu306QQBbptWrLwPg8QFaeXXYdGCjx6b1X804BgwnfkTtIx+ORi6j1HIVCXieCKyxEWHRF2/OqxjS2ZpTTZoWBwGBw1+xi3ta6gtceBJqSc5CjuRKo87D6Vmc3tGIGyj1dv4Cm4faYl1DruTa6nbentehXJmjTZzK3UD0H8TQrG4+Y8z+ZvQv+mS3u3ptsSx2J2606SZNyY9qY76r0tZOVzQt8RpNw1h132obmfFMf4TTfikKrYxjME0s0skjaEfu2HvFF5KD+G+/51CzDFRBQu4VeSr3ah4rOdW4a/wAaDz40nnWRpN2bYOlSHsRjU3CR28ySagl/SkO/nSSaBSNrs9LU5G1jUcvXmull0FXYUzqDSVPiL/yqfwlKtmUjkb3+FWL/AJfviAuuQIFH4RqP58qK4DgLC4YEtKxJ56mC8vICq44viZHIq+e4mMKhaLVsy2vbc20kW8PCh+BkxjlPs+FN1UpdYzuDbdi+19udaVDicLHtGuu36q6vmRUs55IdkjVB+03/AKqKpxjezloA4ThrEsBrGj1YfRamS+zxJApmlIC/q2Xnz7zVMkxsrc5reUagfM3NRhEp97U/751fKnVekTutjuD4SyqAjuB2BBGpmla/jbe1GY8zjQDsoDt1sIx896GxEDYWHoLfSieXwo6EAJ234e11aDfyUi/pRdoblyO/pyU7AIo/vOf5U6kU8puWlbyFkFEI8xhwyqmKmwySkXIQFb/uoSWp7LuIo59QijmbSNmaNo1Y+CswF/Wk5Rfb2NsFwZajFu9GxT31Ddqw9QOtPHLVaMPHFLLc+5tDYdSdVtqno85iYhIcLKTzJEot4m2m5prF4pS0bNiH1JzWHuq566hv+V6RydUcoJdjRyowSmUGJIFS7LpZpAf1tQbceVql5dnCTxrIjq6NyYXAPqCNjQ+THors8MH3sg3ZrFmt5eFCmy3Fze+SF8LhQPQLXK70gtpF0eIMpVgCCNweRHUVl3FfsoA1SYedYl5lGsbD9mlcQ8SY+D7swylVPv7aSB1uN/zobkvH2DAvjY2aTc6hqkUjpt0NHneqCo30CsL7PoBvLMz772IQfnRjKslwQkEUQiL8+82o7eZo/mnEWXTQAOivGe8AO6QenLes1z3Lg0ynL4pAgXc7+943Y00mvWwbujVoeE3t3nUfujb86rWb4DFwOLNB2PU3+tV3KMuzBAWkxGgEWKli5AHh0BqLmRVyFlxLlRuVHMnzIGwpXk1SR3jTl2KzzNEvZ5U26Ib/AJ1Wps0j6ajUvF5VAPcQj1Yt8jQp4tPICpcvpbgl0ccat9rivRKDyppj+zTeoA8iN6F2OkkSC1IaWkM52pFccti9XlXA0i9dSsrSRrcEkzjvSkX6Cw+dSFwac7avNjqobjE1ppvY+RoJhsdPC4TvML8rEg/GtEHoxO/pdVPQbDwFTMswySSaHfQSNvM7bXoXhsQ7DvLp+NTEWqk6t7LEuShSQICbfilcKp9ACafWWJUZZmg32AiB258yb3oCvaS8tb/mbUxml8KgeVGAbYWGrcC+9uVcrY9QQ/EDTjJfxFvgQaALxevRbevOrhw/xTgJWRFssrbBSL3Nr7Gi6qiVbPRnjAAskdxt2jrufiajY3i423lO/RB/KrTjsPDMuh1DLz8PpWXccZK0M6Jg43ZWTku+kg23JPWptUVfI0DBZOkoDdrrv4GkZxwtqQdlMYSL3OxvflfwrN8oyvMYZY5W0xKp3VmvcHxUUax00kpPa4h7fqp3R8OtdxfwHL6yncS5tJgsWVEzPJHazg+IvsL0d4c9pWYS3DwlhYaWEek36ksxt4UTwOSoTePDh2PNiLk/E0dh4amY7kRjw5/lah45dA5qgI+ZYzEDQdKa7r3iD723SnOG/YrBGrfaV7YmwHesLD0q0YbhREKuWZmUg87DajwxR8B+dO4fRsbZWofZpg09yHRbwN/rXsnAw/DI4HhZaOx5mxO8e3jqH0p18eF94hbeJAtTKvg0lZWTwZH+MFrfrGw+Nqy7OczaKVwscI7xHdW+w2G5q1cce0IyNJh8ObIAVcnYudiCh8OdZbmOaMSQfH+dSnNS0hVFrY3jMzLMb/LaoXbm1IAJNxXhaoujQk12LLmmyT1rt64g0o4mvL1xNJ1UB6dHpeuvSL1xNckNxZsGFhFuVTQR/sL/AEqfl+URxfpNUnrt9KsuExEYHcjAHpWrFG4o8+UOTK9Pw7IYS8DqznkOn5+NAcpw2OWcNLpQKd1ax1D4VbXcIzFCQGN7A7fCm5JW52H96mm1ei0MBJXP+iuq+i0puIDazaXHmtDMPqO/dprEEX351NzfZqWCIE4i4SOLmaWKVY9Vu4V2Fh5UrJPZ52EiTPMzMhDLpFheissojXV5gbmw35UXzDCA6IvekvdmRyAoAHO2xJoxl9IZcCTtdnfaGY7ajUuDLpm5i3qaF59xguDHYxWeUDvEnur5eZoNhOPcUTcypa/LQCP50znBEHjdbLpJwyHHfYn02p2Hh6JPwgeZ3oBH7TAthKqm/wD47k/4bVN/4xw7HcSgn9Zbem19qrHImT8YfjiReR/Lanhih4UB/wCJcP8A+ZAfDe9PR5/h/wDyrfwFyaPJPtnJUFMS2rkxX0A/jUJLk2WY/FV/lQbF8f4JCV7Uu45ois9vMnkPjQLMvaOTpOHg7jEgPIbXtzsq9PW1JKUF7L40XPGY18OjSu6aFFz3SCfADesszTiFJSzyknV+Hew8qY4g4jaa2t72vZbmwv5VTszxuo7eFQnJS/0Ua+C8zxiE93l08RQp2ubnvD59aSwNeNUW0NGK9nNIAe6GHxr0TeXyrzf4V4XNAZ0j0yMenypBQ9aUHf8A18a8Mbcya6zuzwpamzSreJvSbVyClyOtXjUpxtXhFErFJaNiwvtLR0N43PUbL/Oq9mPtILEqFcb25j+Brq6tXqgYopyLVw1n0uIUFwgW22nnt47VNnz2NCQyuT6j+ddXVnyTaRocVY1l2eQs3uP+Y/nRGRFY3F/jXV1TjN0FqmNy4NZV7NhsTf4jlRJJCkbBfeC8z4gbeddXVZSezPPcjMpskkaRizgkk3O/PrSospffvLt5H/XSurqlCTBkirZChzLsd1W7Hmx6elOpmpC3NyT19fCva6rp6MtHkudlF7g7zdTUDHY9wmmMkFt2YnvH9m/QV7XVGcmmXhFNAy7RRsqtYMDqt1Pj9al5nnLhQF2AFregrq6mg7GyRSTYNlxZf3uflUeSAi2969rqD7Jx6Ix5kdK9011dQkhrEE14TXV1BHHoBPWu011dQAz3bawrwx9b11dXDRYiQUmurqKKpH//2Q=="/>
          <p:cNvSpPr>
            <a:spLocks noChangeAspect="1" noChangeArrowheads="1"/>
          </p:cNvSpPr>
          <p:nvPr/>
        </p:nvSpPr>
        <p:spPr bwMode="auto">
          <a:xfrm>
            <a:off x="0" y="-754063"/>
            <a:ext cx="2133600" cy="15811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8674" name="AutoShape 2" descr="data:image/jpeg;base64,/9j/4AAQSkZJRgABAQAAAQABAAD/2wCEAAkGBhQQEBUUEhQVFBUUFRQUFBQUFRUUEA8PFBQVFBQVFBQXHCYeFxkjGRQUIC8gIycpLCwsFR4xNTAqNSYrLCkBCQoKDgwOFw8PFCkYFBwpKSkpKSkpKSkpKSkpKSkpKSkpKSkpKSkpKSksKSkpKSwpKSksKSkpKSkpLCkpKSkpKf/AABEIALgBEgMBIgACEQEDEQH/xAAcAAABBQEBAQAAAAAAAAAAAAACAAEDBAUGBwj/xABTEAACAQIDAwcFCggLBwUAAAABAgADEQQSIQUGMRMiQVFhcZEHUoGhsRQjJDJzkpOywdElM0JicrPC4RU0Q1N0goOitMPSFzVEY6Pi8DZUZKTE/8QAGAEBAQEBAQAAAAAAAAAAAAAAAAECAwT/xAAcEQEBAQADAQEBAAAAAAAAAAAAARECITESQYH/2gAMAwEAAhEDEQA/AO6Usp0PoN/sMm92+dTU+l/9UTLrFUpy4CNemenIerK1vWxknIG11Ibu0kD0dIBw8Yqw4K8QRJEx7j8pu65lcO4tZvQeETYk/lID3Eg+2QaCbTvxLj+ubewyxTxN+DMe5yf2JiGsh6Sp/OGniI+bqYHuP2Ss42ai5uOY+n/slZ8MRw4dXT7JTTHEdveB7bSxTx6njp6BIHDW4whUkq5W6j3Zb/ugPhD0X7jC6KlibdVu4E+uWeUB6vCn98ymYjQ6Hth08WV+65gsamYfm/Np/wCqNcfm/NX7GkFLE5hcX8Tp64ec9vr++VEDNaIPIsW1j3+2QivMtLmeSYdbm9rgdhIv6JQV7m3XNBFsLaeH7pEWLdn62Me711R9khJHUPAfdK1bGgcAO+wt7IF16oHH61S/rErPiSek91yfbKfLX4w0ueA+6FxLmivCp4XrPh98nVAvUO29vXCaiSiT0gd5sZMKC9fhUUfZI3xgH5RPcW+8SB9oHoJ+c1/rQvbQ5W35R+kp/dGfF5eLN40zMzlXfS7H0mMaBHEgd+kaYvVNpHoZj3qkgO0GPV81b+yVSyecT+iL/bHNVb81Ce0m3quZNWSJOUudZMtBjwVvCQHE1Dwyr6AfsgvTZvjMfQAPYJNVb9zv5jeBilb3J3+JijERERwIF44ad0xJaPlvAzR0eDBlNYBpcYeaNmkMVcTSgVMNqO6T1jeInUTK4iNDTpgGlLl9IBWBFSo24E+MtKjecfExUlllYxFSpTJ4k+MgNGaLiQGnCoUpkcCRJgW84w1STBYxFOqCeJJkJpS+6SE05MVFSpkG4Psk/KP1/wB1fuh00khEmIpVajHifUB7JDkMvVFkWWTFQ00IPQe+WeXcdXh++OqwyBGCvUxLnpHoEgZmPbLTrAVIw1CoPVfx+wwlqtewCjuFz6zJ8sZVF4w0BRjxY+MEYQAnSWo0uJqNaOgknJ6xwYV4w0wTWGU1jKYYMYg7RQc0UDLjXiBiM6tC6ISiRyVIQUaFBMyInEG8NoEiiBhKZDUrqgu7Ko62YKPEmUm3lwo090Ur9jX8CINjYpmSgylhMWtQXU3HXY29YloGESiCYhK74+kDY1ad/wBNfvgWLwg0gSuG+KQw61II9UMGBIWgiCz2Gpt3xlxC+cvzhAmjEx5HyoJIBBI4gEXHeOiQOxgAR2jAHqPhAcR7xojKHMaK8RkAkwQ0djABgSkwc0YtI80onV4V5ChhZ4MSZpIrStnhK8hixnjyHNFIKQhRCEF6ptrA2ktOZOJ3lw1OtyBqg1jYikt2e1r3NtBprxlPCb6rWxFbD0qLl6AGZmKhCW+LbKTe/bbp1lZdNaAwnmn+0XE4rBipQKJX5UA0aK8pUFENZ2IqAgaa3JXjx4iUd49rXOINZ3FHEU1p0xUdnqUXFw7LSQstySvFl4a2hNejY/btCjmz1UGRczgHM6J5zKtyB22mHtnyjYTCOabl2qKASqoRYMoYXZrDgR18Z5vi95gc9lLfB6VF81qdKpQLJlBpqWa9qhJIcTXxuyVxWErVauYGhhhVXLYco5U/GdrswFuuDdV97NtLtqthqeGWzjlQBUIGcuEbQ8AAKZ42lbZG71TAbVwlKoULFlqcwsQAc4tcgX+L65leTyoP4TwujA52FyQQfenHC2k7feL/ANQ4P5NfUa0tv4kn69CpVNZcRpn021lxDObpinvNUtg8R8hV+oZ4vQxtEYB6ZA5c1lZTk1FEKtxn6Nc2k9h3qe2CxHyNX6hnhE68Jsc+XT23cR7bPofoftvL+OwtSpUutapTFuChSlx3m9+4WmXuS3wDD/Jj2tN4Gc25GTjN3mrLkqYhnW4OV0VluOBsT0GQYbdnKgCVQotcAUUsL69c3WewJ6hfw1nH0fKjhco97xHAfk0+r5SNpZI2/wCC6yjm4kjVf5IecB53bGfAV0zOuIUNY68iL/WmOfKlgzoVxA1B/FodAQf5zshP5TcEyke/i46aS9PdUk7Tpq1tlV2410OvTRPH58qNu/VDhhVp5vi35NhYatwD26Ja2Nvhh8a7JR5TMq5znp5BlJtobm+pmrU4r6fYRJ211WQNm4kHSsnhUH7U2Nl1KhU8qyswYi6qUAAA6GAvrfWPeSUT7ZdTE+aPeR3mft3bIwlF6zKXWmpdgps5UEDm306em0iLWM2glIXckDryswHeVBt6ZnUd7cIxsMRTv2kqPEi0DYW2Ex1FMRTDKrk2VrZlKF6ZuRoeuebeVysVxtMKSt6AY5SRcmo4ubcTpLO18ewpUDi6kMDwKkEHuIjMs8D3dwPuhcjVK9MslaoKucmkRSViVykC5sOObiZo4HF4ynQWthsX7zynJ89hTJdVDBCGJB5vSL8TxhJXtyiORPM9ieULGo6JiqBZbaslJ+WqdIKXIQm3j1zr8Nvzg3Nmq8i3m11ai1+9xl8DGjbMSyKjiFqDMjK460YMPEaQ1aTVS5ooN4o2GPOd/d+8ThMRyFDk1HJo+cpmqXbNcc45QNB0Tg8fvPiq/wCNr1WHm5yE+ath6ps+VE/hE/I0v2pyRno4zpzvrY3ToE4vMjtTYUqzXUI5ZRTN1CupGvC54S7icYKmIqNyQqVDSzs9T36rVcMqWZdKZsF8yVd0aJevUUNkJw2IAbzCUtm9E1KNWhQJxFCo+LK0nzFxyVJylSixCgDNb3w6nj0TN9Iv4anVq03BzEgMSn5KIaQPxV0FiZV29s9HWmKtTJTbV+StUqoM1MKuQaKSxQ6npvAx22KrlCG5MVs/KpTGWmyjC0mC9eUE8PGVWofjhbjif83DiZaLD0Uom6UlNWmaYapU98Wpyho5fezzRlU6dus2cDWZtn7RzMWC4dUQEkhEANlXqHHxmbUTnP2vh/8A833zX2Rg3q4DH06alnekqqo4sxZxYeEI4/cBfwlhf02/VvO12/YbxYQk2Ao3JJsAAMQb36OE5vdbdnG4XF0q9TCuqUyxJdkSmLoyjM5PNFyNfbPRGTBO3L4z3PWqrwYBTySDUIovdwCSbkXJY6DhLVnjYwVYu7AK1kAu5FqbE62U9JAtfquI22dsjChLoztUYqoUqLZVzMSWOgtYdesztjbzU2xVgxFGqVpopQX90m9udm0GReAHEcZLv5s41qdLk2ZaiOxUgCwVlysDmFjfSZxrVHa+8Ir4TFpybU2TDO/OZGDKQy6FSeBHT1zx3lZ7BuXsdqbVmxBNXOgp2KAqaYLGxCrY3L9PVOjbdnBt/wANQ9NGn/pl43GbNY24zhsBQym+WmoPY1s1u+zCb6D2y3hsClNAlNVRV0CqAqgdgGg6fGUWxARmFR6QOZioDgHkzqlw2ua3Ho6pityli/xbn8xj4KZ4EmNQqCL2NgDlaxNuHCe9YrFoKTklWGRyRnHOGU6XB6Z4YNsYGw/BzAcQBjaot4rNcWOShisYA2mvQQbqQe4iGuLQKNdOF7G17cL2lh9q4Am5wFa5/wDmvf1pJ9nYzZ1atTpNhsRSV3VM/uwstPMbBiOTGlyOmbtYdL5KKwbE4mx+LQX0HlP3Td8nG8dSrUq4d7Faa5lZrly2ZVNzwscx6OgQd2t1K2BxL8jhhydRTTeo9cswUFirBSNBfLcaniO2ZnkqoMmMxCupRhTsUa9099Atr0C2k51uPTavcBFRHtjVJYwic30ySNUBE5nyiH8HYn5E9/xlE6faWKFFFa1yz06YF7XLuF426BmP9WYPwLbNE2DumqFlurobglWym4B0PUdJU1leTA/guiOo1T41XnEeV9vhydmHT11a09d2RuumEpclRJCKeYGu2UEkkFr3bUnXTj2TyXyx7PrLjFqNTYUzRRBUAvSLhqhK5uAPOGhsdZJ6l8db5NVts6glswqriKhuOaLVshQnhrmHHqMs7Q3RwmKw/IoORTlWb3ohQMQF5NhlN1PVYW+L2RvJo+TZuGS1861a1+r35gV6idezpm/XwKVaVWnRbIKgqc5b3So98zWvxzMTbTUSYrjd5N0sZbDnB1dKFFaJUPyTvlK84i+U3C9PdaP5R8WuFpIadGmTULg5lJQZVBFgGAvc9XTOu2galKmhpKXPKU6bgAm1NnVWcjsBLejjMjyi6bLxP6Kfrqf/AJ6YK8a/hhg2ZESk3nUeUpn1Pb1TX2f5ScfRP47lR5tZQ/8Ae0b1znFjNN4y9u2bvfXq0adQ06YL00c2D2BZQ2nO7Y0yt36XwTD6/wAhS/VrFObTmfKc34Rb5Kl7DOXtOm8pf+8X+To/VnMgz0zxi+uh3HHwpv6PX9iyPZ9O2DqD/l4j6+H+6HuMfhNT+jV/2I2FPwSp8liP1lGZs7FqslhR7OV/wdGSVONT+k/5+HkNd/xI6Ty1h0k+46I069ZpbL2M+KqVBSC1ByzOXzMKNE50YZnA57jIOYt+OpGsiqti2bo51Cxa4DELhmyrpzmIU2AuTOu3UwBwt6tapyFMkEo5XlKrDOQrdCLzjZbknpta0oUwcHWdVArNTsnKuNVGQc2mua1NbHgOvUmWKu3nfR6SMONitxf50lI19o7x08VTaklKq6tocoQlrWbz9OAnNYnZmHQkGjVV8pYByACLgcQ56SNBrNKht4UUqsaSUwlNqhyjLmIsFBNzxNh6Zyu3durVo4eriQt6iVAQFJQ5agsQNRaxXr4QrY3Z3exJxQqmkyomYhrX0uAoWxNjYnj67T13NrxnhWwceuJxFGjTrVMxOVRmqELTtme2f4ospOhHDp4T2HY+zuQQICWtmJLEklmbMx8SZKk7ajSJ14d8IhoADXF7W/dIqQJMfaW5uDxFQ1K2GpVHIALut2IAsNe6baCOVmhxm1fJ7s5aFVlwlEMtKoykA3DBGItrxuBPAuU0FweHUeM+rjTkLYJT0RLiY+UGriRNVE+rKmyKZ4qPCU8TsGkR+LX5oj6WcXlvkkwn8IviBia2IcU1o5LYmstizOG+K46FEv8Akxze68TmZ3tSABd2dgvK6AFidJ3dPBmkDyahT2KBe3dON3FwbYbHYpKtl96SxbmhlNQkWvx0tMa1Jjt8fshMUnJuaircNem7U3uvDnLrbslrY2xUwtLk0aowzFr1ajVXubaZm1tpwg4XEqW5rKdOgg+yaKmJSx5ztzHFcZWVixTlARY86mwQDMnidO2Hu1yOBw2SmGyPUaorKCwbNYW01FgoFj1Qdv0b4usfzz7APskeE2e3KUaa1HpLUzF8gQ3y0i3CorC9+m0lumNSvvLTCnWoP7Or9glYbfoV/eajsy1LIyOtUKwY2sbiw4yfEbDCAk4uqLC9iuFvprw5HslGlvoMBhsLyqipy3KOWNmqUaWa6ELozrZhoOA9AiDXwWOw+CYYTL7nRSTRLX5KqG5zZHJNzmZtCb6S9iMHai64YgPz3pEnRarln49AzMe6W9nY1cVSVjTR6bgMjBQ1JlPA5WvbvmgKIGgAHRoALCEZGJ2iKOTMLio60x53KOcq68OMwPKSfwXX7eSH/VSdhUwQINwDqGFwDZhqCL8CD0zjPKjpsyr+lRH/AFVgrxOMYssFjpOusPZd31+CYfT+Qpfq1ikmwh8FofI0vqLGnDXbHC+Up77SqfoUfqCcyDO73y3ExuJx1WrTFNkbIF54U5VQLYgjjcGY3+zLaP8AN0/pUnpl6cbKW47e/wBbswlc+unGwABw+R8y8otRFCoWquWq0iBTp8WJCns6yJrbu+T/AGjSrE2o0w9NqbOzLUyoxU3CKdWuo46dc9G2DulSwt21qViOdXqc6qw6geCr+aLCS1ZHNbB3HeoAcSTTp6e8gjlagyqvv1RfiiyDmJ6TO8wuFWmgRFCqosqqAFUdQAkypJFSRp51tf8AjVf5T9hJWmRv9turh9o1kpkBTkc3UMczU1J16uyYI3qxHnJ9GJZKxsdfjHTJUWpbKyUxY6BvflJHqnUUNjYPFBRVp0K2UWprzSKSeaoU6cOieY4PfXEUzmAosbWu9LNYcdBe3TPSdwdqPjcPy1bKGSs6gU1CKVCAC46fjnwEl6XjdYNTZFHC7xYNKFNKSGg7lUFgWy4gX77AeE9Uw51nmu2qgG8mFJNgMKx/xM9A2erNeo2mbRV81O3tPGZqxpRssZIcgYCOIrxCUKK0cmNeQMViyQgIVpE1FyQjciJLaDC6A0xHCxEwryGuLxeED1sX0G6WPGxzPIAtsVhh1LW9VID9qS08WHr4wA3yuoPZapVFvFTAP8cw/wAniD/doj7ZK2l2moNTXzQD1Tht590xVpoAWIpqwTW5QEkkLfo7J3WPF3PcsoVRoR16ddj0G0Slaey6q0cLRWi91WmqAjg2VQDfqOhkh2pU88+r7pyGPwzXsjtTa5LBHZVc+cLEX9olE0cQP+IrfSN9plnFn6ddiN56yuQCpseka8Jib342vjcHUorT5V2yFVRSXJV1bQDjoDOdr0cSWPv9T0kH2iXt3cRiaGIRzUzhc11ZVswIIsbC/TL82M/WuJbdLHDjg8T9C59gkL7s4y38UxH0NT/TPovZm3qVfQ8x/Nbg36LdPdxmiaGsfTWRibBwWXCUFYWYUaQIINwwRQQe28U3OQEeY6a/rPNOGKcIrDCTuyZRCAjBYQWRRAQwIAMYtA8K8pv+9K/dS/VJOZBnQ+Uup+Fa+v8ANfqUnNCp2+sTc8cKmvPXvJKPgDfL1fYk8c5WeseTXEFdmhU+PUrVgnZqAW7hM8m+Hrp8RufhsVjExT5mq0LItmtT5hLAFba6uemdOiyls7CCkgUa24npZjxJl9FmG6NYjHtEZUNHtFaPAExgI5EQkBrFGikZImA0IyMmADGCWjtAIkacTvFhDhMQa6ficRza46Fqi5Rz1a8ewnqEKm3w2j2UcT7cOJ1eNwi1qbU3F1YWPZ2jtE81G202fjVpY2pk5OlWVHIZhUR3o8meaCeCHw67xYsrpscuarYcbAdh4aHq75UqgjQ6Htj4badPEOtWi4emx5rAEA5TY6Gx4iHtP49+wAg9I43HURf/AM0szFZW3Gth6p6VR2Ug2ZWCEggjgZcw251E00JfEXKITbEVOJUE8T1zN3ge2Gr/ACVT6hnX4bREH5qfVElpIw23Jo/zuKH9uftWMNyqY4V8UP7VT7UnQGNJtMjAbc0dGKxQ/r0j/lzqdzarNhiru1Q061ekHc3d0p1Cqljwvbq00lUGWtzD8Hf+k4s//YqD7I20reyxR80UYjOtCjwp2DCK0cR7QFliyQwsVpB51tnyOUMRiKtY16ymq7OQBTKgsbkC63tKB8h1HoxNb5tP7p6kRFkl0yPLB5Dqf/uqv0dOdZuVuImzVcLUaqXIN2ULkFgLADrnT5YYEmp1CRZMsACEIw0YjwVMe8geK0a8V4CMYCMTFmgHaK0ANFIg5GVjloJMhDMkbJEWgFoWHFOU9o7vYfEkGvQpVSBYGpTRyo42BYXAlnPFypmlcniNmpQxAp00WmgsVVAFQXBJsB23lbaR557hL289NqVRcRqUFkqjzRqEfu51j3gzH2jibuSOFlmav4yd5W+CVj/yn9Yna0xzR3D2CcFvI/wSt8m3snfdElIRigkxZoXCtLW5f8VPbiMX/iqo+yVC0s7kv8EHy2K/xVaZiV0MUHPFNMqkeMDCBnRoQEcR7xAwgowjgxXgNGhxpFDlkgWMIV4Q4EcRhHEaYcRGK8cwmGjxQSYXDmMBGjiTQ+WMBCEUIa0EiPeMTIAKwSsImCxhUZWNCaBKGq0g6lWAKkEEHUEHQgzznaWCOFrGi1yujUWP5VK9st+teHgemejmY282xvdVGw0qIc9JvNqDoPYRofR1QPPNvH4NW/QM9AInmu1MTmw1UEZWAKup4q4NiPGeksZjlV4hMURMYGZ9aEBD3KPwNO2piT44qtIw0W5b/Aqfa1c+OIqma4pXSZopDykUIYCGIAMkBnVBLFEDGJkBCPAvCzQHBjgwbxwZQV44gXjiRUghSMR7wmjBj3gCKE0V4xMaMYXTmIGDFeEo80fNAivAKATHMEzIEmMTHjWmgxjEQorSgCJG4kwEfLIPMvKbsU06b4qmNCtq6jptbK/2H0dsxf8AbRRJ1w9Uf10P2Cex1KIYEMAQdCCLgg9YmXW3bw540KJ76afdJkV5mPLJhumjWH0Z/aENfLDhP5uuP6tM+x5377pYU8cNQ+iT7pC+5ODPHC0Pok+6TIONoeVrBkgZa4uQPiL0n9Od7u9s9qGHp0nsWXNfLqvOqM2hPYwlJNw8ECCMLQuDce9roR6J0S0xJevFDFJcvZGgCDHBiim0EDFFFKCEeKKAgYWaKKRDQoooU4hCKKSoMCDFFLEK8YmKKAJMSmKKAUa8UUBxGMUUgFo0UU0FHiigKK8UUASYxjRTLQCIiIopAhHAjRQDtGiigf/Z"/>
          <p:cNvSpPr>
            <a:spLocks noChangeAspect="1" noChangeArrowheads="1"/>
          </p:cNvSpPr>
          <p:nvPr/>
        </p:nvSpPr>
        <p:spPr bwMode="auto">
          <a:xfrm>
            <a:off x="0" y="-850900"/>
            <a:ext cx="2609850" cy="17526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724" name="AutoShape 4" descr="data:image/jpeg;base64,/9j/4AAQSkZJRgABAQAAAQABAAD/2wCEAAkGBhAPDw8PEBAPDw8PDxAQDw8NDw8PDw8PFRAVFBQQFBQXHCYeFxkjGRQUHy8gJCcpLCwsFR4xNTAqNSYrLCkBCQoKDgwOFw8PGiocHRwpLCwpKSkpLCkpKSksKiksLCwpLCkpKSwpKTUsLSwsLCwpLCkpKSksLSkpLCksKSkuMP/AABEIALcBEwMBIgACEQEDEQH/xAAcAAEAAQUBAQAAAAAAAAAAAAAAAQIDBQYHBAj/xABOEAABAwICBAYMCgcHBQAAAAABAAIDBBESIQUTMVEGIkFxkdEHIzIzU1Rhc4GTobEUFRZSYnKSorLBJGSCs9Li8BclQkVllMI1Q2Oj4f/EABoBAQEBAQEBAQAAAAAAAAAAAAABAgMEBgf/xAAwEQEAAgECAwUHAwUAAAAAAAAAAQIRAxIEITEFE0FScRQyM0JRodFhsfAVIjSR4f/aAAwDAQACEQMRAD8A7WiIqIRSiCEUoghSiKCFKIgIpVJKCUUYkDkEol0ugIl0ugIl1BcglFTjUgoJREQQilEEIpRBCKUQQiIqIRSiIhSiIJREUUUKUQEREBEUoCIiCHlUEqZtixektJxUzNZK4tbcNuGl2Z2ZBcr2xLUQyWJRiWrHh1Q+FI5439SoPD2g8N9x/Uue+VxDbMajGVqR4f6P8P8Acd1Kg9kDR/h/uO6lN1jk2/Gd6gyHf7lp57IGj/D/AHH9Sp+Xuj/D/cf1KbrLybjrTv8AcoMp3+5af8uaDw33H9Sj5aUR2S/cf1JusYht5nO/2BWp60saXX2C+wLV2cJ6Z5s17nE7o39S9Nb3D+Zc7Xs3FYlt0T8TWu3gHpF1UrVL3uP6jfwhXV7o6OEiIoVBERARFKAiIghFKIgiIgIiIoiIgIiIJRQpQEREFufZ/W5ajw6bioyL241xzhjiFttT3P8AW5adw7fajeef925ee/vw18suU0nB8zMbIZ2tLwSQWlxbnsJxBegcEP1hvq/5lluDneRzN/NZKPN7r7gvo9Pg9HbEzHh9Zfn/ABPa3F01b1rflEz4R9fRrHyP/wDOPV/zKr5Gjxhvq9v3ltgaFOELXsmj5XljtrjPP9o/DUPkd+sN9LP5lT8jv1ho54/5luBaP6KpwhPZNHy/eT+tcX5/tX8NPPA/9ZZ6s/xKDwQ/WY/Vn+JbiWqMKvseh5fvKx23xnn+1fwwHBGg1OkoIdaJGSNeXYQQLtaXAEXOd27fKuiaRdxZPT71oOinW01S+V0o/wDVIt50g7KTnPvXzvHUrTVmtej7/szVtq8PW95zMx/OjcqXvcf1G/hCuq1S97j+oz8IV1bjo9EiKEVBERAREQFKhERKKFKAiIgIpUIoiIgIiIJREQEREFmrPFPp9y0fsgv/AEJ/7X7ty3esPEPp9y0PshO/Qnft/u3Lz39+Gvllpmg6JskbHkuBYGWAtbJwd+QWZhdd7iM8m7FjODJ7QOZvuWRpzxnbdjdtr+zJfXacRtj0h+XcbaZ1tSJ8JnH+1yrn1ccj/mMc4eUgXAXm0O55Y5znOe1zgWOfkS3CLuGWQLsVvJZePSkMsrWNeRG2SVjBHGcRte7nPdy8UHIZX3q3UzNg+ExiVzO1xatr5C6RxN8RjxG97WGXKFym392fA09CJ0tkTE2tPriMxHX1nw5dWV0jK4Na1hs+SRkYdtw4jm4DeGgrHfCnuYxmtc3OpLpgGh5ihcWg7LXJLbm3IV4jWXiBic57mzukYwl0z4YjGWXktci1y6x32VVW6M6lkbiYGxmKeUNe4NY5zCbkDa7CQd2JYm2ecPRp8PFIisx4zzx9In/mI8ZZ6ikc6KNzu6dGxzvrFoJV5a5W18chm7ZI3CwCkZGXxmV1jx2AWL+NlusFmNHwFgOKR8klmCQvdfC7DewAsAM+tdq3zyeLW4fZG+eWfDH8+vP9eTF6PP8AfVJ5yT91Kt40g7KXnd71odCf77pfOSfu5Vu9e7vvO73r5ntH40v0jsj/ABaejfKTvcfm2fhCuq1R96j82z8IV5WOj2yhERVBERAREQEREQREQSiIgIiIoiKUEIpRAREQEREHnrzxDzH3Ln3ZBd+hu/b/AHblv+kj2s8x9y57w6delI34vwFea/xIb+SWrcGnu1IwtxZNvxgORZSkvjeCLEBuQtbZ5FheDdUG05zbi4tgS0E79pHvXora57bvjbrHksBY2VkeWE53zBsQOXlX19JxSJ/SH5nxOla/EalYxzn0/dnFBAyNhcbCsG51TiNpoAy4wh0jsYG42yurhkl4vbovpdsPsW4jLxTw0x80MyixVPIbHWTtvfi4JOTy35VcMzbjt2XnG7kwxOjMThkEWPM0du/n1rdy8s1Y1o7+4km3FkaQNxPkVw1Xh7W6fs81B/1um85L+7lW5Vzs5Od3vWlaBOLTFOQ7FbWHFe9+1yZ39K3GsOcn1nfiXynaHxpfpvZcY4eno6NR96j82z8IV5WaPvUXm2fhCvJHR6pERFRCKVCAiIgIiICIiIlERBKhERRSoRBKKFKAiIgIiIPHpU9rdzH3LT6/RXwt0URuWBxc/wCra1vatu0wbRO5itWMq8mtOLO1IzDU6rsLTYnaqriLLnAJY3tcG8gJaSCfLYcy8M3Ye0gO5lpHc8kzf+BW8fCDvPSVQ6c7z0lWNeWJ0KtAd2JdKDxQ81RJ+cYVt3Yo0p8yn9FR/Kt/dUHeekq2ag7z0la7+ydxVoX9lGk/mQevHUn9k+k/m0w56g/k1b06c7z0qh1Qd56Snf2O4q0odiPSXL8DHPPLf2Rr0M7D9Z/impW8xld/wC2kzu3npKodOd56SszrWXuYU8EOxp8DmdPLO2WQMLYmRsLWNLtrySbk2yAsNp25WqrHcaQfSd71bdUH5zukq092RXK1t083StcOpUXeovNs/CFfVih71F5tn4Qry90dHCUooRUERLoCJdSghFKICIiApUKUEIiICIiAiIglQSpRABREQY/Th7S7mK050q2/hAe0u5j+S0WacA53z2WBPuXi1veejT6PRrFbdIvO2fELjZzEe9UmRc4bXzIrZerJlVt8m1aZXDWs+e37QVBq2/Ob9oLxT6HoZCHSUz3PAsXCqnZfylrCB7FT8Q6P8Ud/u6n+JXkzze01TfnN6QsdU8IImHC7Fc7LC4I37VWdA0Hirv8Ad1P8Stt4MU5OIClY23cTitnc3mcJBZWIqk5TTaYZK4NYHFx5LWyC9b3bV5aLg/FDLrWzU4IDgGxxVDdota73uyV5774jz+9SceDUZ8XXKHvUXm2fhCvKzQd5i81H+AK8vbHR55Euiocc1RVdU4QilQSAFN1SioruioUtKCpERAREQEREBERBKKFKAiIgIiIMTwldaB3MfyXOtJQvkaQx4Yd9r8oNrehbxw4qzFTXA7o4c9g5fyXL5tPuz7joPWvHqxm70ac7Yyy1M0sja1xDnNABIFgTvsjpVgH8IX/Q6D1qy7hC/wCh0HrWdsrNobEZVbMy113CF/0Og9atHT7/AKHQetXbLO6Gy61SJFrI08/6HQetVDT7/odB602m6Gy6xQXLX26dcfmdB61V8cv+j0HrTbKboZpz1S52R5liW6Tcfm9B61ebVuOWXoCu0y6Zo2m0sY4z8IpmsLGlg1OMhmEYQTlnay94pdJeNU3ppnD81dotB6uKLVSSwPEbMTWuxxl2EXxRuuNu6x8q9TK50ZDKgNbiNmzMvqnncb5sd5DluK9MR9XN47aTH+KhkG4iaMn2EL10c0xd25rGOI7mNxeOe699lgeFk7o4JHsJa4AWIyIzsluUZI5s5f8AqxS/P0FcddwlqPDyfbKoPCWo8Yk+2VneYdlvz9BS/P0Fca+UlR4xJ6wqzLwumZk6olF9nHPWm9MO135+gpf+rLicXC6Z7g1tRKSdgDzuvvXqGnKm9tfL9tyb1w7Mi8GgZS6kpnOJc50MZJOZJwjMr3rrDIiIgIiICoL1WVauszKwx+mNKSxBohhdO8kFzWOY0hmYvd2W0LCaR4ZVFPFC+WjkYZJTGBrYblx7hote98+QWsvJwwmidUYZNWcDWgY6t9K4G2IkYWkHuhtK1XSVPE9jgxlM1+RZNNpYy6sgg3Dchycq4zacumIw3Su4ZVEPwdslJI2SdxY1rZITikxcVoN9lrcbLardfw0qYpIITSSiaaIlkesh40jRd+YJsB7dy0OXUzNdGzUxTw4Girn0jOWuNuM6JpGE3AN92LJRKYJzeLVQPilDXTT6RncZIx3TYsQ2HLPb0q5lOTfazhtUMqBTikl1zomSMixwdzeznEgn/FcWvyeVUScOKkVb6dtJKXhzH6vHBdsBc0E7bYiL5Ytp2rQXSwzFssTWU5ZJaR02kJzJNGNrGXFw0m2YzyVrHFIWVEYZA0B5mbLpGY1E9gQ0C4u3MHZtvnsTMpybdpDhdJUSy0c9LK9rJRromvhBjY5pLACHC52cu9apAyB8kkbqKR5jdIxwZKBhlF8LCcWYBtc+9eWSSInXsa2GMRudJG6ukM8z9jTvBtsAy3rxvdEC6UNDIiwExNq3mV8jiLvJ23tybFmYXL2UVPTyh/6E92Br2hzZQ0a8Ob3QxZtAxb87KxDDTSwvlbRv4rAY5BLZmROtLm4xfIZXv6F5nGOPG/CBFxcMLKp+O57om2ZVOGNmLE1pjc4MZDHVPu0WN7nlz3q4Zy9BgpnQOnFHICMJDzLxNTY4jhxZuxW5L2VuWGmEIn+COHGGImW7dUQzBZuLJxcXXy3LzhsbRhe0SNe8tZGyqkAYywDQSNoG85qljYwGska2Uvc6wbUvDGAdyHW5AFoy9VVS07ImSfBHtc9zmyXmu2+I6sMFzbi7bAZrIaC0BSzzMinp3xseHBjmzOuZAAbHCdmEOWHipwWt1mGQg4ifhWEXvccXk5FnuCoaK6mwgC7ng2ndMbap+VjkFJyNin7G1A1ji1ktw0kdvlOYHlK5ZXNMU0sYLrMke0XOdg4gX9Fl9BTsuxw3tPuXBuE8JFbUAA98Hta0/mlM55pZ5I60g2z6Ss/owkvbmdoWuxRDa422e1bJwfjM00ccYxvc4AAK2hKzzfRQKplja9pa4BzXCxa4XBG4qQi7Dw0zjC8QuJLHA6l7jc5bYid4GY3i+5Ynhs/9HePo/wDIdSz9VBjaRyizmnc4G4PStc4YuxUjnbiWn0Ot7wudumGo6uVzUsTrYo2uI5XYr+9WTo+DwMfQetXg++7YNh3qCVzFj4vg8DH0HrRujIr3wRtGfFMQffpKukqMSqEWj4myCRtmkXsGRtaNlvzXrDrleUOV6MqSsO08Gz+hUvmI/wAIWSWL4NH9CpfMM9yya7x0ZnqlFClUSiIghxyVm6pr6lsbbuIaCbXKxvxzD4VvSudrRlqIa7wk4Cuq6h83wjBjsAzV4rAC3zvItNnnEEclMKGOZzNawVL4XmRxJNn2tyXyz5Auou05D4ZvSqRpyDwzOlcuTblmj9J6uGKN+i4pnMYA6SSB+N7uVzjhzKssrXCqfP8AFsZYYmxtp9Q/UtN7mS2HN3F2+Vdb+O6fwzOlQdOU/hWdJVZczk4QE7dEU+7Klf8Ak1USaeJN/ien/wBq/wB2FdN+O6fwrPaqTp2m8Kz2qjldTpRz/wDKY2/Upnt9mFeV9UT/AJYPUSfwLrh0/S+GZ7VQdPUvhWe3qTkjkbqv/TR6mT+BUmr/ANNHqn/wLrnx9S+Fj9vUqTwgpfDM9qI4wQ7XmU0RwasNEerkDA7F3fc7bKmucXxuayi1biBZ7Y34m58nF3ZeldmOn6XwzParMnCCm8MzpKuTDkopte5kDabUmSSNmubG8loLgL2sPet20B2OHU08U5qcWrJOERYb3aRa+LLatiHCGn8MzpR3CKn8MzpUyMo5uS5Hwi4LyTV82B4bi1ZzBP8A22j8l0N/CCC3f2dKxtG5k9QZGHECGi+eZGRWq9Ulr+jOxU93fZmFpt3LXAjpW5cHOx/T0kjZWlxc3O5WwwxhreZWpaknYS0eSxXScQzDI1Vc5tsEbpByluHL0Egn0K0NNtHdtczyvZIwdLhb2qiGsaBYk33kdS82k9PMibZhDnkfstG89Szlt7m6citdxLAe4Lh3Y+cBtw7ibX5Ms14paX4TRua63bcbhygYnlwsRttcLSa3SLpHEkk3Objtd/8AFvugzekg82B0ZfklZ3SS5hUdj6subVMYHJdh6lZPY8rvGovsHqXVpIVbMC3thzmZcrPY9rvGovsHqVP9n1d4zF9g9S6oYFT8HTbCZlywdj+u8Zi+yepZjQXASobKwzSRSMBGJtnC43ZBb4KdXoo7KbYWJlkaeFrGNYwBrWtDWtGwADIK7ZUx7FUq0IiKiooihRWL4QUBmisL3BuLOc33LRNIUL4RcxVLhe3axO/3LpzlQWrFtOJnLUWw5A6oPi9f6mpVBn/V6/1NUuw4EwLPdQb5ccMx8Xr/AFNUqDKfFq/1NUuylqYFe7hN7jGN3i1f6mqVtzneL1/qqpdqwKMCvdwbnEyXeL1/qapUEu8Xr/U1S7cWJhTu4Tc4eS7xeu9TVKg4vF671VUu5YVBYr3cJlw0l3i9d6mpVBLvF631NSu6YFGAJsTLhZLvF631NSo43i9b6moXddWFGrCbDc4cyN7shT1nqahbxwN0U9gGKN7Be/HDgfbmt6wBLKxXCTLC8JJcFMTn3TRdt7jy5LUmaZe3ZKf2j+Tl0CqpGytcx7Q5jhZzTsIWv1HAKlN8BnhJ8HO8gczX4m+xS1JmcrFsMQzT8o24Xc4sfYsNUabdLjc+zQHloDb8nvWem7Hsg71VX8/C1x6Yyxeel7GchdeadjmXvgia8YvrFxv6FiKSu6GvUb5KmQNiaXNuMTtgtfMX38y6/o6AMgjY1uBrWABgJOHyXO1ePRmgY4GhrGgW8iy7W5WXSKxCZmVhzFTq16C1RhWkefVpq1fwphQefVqtjFdwoGoLrFUqQqkaERERUoUoo0gqLKUQRZLIiBZRZEQTZRhRERSQqFKKopREVRChEQQiIiChEQFUAoRBXq1LYlKKNKg1VWRFFRZRZEVCyYVCIhZTZQiCsBTZERREREf/2Q=="/>
          <p:cNvSpPr>
            <a:spLocks noChangeAspect="1" noChangeArrowheads="1"/>
          </p:cNvSpPr>
          <p:nvPr/>
        </p:nvSpPr>
        <p:spPr bwMode="auto">
          <a:xfrm>
            <a:off x="0" y="-842963"/>
            <a:ext cx="2619375" cy="1743076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726" name="AutoShape 6" descr="data:image/jpeg;base64,/9j/4AAQSkZJRgABAQAAAQABAAD/2wCEAAkGBhAPDw8PEBAPDw8PDxAQDw8NDw8PDw8PFRAVFBQQFBQXHCYeFxkjGRQUHy8gJCcpLCwsFR4xNTAqNSYrLCkBCQoKDgwOFw8PGiocHRwpLCwpKSkpLCkpKSksKiksLCwpLCkpKSwpKTUsLSwsLCwpLCkpKSksLSkpLCksKSkuMP/AABEIALcBEwMBIgACEQEDEQH/xAAcAAEAAQUBAQAAAAAAAAAAAAAAAQIDBQYHBAj/xABOEAABAwICBAYMCgcHBQAAAAABAAIDBBESIQUTMVEGIkFxkdEHIzIzU1Rhc4GTobEUFRZSYnKSorLBJGSCs9Li8BclQkVllMI1Q2Oj4f/EABoBAQEBAQEBAQAAAAAAAAAAAAABAgMEBgf/xAAwEQEAAgECAwUHAwUAAAAAAAAAAQIRAxIEITEFE0FScRQyM0JRodFhsfAVIjSR4f/aAAwDAQACEQMRAD8A7WiIqIRSiCEUoghSiKCFKIgIpVJKCUUYkDkEol0ugIl0ugIl1BcglFTjUgoJREQQilEEIpRBCKUQQiIqIRSiIhSiIJREUUUKUQEREBEUoCIiCHlUEqZtixektJxUzNZK4tbcNuGl2Z2ZBcr2xLUQyWJRiWrHh1Q+FI5439SoPD2g8N9x/Uue+VxDbMajGVqR4f6P8P8Acd1Kg9kDR/h/uO6lN1jk2/Gd6gyHf7lp57IGj/D/AHH9Sp+Xuj/D/cf1KbrLybjrTv8AcoMp3+5af8uaDw33H9Sj5aUR2S/cf1JusYht5nO/2BWp60saXX2C+wLV2cJ6Z5s17nE7o39S9Nb3D+Zc7Xs3FYlt0T8TWu3gHpF1UrVL3uP6jfwhXV7o6OEiIoVBERARFKAiIghFKIgiIgIiIoiIgIiIJRQpQEREFufZ/W5ajw6bioyL241xzhjiFttT3P8AW5adw7fajeef925ee/vw18suU0nB8zMbIZ2tLwSQWlxbnsJxBegcEP1hvq/5lluDneRzN/NZKPN7r7gvo9Pg9HbEzHh9Zfn/ABPa3F01b1rflEz4R9fRrHyP/wDOPV/zKr5Gjxhvq9v3ltgaFOELXsmj5XljtrjPP9o/DUPkd+sN9LP5lT8jv1ho54/5luBaP6KpwhPZNHy/eT+tcX5/tX8NPPA/9ZZ6s/xKDwQ/WY/Vn+JbiWqMKvseh5fvKx23xnn+1fwwHBGg1OkoIdaJGSNeXYQQLtaXAEXOd27fKuiaRdxZPT71oOinW01S+V0o/wDVIt50g7KTnPvXzvHUrTVmtej7/szVtq8PW95zMx/OjcqXvcf1G/hCuq1S97j+oz8IV1bjo9EiKEVBERAREQFKhERKKFKAiIgIpUIoiIgIiIJREQEREFmrPFPp9y0fsgv/AEJ/7X7ty3esPEPp9y0PshO/Qnft/u3Lz39+Gvllpmg6JskbHkuBYGWAtbJwd+QWZhdd7iM8m7FjODJ7QOZvuWRpzxnbdjdtr+zJfXacRtj0h+XcbaZ1tSJ8JnH+1yrn1ccj/mMc4eUgXAXm0O55Y5znOe1zgWOfkS3CLuGWQLsVvJZePSkMsrWNeRG2SVjBHGcRte7nPdy8UHIZX3q3UzNg+ExiVzO1xatr5C6RxN8RjxG97WGXKFym392fA09CJ0tkTE2tPriMxHX1nw5dWV0jK4Na1hs+SRkYdtw4jm4DeGgrHfCnuYxmtc3OpLpgGh5ihcWg7LXJLbm3IV4jWXiBic57mzukYwl0z4YjGWXktci1y6x32VVW6M6lkbiYGxmKeUNe4NY5zCbkDa7CQd2JYm2ecPRp8PFIisx4zzx9In/mI8ZZ6ikc6KNzu6dGxzvrFoJV5a5W18chm7ZI3CwCkZGXxmV1jx2AWL+NlusFmNHwFgOKR8klmCQvdfC7DewAsAM+tdq3zyeLW4fZG+eWfDH8+vP9eTF6PP8AfVJ5yT91Kt40g7KXnd71odCf77pfOSfu5Vu9e7vvO73r5ntH40v0jsj/ABaejfKTvcfm2fhCuq1R96j82z8IV5WOj2yhERVBERAREQEREQREQSiIgIiIoiKUEIpRAREQEREHnrzxDzH3Ln3ZBd+hu/b/AHblv+kj2s8x9y57w6delI34vwFea/xIb+SWrcGnu1IwtxZNvxgORZSkvjeCLEBuQtbZ5FheDdUG05zbi4tgS0E79pHvXora57bvjbrHksBY2VkeWE53zBsQOXlX19JxSJ/SH5nxOla/EalYxzn0/dnFBAyNhcbCsG51TiNpoAy4wh0jsYG42yurhkl4vbovpdsPsW4jLxTw0x80MyixVPIbHWTtvfi4JOTy35VcMzbjt2XnG7kwxOjMThkEWPM0du/n1rdy8s1Y1o7+4km3FkaQNxPkVw1Xh7W6fs81B/1um85L+7lW5Vzs5Od3vWlaBOLTFOQ7FbWHFe9+1yZ39K3GsOcn1nfiXynaHxpfpvZcY4eno6NR96j82z8IV5WaPvUXm2fhCvJHR6pERFRCKVCAiIgIiICIiIlERBKhERRSoRBKKFKAiIgIiIPHpU9rdzH3LT6/RXwt0URuWBxc/wCra1vatu0wbRO5itWMq8mtOLO1IzDU6rsLTYnaqriLLnAJY3tcG8gJaSCfLYcy8M3Ye0gO5lpHc8kzf+BW8fCDvPSVQ6c7z0lWNeWJ0KtAd2JdKDxQ81RJ+cYVt3Yo0p8yn9FR/Kt/dUHeekq2ag7z0la7+ydxVoX9lGk/mQevHUn9k+k/m0w56g/k1b06c7z0qh1Qd56Snf2O4q0odiPSXL8DHPPLf2Rr0M7D9Z/impW8xld/wC2kzu3npKodOd56SszrWXuYU8EOxp8DmdPLO2WQMLYmRsLWNLtrySbk2yAsNp25WqrHcaQfSd71bdUH5zukq092RXK1t083StcOpUXeovNs/CFfVih71F5tn4Qry90dHCUooRUERLoCJdSghFKICIiApUKUEIiICIiAiIglQSpRABREQY/Th7S7mK050q2/hAe0u5j+S0WacA53z2WBPuXi1veejT6PRrFbdIvO2fELjZzEe9UmRc4bXzIrZerJlVt8m1aZXDWs+e37QVBq2/Ob9oLxT6HoZCHSUz3PAsXCqnZfylrCB7FT8Q6P8Ud/u6n+JXkzze01TfnN6QsdU8IImHC7Fc7LC4I37VWdA0Hirv8Ad1P8Stt4MU5OIClY23cTitnc3mcJBZWIqk5TTaYZK4NYHFx5LWyC9b3bV5aLg/FDLrWzU4IDgGxxVDdota73uyV5774jz+9SceDUZ8XXKHvUXm2fhCvKzQd5i81H+AK8vbHR55Euiocc1RVdU4QilQSAFN1SioruioUtKCpERAREQEREBERBKKFKAiIgIiIMTwldaB3MfyXOtJQvkaQx4Yd9r8oNrehbxw4qzFTXA7o4c9g5fyXL5tPuz7joPWvHqxm70ac7Yyy1M0sja1xDnNABIFgTvsjpVgH8IX/Q6D1qy7hC/wCh0HrWdsrNobEZVbMy113CF/0Og9atHT7/AKHQetXbLO6Gy61SJFrI08/6HQetVDT7/odB602m6Gy6xQXLX26dcfmdB61V8cv+j0HrTbKboZpz1S52R5liW6Tcfm9B61ebVuOWXoCu0y6Zo2m0sY4z8IpmsLGlg1OMhmEYQTlnay94pdJeNU3ppnD81dotB6uKLVSSwPEbMTWuxxl2EXxRuuNu6x8q9TK50ZDKgNbiNmzMvqnncb5sd5DluK9MR9XN47aTH+KhkG4iaMn2EL10c0xd25rGOI7mNxeOe699lgeFk7o4JHsJa4AWIyIzsluUZI5s5f8AqxS/P0FcddwlqPDyfbKoPCWo8Yk+2VneYdlvz9BS/P0Fca+UlR4xJ6wqzLwumZk6olF9nHPWm9MO135+gpf+rLicXC6Z7g1tRKSdgDzuvvXqGnKm9tfL9tyb1w7Mi8GgZS6kpnOJc50MZJOZJwjMr3rrDIiIgIiICoL1WVauszKwx+mNKSxBohhdO8kFzWOY0hmYvd2W0LCaR4ZVFPFC+WjkYZJTGBrYblx7hote98+QWsvJwwmidUYZNWcDWgY6t9K4G2IkYWkHuhtK1XSVPE9jgxlM1+RZNNpYy6sgg3Dchycq4zacumIw3Su4ZVEPwdslJI2SdxY1rZITikxcVoN9lrcbLardfw0qYpIITSSiaaIlkesh40jRd+YJsB7dy0OXUzNdGzUxTw4Girn0jOWuNuM6JpGE3AN92LJRKYJzeLVQPilDXTT6RncZIx3TYsQ2HLPb0q5lOTfazhtUMqBTikl1zomSMixwdzeznEgn/FcWvyeVUScOKkVb6dtJKXhzH6vHBdsBc0E7bYiL5Ytp2rQXSwzFssTWU5ZJaR02kJzJNGNrGXFw0m2YzyVrHFIWVEYZA0B5mbLpGY1E9gQ0C4u3MHZtvnsTMpybdpDhdJUSy0c9LK9rJRromvhBjY5pLACHC52cu9apAyB8kkbqKR5jdIxwZKBhlF8LCcWYBtc+9eWSSInXsa2GMRudJG6ukM8z9jTvBtsAy3rxvdEC6UNDIiwExNq3mV8jiLvJ23tybFmYXL2UVPTyh/6E92Br2hzZQ0a8Ob3QxZtAxb87KxDDTSwvlbRv4rAY5BLZmROtLm4xfIZXv6F5nGOPG/CBFxcMLKp+O57om2ZVOGNmLE1pjc4MZDHVPu0WN7nlz3q4Zy9BgpnQOnFHICMJDzLxNTY4jhxZuxW5L2VuWGmEIn+COHGGImW7dUQzBZuLJxcXXy3LzhsbRhe0SNe8tZGyqkAYywDQSNoG85qljYwGska2Uvc6wbUvDGAdyHW5AFoy9VVS07ImSfBHtc9zmyXmu2+I6sMFzbi7bAZrIaC0BSzzMinp3xseHBjmzOuZAAbHCdmEOWHipwWt1mGQg4ifhWEXvccXk5FnuCoaK6mwgC7ng2ndMbap+VjkFJyNin7G1A1ji1ktw0kdvlOYHlK5ZXNMU0sYLrMke0XOdg4gX9Fl9BTsuxw3tPuXBuE8JFbUAA98Hta0/mlM55pZ5I60g2z6Ss/owkvbmdoWuxRDa422e1bJwfjM00ccYxvc4AAK2hKzzfRQKplja9pa4BzXCxa4XBG4qQi7Dw0zjC8QuJLHA6l7jc5bYid4GY3i+5Ynhs/9HePo/wDIdSz9VBjaRyizmnc4G4PStc4YuxUjnbiWn0Ot7wudumGo6uVzUsTrYo2uI5XYr+9WTo+DwMfQetXg++7YNh3qCVzFj4vg8DH0HrRujIr3wRtGfFMQffpKukqMSqEWj4myCRtmkXsGRtaNlvzXrDrleUOV6MqSsO08Gz+hUvmI/wAIWSWL4NH9CpfMM9yya7x0ZnqlFClUSiIghxyVm6pr6lsbbuIaCbXKxvxzD4VvSudrRlqIa7wk4Cuq6h83wjBjsAzV4rAC3zvItNnnEEclMKGOZzNawVL4XmRxJNn2tyXyz5Auou05D4ZvSqRpyDwzOlcuTblmj9J6uGKN+i4pnMYA6SSB+N7uVzjhzKssrXCqfP8AFsZYYmxtp9Q/UtN7mS2HN3F2+Vdb+O6fwzOlQdOU/hWdJVZczk4QE7dEU+7Klf8Ak1USaeJN/ien/wBq/wB2FdN+O6fwrPaqTp2m8Kz2qjldTpRz/wDKY2/Upnt9mFeV9UT/AJYPUSfwLrh0/S+GZ7VQdPUvhWe3qTkjkbqv/TR6mT+BUmr/ANNHqn/wLrnx9S+Fj9vUqTwgpfDM9qI4wQ7XmU0RwasNEerkDA7F3fc7bKmucXxuayi1biBZ7Y34m58nF3ZeldmOn6XwzParMnCCm8MzpKuTDkopte5kDabUmSSNmubG8loLgL2sPet20B2OHU08U5qcWrJOERYb3aRa+LLatiHCGn8MzpR3CKn8MzpUyMo5uS5Hwi4LyTV82B4bi1ZzBP8A22j8l0N/CCC3f2dKxtG5k9QZGHECGi+eZGRWq9Ulr+jOxU93fZmFpt3LXAjpW5cHOx/T0kjZWlxc3O5WwwxhreZWpaknYS0eSxXScQzDI1Vc5tsEbpByluHL0Egn0K0NNtHdtczyvZIwdLhb2qiGsaBYk33kdS82k9PMibZhDnkfstG89Szlt7m6citdxLAe4Lh3Y+cBtw7ibX5Ms14paX4TRua63bcbhygYnlwsRttcLSa3SLpHEkk3Objtd/8AFvugzekg82B0ZfklZ3SS5hUdj6subVMYHJdh6lZPY8rvGovsHqXVpIVbMC3thzmZcrPY9rvGovsHqVP9n1d4zF9g9S6oYFT8HTbCZlywdj+u8Zi+yepZjQXASobKwzSRSMBGJtnC43ZBb4KdXoo7KbYWJlkaeFrGNYwBrWtDWtGwADIK7ZUx7FUq0IiKiooihRWL4QUBmisL3BuLOc33LRNIUL4RcxVLhe3axO/3LpzlQWrFtOJnLUWw5A6oPi9f6mpVBn/V6/1NUuw4EwLPdQb5ccMx8Xr/AFNUqDKfFq/1NUuylqYFe7hN7jGN3i1f6mqVtzneL1/qqpdqwKMCvdwbnEyXeL1/qapUEu8Xr/U1S7cWJhTu4Tc4eS7xeu9TVKg4vF671VUu5YVBYr3cJlw0l3i9d6mpVBLvF631NSu6YFGAJsTLhZLvF631NSo43i9b6moXddWFGrCbDc4cyN7shT1nqahbxwN0U9gGKN7Be/HDgfbmt6wBLKxXCTLC8JJcFMTn3TRdt7jy5LUmaZe3ZKf2j+Tl0CqpGytcx7Q5jhZzTsIWv1HAKlN8BnhJ8HO8gczX4m+xS1JmcrFsMQzT8o24Xc4sfYsNUabdLjc+zQHloDb8nvWem7Hsg71VX8/C1x6Yyxeel7GchdeadjmXvgia8YvrFxv6FiKSu6GvUb5KmQNiaXNuMTtgtfMX38y6/o6AMgjY1uBrWABgJOHyXO1ePRmgY4GhrGgW8iy7W5WXSKxCZmVhzFTq16C1RhWkefVpq1fwphQefVqtjFdwoGoLrFUqQqkaERERUoUoo0gqLKUQRZLIiBZRZEQTZRhRERSQqFKKopREVRChEQQiIiChEQFUAoRBXq1LYlKKNKg1VWRFFRZRZEVCyYVCIhZTZQiCsBTZERREREf/2Q=="/>
          <p:cNvSpPr>
            <a:spLocks noChangeAspect="1" noChangeArrowheads="1"/>
          </p:cNvSpPr>
          <p:nvPr/>
        </p:nvSpPr>
        <p:spPr bwMode="auto">
          <a:xfrm>
            <a:off x="0" y="-842963"/>
            <a:ext cx="2619375" cy="1743076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770" name="AutoShape 2" descr="data:image/jpeg;base64,/9j/4AAQSkZJRgABAQAAAQABAAD/2wCEAAkGBhQSEBQUEhQVFBUUFBUSFRQUFRUWFRUVFBUVFBUXFRQXHCYeFxkjGRQUHy8gIycpLiwsFR4xNTAqNSYrLCkBCQoKDgwOGg8PGiofHyQsLC0qLSosKSwpLCksLCwpLCwsKSwsLCkpLCwpLCksLCksKSwsLCwsKSwpKSkpLCkpLP/AABEIAJYBUQMBIgACEQEDEQH/xAAcAAAABwEBAAAAAAAAAAAAAAAAAgMEBQYHAQj/xABJEAACAQIDBQMHCAYIBgMAAAABAgMAEQQSIQUGMUFREyJhBzJxc4GRsxQjNEJ0obGyCDVSYoLBFSQzU3Ki4fAlQ5LC0fEWg5P/xAAaAQABBQEAAAAAAAAAAAAAAAAEAAECAwUG/8QALREAAgIBAwEGBgIDAAAAAAAAAAECEQMEEiExBRMiMkFxMzRRYYHBsfAjkaH/2gAMAwEAAhEDEQA/ANxoUKFIQKyD9Iv6PhPXSfDFa/WQfpE/R8H66T4Yq/T/ABEIw21GC0LUatxIkFy10LRglGtU1EjYULRstdAo6irVEZsKFo4WjKtHCVeoEHIIFo4SlFipQR1YoEHIRCUYpSuSjBKltG3CGSp/d/YykCSQ2Lf2Y5AA2MjDjbkBzPhTD+iXKhih7MgsW4XA5DnqbDhU/s+CYYViMr5yoszqAPF3A71uGVeHPkKzNZmSWyLNXRYts1PJFtdRud38PK+kkhtewHfdiOJAOl+fICpPB7qAnIpe1iQMpUA+MhHe1/0FR0WzANLLK63BkZSsKX87s4xZpT+8TbTjyomPgxQQLFMyovIgN7gBYC3LhQU+8eOkwmM4KTm4f6YeZjhZCnao5sCS6uW/y5rDxvR8RvPZGU9jdsvDtlYWNwRmXQVC7OxtpGtJI8jmzyHvEkH6qi4AHVjpU6ilA7ZWIW2aSxYEte139h0Ogp8a8HLGclJtx4sf7vbScxFIpEIItK02sTlr2UqgOW+veJJ0FDeCDM8cMsBjCIAqQS51BNj2iBraMB5o4nXjpT3cpIZ8V2bZUIQ5oyezaTjwDWJI0PAnTXSpfaKYAOwbt5HQgrFlCnu/UQixI4Nl8NBVCm1LwFb7tSvJba6ooU25UwjEiMkoOuVDrrcrqeZHLTprUAVI0Oh4WIsfdWxLjoFyhBDKkqMqxOLCNwSVBA1AN+J6aG96rflHw0RWORlWLEtfPEpJUJchTmAsQdLNfvcqOw6qTltmCzjimrha/hlAIoZaMKMFrRpAYS1Fy0tkopWk4isRtRWWlitFYVW4kkxsy0kwp0yUkyVBxLExsVohFOGSiFahtJpiRFCjlaLaltHsKONesdxv1XgfseG+CleUANa9Ybjj/hmB+x4b4KVma9UkQZOUKFCssiChQoUhAoUKFIQKyH9Ij6PhPXSfDFa9WQ/pEfR8H66T4YojTfGiM+EYgBRgK4tKKK6KMSKmC1GC0YLRgtWqIzYUJRwtGCUqEq5QK2wqpRxHR1WlAtXKJW5BVSjqlHVaOEqxIjYTs6Ww0ClhnNkGrnovOgFoSDVUzZczDNmBy5eLFtNRpa19cwqjUzUMbdhGmi5ZFxZMy3xWaMXyl0ARR3ljGigjiSTwFwBck1KbeneKIRRsmQAZQtsumllIuW958OtVrZuNTOSwGcs1pGbvdnYB7gaKSQD7bcKtWAwjSyBs6PDYBmznDFV+qbPqVGpsOPDS9cxkUVHfFW/7ydJDUznJxm1H8c8eiIYbZKIDLZWI4SkhvZEt3I9NhUPjMdPiGyjMY72K2EQa3W12t4Va94NkzYjGusK51BFpQAoCqoDSMeQ4gcrhiAMtIRR4OEZXmMpGlsOuYAi+hdrKeXA1Ys0WvE6Ab3OkQ+B2dMPN7FPABm+64qQGFnDAmTuNZZFVBZlPnX4npTr+nIPq4ViOeaWxI5Wspt4+nlSkO8kKnXCt/DNy8QVFz46cB7ap6nE1SZZ3TjykP9mbtnvXJljHfBcBoDHpexNzHIL3FuPDnXThlkcpJKSihihkjyyAg3tmDG6+Fvq6W4U+wO9OClTsiJoVOpvqpPO4S4487Cn6bJytHLCQVF8jXBuSpW1tdbZrdOfWqcMlji2mW58ks7uapkZsqENeLKJJo27W5uJAuUeaD54I1OW9+7fgAJjG7A7SGOLmyFCGILBPOTTiMvdFjrbhTtdj9iscr2A0ByjVgDwtxUgFiCDca8jakhiVhmV7mUzKsV5FAzk96NyQAFPZkjVdbAEjjUo5JPxFEml4cXN+n3Rj+3djNhcQ0Ta5SBe1gwNrEe8cKagVrW++yy2ElllC3YKEfu8VNwFVvNBCEcjqBasoAroNFl72PsZ2oil416nLUUilSKKVo1xBrESKKVpUrRWFVuJIRK0mVpcrRCtVuJJMbslEK05K0my020mpDcpRGWnBWiFai4krEgK9Wbj/AKswP2TDfBSvK+SvVG5P6twX2TDfBSsrtJVGIxOUKFCsYQKFChSEChQoUhArIf0h/o+E9dJ8MVr1ZF+kN/YYT10nwxROk+PEjPysxG1KJXAKMBXVxgBbqFFpVRSIWlUNWqA3e0KqtHC0WI0ui1aoj7rOKtLKtBF1pUJU0iAAlKqtALSoSp0Kyz7pYXLhMVNcqS8UIYC7c3IXnckqPbUJtjCyRSI7KxZswJXVuiqDzsoJ00uaNs3bbRK4LsIUzPkAFjLkHfPO4WwHto2BeLH4uAZnW5yrlAu5UaXDG1yTfXpXLa+M45nJ9H/B0vZ2XGsDivMTq4KN4csAAZGUquVbkKveBYHvErfQfWbxo89sNA88lrZY7DKTmkfvAAX9tvCnp2HMcVlleVFC5lIREFkIAsAth/CeNVLegMcUIC7NHEGmW5UkNIeBIA4cBQuJbY7kxsuWOaXCoaYvabtCIs7gM2eQZiA7EDzrcbWAA4AChFGoGp4f74VHyKS/op9FhDbQ3rOz8vkKwxUR9GoNJYuMClIISK5iMOxoT1CqtDTBuA4q2bLxvYEMltTdlbzWtwuOvHvDUVV48NlbW2lS0RBIubcOf40RD7FE1Spmw4VosXCWUmzAKVv5jDXUciLj0+INRLbBMMZaRs1mDarfLlOluq/Vt0NRW5+OMMqrfuOArDle9kb2HQ+DeArQpIwwsRoeVX211MqV4p8GZb57NafDSFSSigSouUls3muMvoAb01lMWvD28dPZW37S23K+NxGDiRe5FFIrDukXILFjwI4C3jWUby4QRYuZFtlVz3RwHOw9Fz7q3+y5vmP5K9Q98N30r/pGWorJS8kdrHkRceIuR+II9lJ2rdq0AWIFaKy0uRSbLVbiKxG1cK0qVrhFR2j2IMtJlacFaKVptorGxSiFaclaIVpnAdSEMtepNyv1bgvsmH+CleYCten9yx/w3B/ZMP8ABSsTtZVGJZF2TYoVwV2sImChQoUhAoUKFIQKyT9IQfMYT10nwxWt1kv6QI+YwnrpPh0XovjxK8nlZiYpRRQC0cLXYxiZsmcC0oFoAUdRVyiVOR1BTmOk1Sl0Wp7RRkKxrSqJQjFLKlPRcpWdRabo7SC8ZCrcjMVuSBzU3sbnTwABvyA2ipIWMX77ANbkl1B18SwHtqTSHhbQAaDw5VQ/HLbdJdf79CS4VkHtMPHHILZ0e9mFgys5t3hwtc8utWrydbGcfKHjfJJhoklGgbiJOCm4uLWB5ZvGofaOP7GSJ8ofsnWcq3mkq1kDeF8x/hpxs/e1ocRi+zQL28SoxbUgPrYgaK3eOmtvZXP69Pe4x9v3RqaNqrdWaHu9jnlQmQl3ewsTpqTmIA4a1Rt6Nky4WeSScoe3djH2dz3UsLEEXFsw/lTnB7abD4B3JKugkykaEMSbWtwNqSwcMmJjifFStIUjtmc6hTqQT0v/AO6CzPYqXTqGY43LwlNxGPIOgJubC386e7JaXNrfKw5Amx5HpxtVighLQTS4WGMiH+8GeR9eIjvoo6njUbHvliY8K0rpGpEiRxrYKG0cv3Ab90KAbcMwvyrPnf0CG9r5ZZNjbLLA5tLAfhUiuxrg/jVV2Tv+7qbqnMkBbe43q+bhba+URzO6aIpNr6mwvah8mBxYYstRvqUfa+wJu0ORWK8bgcNKY4XZWKVj3GI55hbh06n8as+297U7RVzFM4LXVCQBrbzdfC9VndzaWJnxqRzYkxw3YtJcLYKo1GYWOpAHGlilK6Q2ZQj5rLtu3snEefZiBqVZTcX4lfDwrUosV8yHIuQuo5krxqr7vtKjAFg8V+7KQV7QC2uU+afHg1r6Ea2OEhzPGeAI/wCl0BuPaH91Ft2uTKzJbvt+it4mBPl0WMjbIJYTFMGtbLdOxJU/WLArpr3l6Vje0Ji00rHUl2J0sdSTw5VtG2NlxYaJmLnM4KhnVpBmcXIy9DY6Vm+/GCiEyNG12kjEkhCkI+b6yEk5b8COWXxrZ7JyRjkceraKc0P8Np+pXnU6A8tLdNb/AHkk+2iFKWVK68Rrp1ClTM6xqVorLTkrSbJTOI9jciilaWIopSobRWIla4VpxlopSn2jWNilEKU7KUky1BxHsbFNa9Obm/q7B/ZcP8JK80la9Lbm/q7B/ZcP8JKwe2FUY+7LcbJkV2uCu1zxcChQoUhAoUKFIQKyby/D5jCeuk+GK1mso8vg+YwnrZPhijNB8xD3Ks3kZiyilgKTUUsErtooypMGWlUFcRKWSOrUis6iaUrGlBFtanCR/fTiXJ2JKdQrRYo6eQxjnTNliI212mb+7MYHojIkf77+4VNLB01plsOC6OW1zsCfQyKx/MafQrbDm5sUDRkk28wEFr8jlBPtoPfsW5+5c+eEVzHujBnY91myLccVjDMfE3tHb/Getd3P2f8AKcW0cq3eUlGuSLSBXJHoHDnwpvj8bFFFDHYO6R3II0DyqGBPgoK+4dKsW60sOFkwM7RytYTMw0VnlC51ku5AyEFtb/UFc1rJyfl+vP5NjS1F/gab2bJeKQYUJkCL2hW9xbVr5r66AGx171NTtN0XKOHD/wB1I7uY5sbPisS+rNHiGA1AF1LLlBvqACPYKb4HZ/aE8KFae1XyFY/E7H2xMfC1hLGSf2gbH31F7/uhWOOKMLdixawzGwAANvST6alk2fl0Xj6Kjdr7MPZluJXvE8Tbnf2UA53OmaHd+GiH2PgAiEnmK0nyTYoASDhqPwI41R1iuoHgPvq17iQMstraaXojJUaRDZ4Gg29+wHhmMsIBVjdktpc65l6XPFaU2PvPly5okuvO2unp51dttxJJE4sRkte/O9UOTAA+nwoTIqkWYW5R5LDiN5ZMSy2GVV4AVcd3r3ueJUAn0G4/E++q9unsW44e01dIoAjADoaIi7XJn6jariipb44d5WmRHF1j7REvqJIhm4dGFxVD3igtBhL6nI+v7t8w/MffU7t3eJYtozSG7BGOg4khcgXXkTa/hUDtjFmVcOL3KYeJW8HIzMNPSB7K0+xouepUvpdi1su606i/VKv2Q6C1ddSfGnIgo3Y12bZzqYw7OkXjqQkSkJI6YlYzKUQinRjohWmoexErXBHS2SgV0pqGsbMtEZacEUmVpqHsbZda9J7ofq/CfZoPhJXnErrXo7dH9X4T7NB8Ja57tpeCPuwjE+SXFdrgrtc4EAoUKFIQKFChSECsp8vQ+YwnrZPyCtWrKvLx/YYX1sn5BR3Z/wAzD3Kc/wANmNolOAlERadhK7hIyOrCJHSka0dUpdI6kJo5HHenMada6iU4WP76TY6RyOOlcWloXI45SB6WGUfeRSsMdLTRX7Nf2pUv6Fu//ZVM5cE11FNmQ2MgHASZR/BHEv8AL7qYbxTGEMAM/bsuSMaljZQ99PNNoxpzY09O0UgjkY2LmWQJHcZndnKoOouRqel6G7okbEidzmHew6EixEqjtWcDgLd9Bz87pWPqcz8kev6CMarxMjNhbrqMPKZ4u++FmkDsMwBPY9mbHg1u0Fv3h41K79bOh+SxEMBPHHeZQ5sqDug97hckjx142p//APIf6pi5Jb9j2UcSHLqXUL2gUaXIaUeHd1qPkcYvEtE7kFosMgS11Uu4uW5FwgNzwBZuNqzHDdFx+4esndvcV/yby2xJjtdZAUA/eZGW3+ce6nuwp7NY0ou7cuGlhnhVnUSkkLqUVG72c8uBHspDEQ9ni5VXgsrhfFcxKn3EUK04qn6WH4pxvw/Ys4UGiYh1ijN/rAi3gRr91CCcBSegqt7TxLyPYa29tZmSDcrRqxmlEsez8RhI4YyMryFgsiEgOBe2gIsQPSNKumzoIox2saq7HzVzBQelyeFYtDgpmlGVGbKQfC/pOgq2YbH4rPkEJAC6NmFr3vw99KTqrIJSmqSL5t7bi/JyGjCSvoyXzZdf2hoeFVzZsYkfpwv6KZ/0bimAZkze+4vxqd3YwhMuVgBa3W9ybe7+dJwc5JjxnHFjaS9y77Dw+WMUviWAYMeCq7H0Af60vEmVbCmmKdS7I3miJmb0MbcfQrUSYrlcm2ZjitjRyYmbFEN2CxdoQ4/tJnDAFRfgWKi17VV9k99COaMYyPRw4+n3irFiduyY17DKuFhYiJVFhI4uO0J5gA90eN+lQuCwxix8ifUmTtVHRrjN9+b310PZ2F6e5P1BNdq1nqC9P7Q6GGrjwVLnDU3eGtlZbM1EQ8FItHUs8OtNpYatUrJJkY8VI9nUi0dIPFU7HsamOiFKeMtJMtKxxoy0mwp0UpNxTDpjUrXordL6BhPs0Hwlrz2Vr0JumP6hhPs0Pw1rn+2/JD3YRgfLJYV2uCu1zYUChQoUhAoUKFIQKyzy7D5nC+tk/IK1Osw8uI+ZwvrX/JR3Z/zMPcpz/DZkMK08VKSiSnKrXcmUcjSnMMXsokYp0qUhHY0pzHFQijp5DB0qtscEcFdxl1aEDVmdggPDN2bAE+AzXPgpp7DBTqVpI1eRAhVIyLXuxmcqsS5OQN+J66c6C1GZRRbCG5mdbajkfEskYZ1gMpVkF7M51lkYc81x/wDWB6NEXAjCYFCbscOEnfmWZGDy8eJa8g143qM3FwzpDIuVCmJnA7S7do6YQAynoUaS1uZztTjePaIxebCwk2OUmQEBXN8wAY6dmFUsW4cDw44m/rJhc48qKK5tcs+z0hjJCRI0pAuWlk70kljyjRGOvNiLXsKeeTeVp8UqlVXsIFLEDzsqiOIDwGZ2J5mpuDZROFaaVCkXycIq2Oed5bKGAU5hEWyBRfM4uT5xzPfJ9ssLLnyhScMUsAQFCT9mAbm980cpPizW0tUXJVuRXN0nFk7s/Cd6dCNBKxt+7KiSfi7VQt69nmHGDNrnjQ365R2ZPuQVpuDT+sYm3D5j4bfyK1SPKjhnaSNkBtGjFrWsASGJPjYe4GhM83KJboZbclfX9EOpNrDnalvlHyeF3jRZJSLANoLk8yNajsJizz4i1qlsKQ4s1ZU5tHTQqSoiMNtTGyf3UZv5vZCwt0ve9PMNHtEsBnXje3Zr7+FWXCRKBy0pfCEtKbObW83x6j/Sq5ZVLogrG9i55JHC7LxXY/NyKZiBqyAIOF8wXiL9Nab7vQYhJwJwhYNYtGCFIB5eFWLAy2Apwi3e/K3+70Sqkk1wATySTkpepJyTAAk8OJ9lVDbWHlkws7Asr4qRYj0igUkfeoa/UvSG/G8pW2GhuXss8zD/AJUKsDqf2nICgcdamMO8jYODtlCuyKzKL6GwIGvPr4k0Ri86MnM+6xuXqVeHZgRVRRZVFh/r486jNtYYrNhZFW+WRkfwjdLE38DY1dDhvCo/aWDJCWjaS8qAhQTYFhZmI81bga+FbffmFCLTvqMGwppu+H8KnJcMQbEEEddD7RTd4KvhmLEQcuH1prLBU3NBTWaCi4ZSVEG0Fr0i8NS02Hpo0FFRmMRvZ0k8dqkXhpvItWp2IYutN3WnsiUgyVIkmNCNa9A7qfQML9mg+EtYEUrft1foGF+zQ/DWsDtvyw/ITg6slRXa4K7XNBYKFChSEChQoUhArM/Lat4cL61/yVplZt5aB8zhvWP+Sjuz/mYe5Tn+GzKY46dpHScS06VK7lsyjkUXhTuOKiRJTyCOq2xxSKPWnkUNEgiqQgioec6HFMJhcxAzKmouzcFHMkDjYXNQe9k6xLEkb5p5laVjmskaMxSBuA0AYyXa9sg4VMbbxiYfDSSSEhbBTbicxtYD9oi9qynElsTMztpJMxKxrayhdSW6Kq6AfzvWHrJOT4f4NHSy2W2i37MxJMIwuEDOQh7Q517IjNmchmt82bhjewPPoXGA2V2uIhhCxzrl+UhMzWxT5jHcysuZ4wxe2gTKG0sbs52NsLEvEiHJFDIUiAyWLFVdrhR/yzkYAsD3mLWN71Zdhu2GkxTiEyHtIcKMk2ZmeOJWCKZApIJl5WCheAC0HFd3HanfuPqNR3s91V7Enj8I8aRTlS/Z5pjE0gAWYjIoOh7TKWIBHO1gL3C2wtnmF2RmzGLDwRs50zMWmlc+Aub+ApJsbK3YwvFM7BvlEl+xAIRswA+c0TtWjAB5JzsaXwGCed5jIAkZlCtGDmZ+zRFKu40CZs1wL3uQSBcGryxpg2XJ3jtId7GGYPLymcuvI9mFWOM69VQN/HVUk2nFPteRHdREuFdHvwysrXPS9jm9FutWnaO0S1ooAJGa6uykERra1zyv05Cxv0OL4LExx40uGBWRpS12LDJnZVBLaksiZj6waDhTqNwk3+CzSx/yX7iuJ2YyMUBuY2K5hpmA4H0EAH20WHGsrBbmx4dR6KmZowhte+U9nm5nKAyX9MbLXZ9lJMASCGABDLpw5W51hvJtltkdOsdxUojTOzMFLXB6EjperBh9lWQWextfib/78Kr52ZMmgs1tcy3ub9dLjXp99Povld9E00sdePPjx9vSlw3w0M5zXoXrY8th3yOmhOvj4W/nRttbxlLR4Ze0nfzE001tnkJ4IutyelVWBpwVDFUuL2PeZeJ80G3sJ/8ABtO7WCRWsNWbvMxN3a3Mt6Tw0A5CtOEPDZnZJvdYzwO7yxvHhmJlllb5bjZDxdU8xNdcpdgAvQNVoxz5m9A/HXhy/wBK7gdgqk0812LTSI2p4CNbBBf6uYubeNArepYutmXrW3GhBY6j8dt44fE4aFVU/KXcMTe6rEl7rbnmZRr1qZEdVSaEzbZX9nCYfX1k2tvA5cnvolVJ0wLHcHZPYmMsxbmeVM5YKlctIyxXqcJ0S4kQskFM5oKnJoKZSxUbDILp1IaWCmMmHqamiplNDRsMg5FSx0zkhqWeP3UzaPWjISGI2aPSmrprUliVpm8dXxYkMnTWt43W+g4X7PD8Naw2VK3Pdj6FhvUQ/DWsPtvyw/IVp+rJQV2uCu1zQYChQoUhAoUKFIQKzjyyD5rDesf8grR6zryxLeHD+sf8go7s75mHuU5/hszSGPWnKR1yOPQU4jWu2bMsPDFankMemlJxR8KfQR1TOQkKQRVIRAKCWIUAEkk2AAFySTytSWHhqnb67xB5fkqX7KMg4ll+uwuywg2IGoN+P+Ws3UZdqL4Q3OiX3uxWHbZiYk9q0k8jDCXVlRFjuO0ZeDXBLi+tythoahtwMFHHJmeJppMvdWMq1r8VcXJIWyixFs17kkVbdj72ttHBPhZ4VQgxIrqgyZXPcyL9SQBWOZdAqlharbhMNFh4zlVIo1BY5QFUAczYanx1PtIrGjJ25TCMskvCisbX3gxqLG5wKxgSh1EuJTO5jR2tlRTqQDw1uQBxou7EONbNMypGZJJJAOyaYo0hGe1pFUsQFFzyXLoOMpjWaWVnlGRUiCxxsADF8oYqXbpL2MchOvdDW1OY1YMDeLCZiLEI8pHQtmky+y9vZSc0o9OWDN3wiC2dgMVK7yHEzDM3ZgpBh0BSIkXGcta7mT8aU3c3e7bDq88s0iyGSQoZWCsHkZhnCZQbg6ixBqWxmJXCbPLO6oI4LZmIA7TJpx4kseA1NZxjvLbDhcPDBg4/lDRxRoZHzJHdVCmy+cxuOOnt41Xvk14SyOOy/wC9W0YsBgJMuSI9m0cCABc0hXKoVRxte/gL3rAlxWWUOgC5WUqOPm2tc8STbUniSaR27v5Pj8SsuJIsqlERAQiA8SASTcniSenSugVXdKvyaengkr9TScHKs2DkkZQZDKt8o7qqxLqQOQAJS3CxHSjQwW9HIH+VE3AUPhiCdHzIfDQAfeL0Xau11w/dZSX5gW0sbH7way9VjufBq6XIlFpklh111/C9Ibe3oiwqAaNK3mpbh+83QVEY/fRBF8yD2h/aFsn/AJqh4yRncu5LMTck8apxYHdsnlzqqiXnAbXZ2zG5J1JY9eJsDWmbtRlY851JAIHC19AAPEkVkm4eBeeW7D5tDduhbkt+dbdsqE3UaW84+zRfvP3VqrImqRnZFStksosLeyoHBbXD4rE4cgB4DGRY+ckqBwbcmBuDy4HnYOd6N5IsDhmnmOgFlX60jnzUUdT9w15Vhy7ekvJPI9pZnaVyrFbZhYBTyCrYD/DV+kwPK3zRn562m57QxqQxPLKcqRqXY+A5W5k6ADmTbpeH3S2bIsck04tNipDO684lOkUXpVAAfG/SqBsTykKVhG0i7rCUYMADeQglJJl+uyjgBz71ibEaxs7acWIjEkEiyoeDIQeXA9D4HWnyQni8MgdxtHStEK04ZaTK1FMHcdvI1eO9MpoakmWkpI6vjKheYhZYqaTRWqWmhplMlHY5iTrgiJoqYvFapiZKYzRUfjmOyKxC6UzkS1SkgpjiFoyLGI6RNa3Ddn6FhvUQ/DWsUcVte7X0LDeoi+GtY/bXkh7sK0/VkmK7XBXa5sMBQoUKQgUKFCkIFZ95W1vFh/WP+QUKFHdnfMw9ynP8NmeItO4xQoV2kjLH0UdPIkrtChJsmF2/tI4bCTTLqyL3fBmIVSfQWB9lZ3uJsxJppJJrsq55HHNkiQSMAb8WJUG/K+utcoVial3NIKxLwtmk7k4VnkadyLyLHPYcA86MygdFSEJGP4qtyR9rOVPmYcocv7crLnVm/dRSpA/aJP1RQoUNlZS/MyPeLtcRl5STSX/wxDsbf9EMv/61Wd+fLGkPa4aGBnks6M8hCoOKkhUJLc+YrlCq6tpEsStsyTejfLE4982JkzBb5UUZY0/wp18Tc+NQGau0KjLh8ByQUGpjZGPPmNrpp6BXaFUluN8mq+T6W8BHR2HvAP4mi+UXDKJEkHnOl26GxK++4v7a5QqmfUKj6lKcUps7Z/bzJHe2Y6nwAv8AyoUKhPoyUeqNL2BljdIokCqo06k9T1NzWk7Lj7pPU5fYvdH33PtNChVWndxZLWKmjDvLBtRpNqFGJMeHjjCJ9XNIgkZrdTmUfw1R8VtEtxF11JXqEtcX8SQPReuUK6LT+HDwZE+Z0F2TMZhiA+pZc/hdb+7wou7e15cPIHgkeJr8UNrgcmHBh4EGhQq+Hi2p/f8AkT6M2/dTyltMRHMl3AuzLoCOo14+H31fQbgHqL0KFB6zHHHkqKoF6oIy0k60KFDop9RtOmlR8q8aFCi8Q8hlOlR8yUKFaGNkhnOthTDELpQoUdjIsYulbRu2P6nh/URfDWuUKy+2vJD3CtN1ZJiu0KFc4GAoUKFIR//Z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772" name="AutoShape 4" descr="data:image/jpeg;base64,/9j/4AAQSkZJRgABAQAAAQABAAD/2wCEAAkGBhQSEBQUEhQVFBUUFBUSFRQUFRUWFRUVFBUVFBUXFRQXHCYeFxkjGRQUHy8gIycpLiwsFR4xNTAqNSYrLCkBCQoKDgwOGg8PGiofHyQsLC0qLSosKSwpLCksLCwpLCwsKSwsLCkpLCwpLCksLCksKSwsLCwsKSwpKSkpLCkpLP/AABEIAJYBUQMBIgACEQEDEQH/xAAcAAAABwEBAAAAAAAAAAAAAAAAAgMEBQYHAQj/xABJEAACAQIDBQMHCAYIBgMAAAABAgMAEQQSIQUGMUFREyJhBzJxc4GRsxQjNEJ0obGyCDVSYoLBFSQzU3Ki4fAlQ5LC0fEWg5P/xAAaAQABBQEAAAAAAAAAAAAAAAAEAAECAwUG/8QALREAAgIBAwEGBgIDAAAAAAAAAAECEQMEEiExBRMiMkFxMzRRYYHBsfAjkaH/2gAMAwEAAhEDEQA/ANxoUKFIQKyD9Iv6PhPXSfDFa/WQfpE/R8H66T4Yq/T/ABEIw21GC0LUatxIkFy10LRglGtU1EjYULRstdAo6irVEZsKFo4WjKtHCVeoEHIIFo4SlFipQR1YoEHIRCUYpSuSjBKltG3CGSp/d/YykCSQ2Lf2Y5AA2MjDjbkBzPhTD+iXKhih7MgsW4XA5DnqbDhU/s+CYYViMr5yoszqAPF3A71uGVeHPkKzNZmSWyLNXRYts1PJFtdRud38PK+kkhtewHfdiOJAOl+fICpPB7qAnIpe1iQMpUA+MhHe1/0FR0WzANLLK63BkZSsKX87s4xZpT+8TbTjyomPgxQQLFMyovIgN7gBYC3LhQU+8eOkwmM4KTm4f6YeZjhZCnao5sCS6uW/y5rDxvR8RvPZGU9jdsvDtlYWNwRmXQVC7OxtpGtJI8jmzyHvEkH6qi4AHVjpU6ilA7ZWIW2aSxYEte139h0Ogp8a8HLGclJtx4sf7vbScxFIpEIItK02sTlr2UqgOW+veJJ0FDeCDM8cMsBjCIAqQS51BNj2iBraMB5o4nXjpT3cpIZ8V2bZUIQ5oyezaTjwDWJI0PAnTXSpfaKYAOwbt5HQgrFlCnu/UQixI4Nl8NBVCm1LwFb7tSvJba6ooU25UwjEiMkoOuVDrrcrqeZHLTprUAVI0Oh4WIsfdWxLjoFyhBDKkqMqxOLCNwSVBA1AN+J6aG96rflHw0RWORlWLEtfPEpJUJchTmAsQdLNfvcqOw6qTltmCzjimrha/hlAIoZaMKMFrRpAYS1Fy0tkopWk4isRtRWWlitFYVW4kkxsy0kwp0yUkyVBxLExsVohFOGSiFahtJpiRFCjlaLaltHsKONesdxv1XgfseG+CleUANa9Ybjj/hmB+x4b4KVma9UkQZOUKFCssiChQoUhAoUKFIQKyH9Ij6PhPXSfDFa9WQ/pEfR8H66T4YojTfGiM+EYgBRgK4tKKK6KMSKmC1GC0YLRgtWqIzYUJRwtGCUqEq5QK2wqpRxHR1WlAtXKJW5BVSjqlHVaOEqxIjYTs6Ww0ClhnNkGrnovOgFoSDVUzZczDNmBy5eLFtNRpa19cwqjUzUMbdhGmi5ZFxZMy3xWaMXyl0ARR3ljGigjiSTwFwBck1KbeneKIRRsmQAZQtsumllIuW958OtVrZuNTOSwGcs1pGbvdnYB7gaKSQD7bcKtWAwjSyBs6PDYBmznDFV+qbPqVGpsOPDS9cxkUVHfFW/7ydJDUznJxm1H8c8eiIYbZKIDLZWI4SkhvZEt3I9NhUPjMdPiGyjMY72K2EQa3W12t4Va94NkzYjGusK51BFpQAoCqoDSMeQ4gcrhiAMtIRR4OEZXmMpGlsOuYAi+hdrKeXA1Ys0WvE6Ab3OkQ+B2dMPN7FPABm+64qQGFnDAmTuNZZFVBZlPnX4npTr+nIPq4ViOeaWxI5Wspt4+nlSkO8kKnXCt/DNy8QVFz46cB7ap6nE1SZZ3TjykP9mbtnvXJljHfBcBoDHpexNzHIL3FuPDnXThlkcpJKSihihkjyyAg3tmDG6+Fvq6W4U+wO9OClTsiJoVOpvqpPO4S4487Cn6bJytHLCQVF8jXBuSpW1tdbZrdOfWqcMlji2mW58ks7uapkZsqENeLKJJo27W5uJAuUeaD54I1OW9+7fgAJjG7A7SGOLmyFCGILBPOTTiMvdFjrbhTtdj9iscr2A0ByjVgDwtxUgFiCDca8jakhiVhmV7mUzKsV5FAzk96NyQAFPZkjVdbAEjjUo5JPxFEml4cXN+n3Rj+3djNhcQ0Ta5SBe1gwNrEe8cKagVrW++yy2ElllC3YKEfu8VNwFVvNBCEcjqBasoAroNFl72PsZ2oil416nLUUilSKKVo1xBrESKKVpUrRWFVuJIRK0mVpcrRCtVuJJMbslEK05K0my020mpDcpRGWnBWiFai4krEgK9Wbj/AKswP2TDfBSvK+SvVG5P6twX2TDfBSsrtJVGIxOUKFCsYQKFChSEChQoUhArIf0h/o+E9dJ8MVr1ZF+kN/YYT10nwxROk+PEjPysxG1KJXAKMBXVxgBbqFFpVRSIWlUNWqA3e0KqtHC0WI0ui1aoj7rOKtLKtBF1pUJU0iAAlKqtALSoSp0Kyz7pYXLhMVNcqS8UIYC7c3IXnckqPbUJtjCyRSI7KxZswJXVuiqDzsoJ00uaNs3bbRK4LsIUzPkAFjLkHfPO4WwHto2BeLH4uAZnW5yrlAu5UaXDG1yTfXpXLa+M45nJ9H/B0vZ2XGsDivMTq4KN4csAAZGUquVbkKveBYHvErfQfWbxo89sNA88lrZY7DKTmkfvAAX9tvCnp2HMcVlleVFC5lIREFkIAsAth/CeNVLegMcUIC7NHEGmW5UkNIeBIA4cBQuJbY7kxsuWOaXCoaYvabtCIs7gM2eQZiA7EDzrcbWAA4AChFGoGp4f74VHyKS/op9FhDbQ3rOz8vkKwxUR9GoNJYuMClIISK5iMOxoT1CqtDTBuA4q2bLxvYEMltTdlbzWtwuOvHvDUVV48NlbW2lS0RBIubcOf40RD7FE1Spmw4VosXCWUmzAKVv5jDXUciLj0+INRLbBMMZaRs1mDarfLlOluq/Vt0NRW5+OMMqrfuOArDle9kb2HQ+DeArQpIwwsRoeVX211MqV4p8GZb57NafDSFSSigSouUls3muMvoAb01lMWvD28dPZW37S23K+NxGDiRe5FFIrDukXILFjwI4C3jWUby4QRYuZFtlVz3RwHOw9Fz7q3+y5vmP5K9Q98N30r/pGWorJS8kdrHkRceIuR+II9lJ2rdq0AWIFaKy0uRSbLVbiKxG1cK0qVrhFR2j2IMtJlacFaKVptorGxSiFaclaIVpnAdSEMtepNyv1bgvsmH+CleYCten9yx/w3B/ZMP8ABSsTtZVGJZF2TYoVwV2sImChQoUhAoUKFIQKyT9IQfMYT10nwxWt1kv6QI+YwnrpPh0XovjxK8nlZiYpRRQC0cLXYxiZsmcC0oFoAUdRVyiVOR1BTmOk1Sl0Wp7RRkKxrSqJQjFLKlPRcpWdRabo7SC8ZCrcjMVuSBzU3sbnTwABvyA2ipIWMX77ANbkl1B18SwHtqTSHhbQAaDw5VQ/HLbdJdf79CS4VkHtMPHHILZ0e9mFgys5t3hwtc8utWrydbGcfKHjfJJhoklGgbiJOCm4uLWB5ZvGofaOP7GSJ8ofsnWcq3mkq1kDeF8x/hpxs/e1ocRi+zQL28SoxbUgPrYgaK3eOmtvZXP69Pe4x9v3RqaNqrdWaHu9jnlQmQl3ewsTpqTmIA4a1Rt6Nky4WeSScoe3djH2dz3UsLEEXFsw/lTnB7abD4B3JKugkykaEMSbWtwNqSwcMmJjifFStIUjtmc6hTqQT0v/AO6CzPYqXTqGY43LwlNxGPIOgJubC386e7JaXNrfKw5Amx5HpxtVighLQTS4WGMiH+8GeR9eIjvoo6njUbHvliY8K0rpGpEiRxrYKG0cv3Ab90KAbcMwvyrPnf0CG9r5ZZNjbLLA5tLAfhUiuxrg/jVV2Tv+7qbqnMkBbe43q+bhba+URzO6aIpNr6mwvah8mBxYYstRvqUfa+wJu0ORWK8bgcNKY4XZWKVj3GI55hbh06n8as+297U7RVzFM4LXVCQBrbzdfC9VndzaWJnxqRzYkxw3YtJcLYKo1GYWOpAHGlilK6Q2ZQj5rLtu3snEefZiBqVZTcX4lfDwrUosV8yHIuQuo5krxqr7vtKjAFg8V+7KQV7QC2uU+afHg1r6Ea2OEhzPGeAI/wCl0BuPaH91Ft2uTKzJbvt+it4mBPl0WMjbIJYTFMGtbLdOxJU/WLArpr3l6Vje0Ji00rHUl2J0sdSTw5VtG2NlxYaJmLnM4KhnVpBmcXIy9DY6Vm+/GCiEyNG12kjEkhCkI+b6yEk5b8COWXxrZ7JyRjkceraKc0P8Np+pXnU6A8tLdNb/AHkk+2iFKWVK68Rrp1ClTM6xqVorLTkrSbJTOI9jciilaWIopSobRWIla4VpxlopSn2jWNilEKU7KUky1BxHsbFNa9Obm/q7B/ZcP8JK80la9Lbm/q7B/ZcP8JKwe2FUY+7LcbJkV2uCu1zxcChQoUhAoUKFIQKyby/D5jCeuk+GK1mso8vg+YwnrZPhijNB8xD3Ks3kZiyilgKTUUsErtooypMGWlUFcRKWSOrUis6iaUrGlBFtanCR/fTiXJ2JKdQrRYo6eQxjnTNliI212mb+7MYHojIkf77+4VNLB01plsOC6OW1zsCfQyKx/MafQrbDm5sUDRkk28wEFr8jlBPtoPfsW5+5c+eEVzHujBnY91myLccVjDMfE3tHb/Getd3P2f8AKcW0cq3eUlGuSLSBXJHoHDnwpvj8bFFFDHYO6R3II0DyqGBPgoK+4dKsW60sOFkwM7RytYTMw0VnlC51ku5AyEFtb/UFc1rJyfl+vP5NjS1F/gab2bJeKQYUJkCL2hW9xbVr5r66AGx171NTtN0XKOHD/wB1I7uY5sbPisS+rNHiGA1AF1LLlBvqACPYKb4HZ/aE8KFae1XyFY/E7H2xMfC1hLGSf2gbH31F7/uhWOOKMLdixawzGwAANvST6alk2fl0Xj6Kjdr7MPZluJXvE8Tbnf2UA53OmaHd+GiH2PgAiEnmK0nyTYoASDhqPwI41R1iuoHgPvq17iQMstraaXojJUaRDZ4Gg29+wHhmMsIBVjdktpc65l6XPFaU2PvPly5okuvO2unp51dttxJJE4sRkte/O9UOTAA+nwoTIqkWYW5R5LDiN5ZMSy2GVV4AVcd3r3ueJUAn0G4/E++q9unsW44e01dIoAjADoaIi7XJn6jariipb44d5WmRHF1j7REvqJIhm4dGFxVD3igtBhL6nI+v7t8w/MffU7t3eJYtozSG7BGOg4khcgXXkTa/hUDtjFmVcOL3KYeJW8HIzMNPSB7K0+xouepUvpdi1su606i/VKv2Q6C1ddSfGnIgo3Y12bZzqYw7OkXjqQkSkJI6YlYzKUQinRjohWmoexErXBHS2SgV0pqGsbMtEZacEUmVpqHsbZda9J7ofq/CfZoPhJXnErrXo7dH9X4T7NB8Ja57tpeCPuwjE+SXFdrgrtc4EAoUKFIQKFChSECsp8vQ+YwnrZPyCtWrKvLx/YYX1sn5BR3Z/wAzD3Kc/wANmNolOAlERadhK7hIyOrCJHSka0dUpdI6kJo5HHenMada6iU4WP76TY6RyOOlcWloXI45SB6WGUfeRSsMdLTRX7Nf2pUv6Fu//ZVM5cE11FNmQ2MgHASZR/BHEv8AL7qYbxTGEMAM/bsuSMaljZQ99PNNoxpzY09O0UgjkY2LmWQJHcZndnKoOouRqel6G7okbEidzmHew6EixEqjtWcDgLd9Bz87pWPqcz8kev6CMarxMjNhbrqMPKZ4u++FmkDsMwBPY9mbHg1u0Fv3h41K79bOh+SxEMBPHHeZQ5sqDug97hckjx142p//APIf6pi5Jb9j2UcSHLqXUL2gUaXIaUeHd1qPkcYvEtE7kFosMgS11Uu4uW5FwgNzwBZuNqzHDdFx+4esndvcV/yby2xJjtdZAUA/eZGW3+ce6nuwp7NY0ou7cuGlhnhVnUSkkLqUVG72c8uBHspDEQ9ni5VXgsrhfFcxKn3EUK04qn6WH4pxvw/Ys4UGiYh1ijN/rAi3gRr91CCcBSegqt7TxLyPYa29tZmSDcrRqxmlEsez8RhI4YyMryFgsiEgOBe2gIsQPSNKumzoIox2saq7HzVzBQelyeFYtDgpmlGVGbKQfC/pOgq2YbH4rPkEJAC6NmFr3vw99KTqrIJSmqSL5t7bi/JyGjCSvoyXzZdf2hoeFVzZsYkfpwv6KZ/0bimAZkze+4vxqd3YwhMuVgBa3W9ybe7+dJwc5JjxnHFjaS9y77Dw+WMUviWAYMeCq7H0Af60vEmVbCmmKdS7I3miJmb0MbcfQrUSYrlcm2ZjitjRyYmbFEN2CxdoQ4/tJnDAFRfgWKi17VV9k99COaMYyPRw4+n3irFiduyY17DKuFhYiJVFhI4uO0J5gA90eN+lQuCwxix8ifUmTtVHRrjN9+b310PZ2F6e5P1BNdq1nqC9P7Q6GGrjwVLnDU3eGtlZbM1EQ8FItHUs8OtNpYatUrJJkY8VI9nUi0dIPFU7HsamOiFKeMtJMtKxxoy0mwp0UpNxTDpjUrXordL6BhPs0Hwlrz2Vr0JumP6hhPs0Pw1rn+2/JD3YRgfLJYV2uCu1zYUChQoUhAoUKFIQKyzy7D5nC+tk/IK1Osw8uI+ZwvrX/JR3Z/zMPcpz/DZkMK08VKSiSnKrXcmUcjSnMMXsokYp0qUhHY0pzHFQijp5DB0qtscEcFdxl1aEDVmdggPDN2bAE+AzXPgpp7DBTqVpI1eRAhVIyLXuxmcqsS5OQN+J66c6C1GZRRbCG5mdbajkfEskYZ1gMpVkF7M51lkYc81x/wDWB6NEXAjCYFCbscOEnfmWZGDy8eJa8g143qM3FwzpDIuVCmJnA7S7do6YQAynoUaS1uZztTjePaIxebCwk2OUmQEBXN8wAY6dmFUsW4cDw44m/rJhc48qKK5tcs+z0hjJCRI0pAuWlk70kljyjRGOvNiLXsKeeTeVp8UqlVXsIFLEDzsqiOIDwGZ2J5mpuDZROFaaVCkXycIq2Oed5bKGAU5hEWyBRfM4uT5xzPfJ9ssLLnyhScMUsAQFCT9mAbm980cpPizW0tUXJVuRXN0nFk7s/Cd6dCNBKxt+7KiSfi7VQt69nmHGDNrnjQ365R2ZPuQVpuDT+sYm3D5j4bfyK1SPKjhnaSNkBtGjFrWsASGJPjYe4GhM83KJboZbclfX9EOpNrDnalvlHyeF3jRZJSLANoLk8yNajsJizz4i1qlsKQ4s1ZU5tHTQqSoiMNtTGyf3UZv5vZCwt0ve9PMNHtEsBnXje3Zr7+FWXCRKBy0pfCEtKbObW83x6j/Sq5ZVLogrG9i55JHC7LxXY/NyKZiBqyAIOF8wXiL9Nab7vQYhJwJwhYNYtGCFIB5eFWLAy2Apwi3e/K3+70Sqkk1wATySTkpepJyTAAk8OJ9lVDbWHlkws7Asr4qRYj0igUkfeoa/UvSG/G8pW2GhuXss8zD/AJUKsDqf2nICgcdamMO8jYODtlCuyKzKL6GwIGvPr4k0Ri86MnM+6xuXqVeHZgRVRRZVFh/r486jNtYYrNhZFW+WRkfwjdLE38DY1dDhvCo/aWDJCWjaS8qAhQTYFhZmI81bga+FbffmFCLTvqMGwppu+H8KnJcMQbEEEddD7RTd4KvhmLEQcuH1prLBU3NBTWaCi4ZSVEG0Fr0i8NS02Hpo0FFRmMRvZ0k8dqkXhpvItWp2IYutN3WnsiUgyVIkmNCNa9A7qfQML9mg+EtYEUrft1foGF+zQ/DWsDtvyw/ITg6slRXa4K7XNBYKFChSEChQoUhArM/Lat4cL61/yVplZt5aB8zhvWP+Sjuz/mYe5Tn+GzKY46dpHScS06VK7lsyjkUXhTuOKiRJTyCOq2xxSKPWnkUNEgiqQgioec6HFMJhcxAzKmouzcFHMkDjYXNQe9k6xLEkb5p5laVjmskaMxSBuA0AYyXa9sg4VMbbxiYfDSSSEhbBTbicxtYD9oi9qynElsTMztpJMxKxrayhdSW6Kq6AfzvWHrJOT4f4NHSy2W2i37MxJMIwuEDOQh7Q517IjNmchmt82bhjewPPoXGA2V2uIhhCxzrl+UhMzWxT5jHcysuZ4wxe2gTKG0sbs52NsLEvEiHJFDIUiAyWLFVdrhR/yzkYAsD3mLWN71Zdhu2GkxTiEyHtIcKMk2ZmeOJWCKZApIJl5WCheAC0HFd3HanfuPqNR3s91V7Enj8I8aRTlS/Z5pjE0gAWYjIoOh7TKWIBHO1gL3C2wtnmF2RmzGLDwRs50zMWmlc+Aub+ApJsbK3YwvFM7BvlEl+xAIRswA+c0TtWjAB5JzsaXwGCed5jIAkZlCtGDmZ+zRFKu40CZs1wL3uQSBcGryxpg2XJ3jtId7GGYPLymcuvI9mFWOM69VQN/HVUk2nFPteRHdREuFdHvwysrXPS9jm9FutWnaO0S1ooAJGa6uykERra1zyv05Cxv0OL4LExx40uGBWRpS12LDJnZVBLaksiZj6waDhTqNwk3+CzSx/yX7iuJ2YyMUBuY2K5hpmA4H0EAH20WHGsrBbmx4dR6KmZowhte+U9nm5nKAyX9MbLXZ9lJMASCGABDLpw5W51hvJtltkdOsdxUojTOzMFLXB6EjperBh9lWQWextfib/78Kr52ZMmgs1tcy3ub9dLjXp99Povld9E00sdePPjx9vSlw3w0M5zXoXrY8th3yOmhOvj4W/nRttbxlLR4Ze0nfzE001tnkJ4IutyelVWBpwVDFUuL2PeZeJ80G3sJ/8ABtO7WCRWsNWbvMxN3a3Mt6Tw0A5CtOEPDZnZJvdYzwO7yxvHhmJlllb5bjZDxdU8xNdcpdgAvQNVoxz5m9A/HXhy/wBK7gdgqk0812LTSI2p4CNbBBf6uYubeNArepYutmXrW3GhBY6j8dt44fE4aFVU/KXcMTe6rEl7rbnmZRr1qZEdVSaEzbZX9nCYfX1k2tvA5cnvolVJ0wLHcHZPYmMsxbmeVM5YKlctIyxXqcJ0S4kQskFM5oKnJoKZSxUbDILp1IaWCmMmHqamiplNDRsMg5FSx0zkhqWeP3UzaPWjISGI2aPSmrprUliVpm8dXxYkMnTWt43W+g4X7PD8Naw2VK3Pdj6FhvUQ/DWsPtvyw/IVp+rJQV2uCu1zQYChQoUhAoUKFIQKzjyyD5rDesf8grR6zryxLeHD+sf8go7s75mHuU5/hszSGPWnKR1yOPQU4jWu2bMsPDFankMemlJxR8KfQR1TOQkKQRVIRAKCWIUAEkk2AAFySTytSWHhqnb67xB5fkqX7KMg4ll+uwuywg2IGoN+P+Ws3UZdqL4Q3OiX3uxWHbZiYk9q0k8jDCXVlRFjuO0ZeDXBLi+tythoahtwMFHHJmeJppMvdWMq1r8VcXJIWyixFs17kkVbdj72ttHBPhZ4VQgxIrqgyZXPcyL9SQBWOZdAqlharbhMNFh4zlVIo1BY5QFUAczYanx1PtIrGjJ25TCMskvCisbX3gxqLG5wKxgSh1EuJTO5jR2tlRTqQDw1uQBxou7EONbNMypGZJJJAOyaYo0hGe1pFUsQFFzyXLoOMpjWaWVnlGRUiCxxsADF8oYqXbpL2MchOvdDW1OY1YMDeLCZiLEI8pHQtmky+y9vZSc0o9OWDN3wiC2dgMVK7yHEzDM3ZgpBh0BSIkXGcta7mT8aU3c3e7bDq88s0iyGSQoZWCsHkZhnCZQbg6ixBqWxmJXCbPLO6oI4LZmIA7TJpx4kseA1NZxjvLbDhcPDBg4/lDRxRoZHzJHdVCmy+cxuOOnt41Xvk14SyOOy/wC9W0YsBgJMuSI9m0cCABc0hXKoVRxte/gL3rAlxWWUOgC5WUqOPm2tc8STbUniSaR27v5Pj8SsuJIsqlERAQiA8SASTcniSenSugVXdKvyaengkr9TScHKs2DkkZQZDKt8o7qqxLqQOQAJS3CxHSjQwW9HIH+VE3AUPhiCdHzIfDQAfeL0Xau11w/dZSX5gW0sbH7way9VjufBq6XIlFpklh111/C9Ibe3oiwqAaNK3mpbh+83QVEY/fRBF8yD2h/aFsn/AJqh4yRncu5LMTck8apxYHdsnlzqqiXnAbXZ2zG5J1JY9eJsDWmbtRlY851JAIHC19AAPEkVkm4eBeeW7D5tDduhbkt+dbdsqE3UaW84+zRfvP3VqrImqRnZFStksosLeyoHBbXD4rE4cgB4DGRY+ckqBwbcmBuDy4HnYOd6N5IsDhmnmOgFlX60jnzUUdT9w15Vhy7ekvJPI9pZnaVyrFbZhYBTyCrYD/DV+kwPK3zRn562m57QxqQxPLKcqRqXY+A5W5k6ADmTbpeH3S2bIsck04tNipDO684lOkUXpVAAfG/SqBsTykKVhG0i7rCUYMADeQglJJl+uyjgBz71ibEaxs7acWIjEkEiyoeDIQeXA9D4HWnyQni8MgdxtHStEK04ZaTK1FMHcdvI1eO9MpoakmWkpI6vjKheYhZYqaTRWqWmhplMlHY5iTrgiJoqYvFapiZKYzRUfjmOyKxC6UzkS1SkgpjiFoyLGI6RNa3Ddn6FhvUQ/DWsUcVte7X0LDeoi+GtY/bXkh7sK0/VkmK7XBXa5sMBQoUKQgUKFCkIFZ95W1vFh/WP+QUKFHdnfMw9ynP8NmeItO4xQoV2kjLH0UdPIkrtChJsmF2/tI4bCTTLqyL3fBmIVSfQWB9lZ3uJsxJppJJrsq55HHNkiQSMAb8WJUG/K+utcoVial3NIKxLwtmk7k4VnkadyLyLHPYcA86MygdFSEJGP4qtyR9rOVPmYcocv7crLnVm/dRSpA/aJP1RQoUNlZS/MyPeLtcRl5STSX/wxDsbf9EMv/61Wd+fLGkPa4aGBnks6M8hCoOKkhUJLc+YrlCq6tpEsStsyTejfLE4982JkzBb5UUZY0/wp18Tc+NQGau0KjLh8ByQUGpjZGPPmNrpp6BXaFUluN8mq+T6W8BHR2HvAP4mi+UXDKJEkHnOl26GxK++4v7a5QqmfUKj6lKcUps7Z/bzJHe2Y6nwAv8AyoUKhPoyUeqNL2BljdIokCqo06k9T1NzWk7Lj7pPU5fYvdH33PtNChVWndxZLWKmjDvLBtRpNqFGJMeHjjCJ9XNIgkZrdTmUfw1R8VtEtxF11JXqEtcX8SQPReuUK6LT+HDwZE+Z0F2TMZhiA+pZc/hdb+7wou7e15cPIHgkeJr8UNrgcmHBh4EGhQq+Hi2p/f8AkT6M2/dTyltMRHMl3AuzLoCOo14+H31fQbgHqL0KFB6zHHHkqKoF6oIy0k60KFDop9RtOmlR8q8aFCi8Q8hlOlR8yUKFaGNkhnOthTDELpQoUdjIsYulbRu2P6nh/URfDWuUKy+2vJD3CtN1ZJiu0KFc4GAoUKFIR//Z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794" name="AutoShape 2" descr="data:image/jpeg;base64,/9j/4AAQSkZJRgABAQAAAQABAAD/2wCEAAkGBhQSERUUEhQVFRUVFRgVFhUXGRccFhwYFxcXFBgXGBgXHSYeFxkjHRQYHy8gIycpLCwsFR8xNTAqNSYrLCkBCQoKDgwOFw8PGikcHBwpKSwpLCkpMCkpLCksLCkpLCwpLCksKSwpKSkpKSwsLCkpLCksLCksLCwpLCwsLCwsLP/AABEIAOkA2AMBIgACEQEDEQH/xAAbAAABBQEBAAAAAAAAAAAAAAAGAAEDBAUCB//EAE4QAAEDAQQFBgcNBgQHAQEAAAEAAhEDBBIhMQUGQVFhEyJxgZHRFTJUkqGxwQcUFiRSU3OTorLS4fAjNEJicoIlM6OzQ2NkdIPC8UQ1/8QAGQEBAQEBAQEAAAAAAAAAAAAAAAEDAgQF/8QALhEAAgEDAgQFAwQDAAAAAAAAAAECAxEhEjETFFFhBDJBUpEFgfAicaHhQrHR/9oADAMBAAIRAxEAPwD2LTuk/e9B9WLxaOa3KScBJ2DaeAXmdo1vtjjPLlvBjWBvVIJ7SjfX10WXpcB6CvMrqym3c0isGkNabX5TU7GfhT/Cm1+U1Oxn4UO1dO2dji11ekCDBF4SCMwYXHwjsvlFLzlMlwEnwptflNT7H4UvhTa/KKn2PwocGsdl8opecnGsdl8opecmRgI/hTa/KKn2PwpvhTa/KKn2PwocGsdl8opecl8IrL5RS85MjASfCm1+U1PsfhTjWi1+UVPsfhQ2NYrL5RS85P8ACOy+UUvOVyMBH8J7X5RU+x+FP8J7X5TU+x+FDnwksvlFLzkvhJZfKKXnJkYCT4TWvyip9j8KXwmtflFT7H4UOfCay+UUvOS+Etl8opecmSYCQazWvyip9j8KXwltflFT7H4UNfCWy+UUvO/JONZrL5RS878kyMBMNZbV5RU+x+FI6x2ryip9j8KGxrRZPKKXb+SXwosnlNLtPcrkYCYax2ryip9j8KQ1jtXlFT7H4UNfCqyeU0+09yca12Tyml2nuTIwEo1gtXlFT7H4V2NYLT5RU+z+FDI1ssflNPtPcn+F1j8ppfa7kyQJxrBafn6v2fwpeHbT5RV+x+FDA1vsflNP7XctWxWxlVofSe17Tk5pkYZ9aAN9VdYqlR/JViHEglj4AOGJa4DA4SQRGRRWvPtVf3lnX9x69BXaOWJJJJUgMe6D+7D6Qeorzdeke6D+7N+kHqcvOIWUtzWOxNqjp97dH2ZoDMKTRJa0nbnIx6UUaH1hpABldtM3cn8mMfQgfVan8Ss/0TVq0aQLmhxIBcASMwCYJX2lSg4LB4NTTDS1WugyLrKfOBNy4J6sIHRgpHaVsz6d2rTYGPBEkNgxnlkqtbQVlpcwse8ib1Q7ABMnEQ0jCQNoQNdkDoWNOEKt7XwdOTRvaQ0bQa0hhZcdi080nDcdqxmWVhBxYIHWeMdmCrlq5IXsjCy3M2zppA2DsCsULXdyA7AqiQK6cUS5qU7S0nEAHiG9y1bFpBowLGuHQzuQwKsKelaiCJK4lTTOlILnUqFTINB4tHcoaur7HDJs8AO5UrLa2OwhXeWcwXmmf5eHQVg01sd3Mm3UAxpa9gLd8CekFDtqsYGIgjoHpRVbrex4zuu2g7/aEOVqhEjfnGRXopnEilQay8LwETjAxWrbdPOBuU3A0xBBuAE4bZErMcwbEzhwhaOKbyc3YRU9aHFjRdpyMJLc+PStHR5rufT5RlO64yYAvRwwQdZ6l0zj1I00Jp2zm7fc9rxhBMtxwzhYVIKKwjtSvuFtKwNgQ1p/tb3KnWtFNtXkrgvxeHMEEcMNiq6U065gDqbw0DYQDe6NoWbT14YDecJcNgxEdJyXkjSk82uaOSCujYmkc6mwdTe5eY2ZoFt0iBgBbHQB/QzJFj/dFpHC67phBmhbaKtot9QCA+1uMf2MXnrU5xV5KxpBpvAX6qj4yzpP3XL0BAGqg+Ms6/uuR+sUdsSSSSpAZ90D92H0g9RXmwGP63L0n3QP3YfSD1FebtzWUtzWOxxqnT+I2f6JvtWm6nxHaq2p9P4hZvoW+1a/IE7JX3Iv9KPnPc5tWk3vGJpght2QBeukZAmbsjOIOKzn0dxB6P1wWg6z8CFEaKsUo7Bsr2fRVSp4jC6N0TnHtStug61IgPpkTltHRIwlWA0g4YcRge0Lmq2Rm4naDkuru5MENp1erMpcq5oDZjMTjkSBsWaWrUp1XtBAcQDmNhjeMlXrUeEepdJv1BShcwrBpLg011cHLKhGRWjZ9PVGwDDhxme0LPuro5RHXt/+KNJi5putdOt48tOwnEdox7VkWqhB3jeF09o2KMtSKsLkEJoUxYtyxak2irTFRoZDoIl4kg7cMlZTjHzOwSb2By6nAW7btUbTSzplwgmWG8IGeWI7FjlisZKWU7hprcZjSSAJJ2Lp1jfJF0yM4E+pJrUXaI03To0QA7nGZM44Zc2MlzOTjsrhK4JCzQRfBaDvB9qWrDAKlsDcvfToxn+Cnt2orbrSHAte5z2nMEN9E5IZ0G5hrW00xDDa33RwuMXg8ZJuKuvU3orOAz1S/eG9f3XI+QHqkP27ev7jkeLwI3YkkklSAz7oH7sPpB6ivOGZr0b3QT8VH9Y9RXm7DiOlZS3NI7GnqVS/w+y/Qt9q2DRWfqQ3/DbL9A32rULj8hy+vGWEeFrJTq6WqOcG0xzWwdhGEkuJdgR04IjsjqFRjb7WNdAwiNnFYLbK0ZUzmM8ThO87IHau75+S7sUnaW2CQTW+S7pbR9IeJn04LEfRWjyziMZjcf1goTTXcLpZDyUHUVG6ir5prg01pclijVs0bj0GQrmj7DTdg4kEkY4YDeAc0uRXBpo3dBBGzUOkQCXv34XRh2YLH01qlyJFxxeCCYI52Ebs856ip7Pp+uxoaHSBlIk9qgr6QfVPOeARkSCPUsYqonl4NHpawjBdZxxUXvck4DPJFlirbHmm4HMSMfOhTMs7abm1KLAXA3gCRgcZAh2Ix6lrxbHOkxxoepZbr6tOnJJgOAcDvxBieBRDobSVpqtJY2iADAaS4QNmAGWEKW2adD2hr6L4PjAiR1EKnobSIpkxltB/Wawk5TjeSyd4Tw8F+po61ucTylKPkm9h0EALE0pqhVqPvNDbx8bEDHKQTmi+npSmRN7q29iq2vSYnmTPALKFSaeEdOMTz21aAq03FrgJG4gqDwY/cjWuXOfeLCekx2mFRt9AOf8As+aDGDjiD1DJeuNV+pk4g9SsFODfc4O2Q0FvXjKy9Xad2paxh+9PxGXiMRFUsp4en2of0GIrWsHP30/7rF5/Fu8F+5pR3DjVH/Pb1/ccjtAmqH+e3r+49Ha8CN2JJJJUgMe6D+6j6Qepy84o+M3pHrC9H90E/FR9IPU5ecUTzm9I9iyluaR2CPUNgOjbJ9A32rYqPaM3NHSQgrU97feNny/ym+1ar3Ru7F5Z/V3FuKht3/o82g3OVaWucDLW+MQCQOmAqbtL0t580rQselabGQ/9ncgXYwfAuuewRLsRExB3oXc45jDHLdJwHGMl3W+o1IKNrX9Vbb+S8Oxpu01S/n80qF2naO6p1M/NZji7ionUncVivqlbt+fcaEbQ0/Zdorj+xveuzpywxjUrA8aeHoCHnUHcVE6g5dr6nV7DQjc8M2YnCs3rDh7FKy3WckfGKZB3HEdRiUMvse8ehV36OG79da3j9Ul6pE0IOG0qLvFrN9HsUbrMAc54hAjtFblx71e3Jzh0OIW0fqa9V/P9E0HptLRlAjGoemRs4Rkk7QTZBa5zgdrWT6l5my212mW1qoj+YlXqeu1vbgLS48HNYfW1d8/HuXQg7dosh2FUBvyje9IChfZqhdF4P4yMuk4oSHuh2yLr+SeNxZH3SFcZ7ptSIfZ2RtuOLfW0rWPjYepNATUtGVziBGO0gdeOxS1NF12EYgk7A4SOnL0LEo+6pRnnWeoMIwc0j/1UzfdFshzbVHCD62krteJi/VF0G9Tp2rK7e62+uVGbFWeSLpG+CN6xhrzZC3x3Dbk696o9KhGvVnYQ5nKE45Rj2laRlq8tvz7ksbtfRjmQXFwnbIOWxA9h/erdJn42/H+1i3PhfRq4udUbhMEA+qfUhzQVoD6trc0kh1qeQSIMFrOxZ+IT0q53T3DrVA/tm9f3Xo6QLqif2zev7r0dLyo0YkkklSHkmuGkXHSlopHxW0KbhwMDCeMnsWXSPOb0j1rZ13tjjpGrT/hFFjo2EwMTvMGFjUPGH9Q9YWT3NVsZ+rdriyUBjhTGXXxW3Z7TIwaTGfOjedvAHs7QbQ9tihTG5verot6+Y6dpNmIYNccYpxswO3HtyOHBdOqxiW4f1ZbPaM9yEBpE8OxONJY4+xThrp/r/gCnl/1Kbl+I7fyQ23SvEqRumDvWLosgQ8sOHb+STn8QsDwsF03So2KcFg3P1kmuD9D81jjS/wCpXQ0xwCnCkDUfSHBcmgOHZ+azxpfgpRpPh6k0SQJnWEcOxRu0dwTjSXSuhpLh2yr+sFU6L/lUb9E/orQ9/ncOw+1MbQdw7FdUgZD9EHgon6KK3g6dyY0wdo9K6VVoA47RxTe8N8ohNBu/2JuRG9d8ZgH/AHkOK1NS6cCv/wBw8fZYrLrONonoTaqtHxmPKX/dYvV4eo5No6juaumazmWe80wRVpwccPGBOC9eZkOheaMMMOG//bqdy9LZkOhe9FZ0kkkqQ8j11b/itU/8hvqasuj4w6R6wtLXf/8Aq1P+3b6gsumecOkesLF7mq2PP7A53JthpOHtVsB3yCtLQmr9V9npODCWubIM8SrvwcrfNekLNt38phqRg3X/ACR2hdCm/wCSPOW4dA1RnTHaFGNGP3M84IlUn5Y3/YmuPUy2Un7m9v5KQU3fy9p7loeDan8o6wkdGP3jtaq6FZ/4P4Y1x6lJrDw9K7u74/XWrQ0U/ePOCXgt/Dzh3rjlq3sfwxrj1KwI2R2fmug/gOw96tDRjuHnBMdGu3Dzh3qctW9j+Brj1IBWO5vYe9dcuZ/h7PzUg0a7c3zgn8HP3N84KcrW9j+Brj1Offp4frrSFvdsj096Xg6puZ5wTeDav8g6x3pylX2P4GuPUXv92/0HvS8Iv/QTHRdT+Xtam8FVI2ec2FeUq+x/A1x6jnSL95XD7a75R/WzJP4JqcPPCXgl+5vnDvTlKnsfwNcepwbW75R9HcuffTvlHt7lYOgK0+IOshN4Br7GDtauuVq+x/BOJHqiv78I2nznd63tRnSyuc5tL/us3rJOgK8eKO0LW1IolrbQ12YtDwem61dwozhmSaO4yTeGFYbzD0n/AG6i9MavNAOYTxP+3UXpYW6OmOkkkqQ8n16sp8JVHiCOQaDBEtJyBEyJgx0LDa6COmfTitnXnRNTwpVrlhFP3q1gfBgmcROSwyVlLc0WxmaL0ryFJlKpRrksaWktplzZF6CHDNvOB6ls0db7OAAbJaTAE/scyARM3pGc9MboUIKmpUb0xGAkk5RIHtCx4UW7nHDRBbda6TmgNs1pbE/8DOThJmThHp3rEGlv+RaPqvzROLGYvS27MTOE4YdOKf3mYnm3Z8acJ3dK9Ph5Pw7bh6nDoxYMeFP+ntP1R70vCn/T2n6o96I30YAOBBmCMsDBXIXq56r2HAiDvhYfMWj6o96XhcfMWj6o96ISEk56p2HAiD3hYfMWj6r80vCw+YtH1X5oihdJz1TsOBEG/C4+YtH1X5peFx8xaPqvzRJC6CvPVOw4EQZ8LD5i0fVfml4XHzFo+q/NFELoBOeqdhwYgr4XHzFo+q/NN4XHzFo+q/NFl1dtCc7U7E4MQR8LD5i0/VHvVixabLHte2zWglpkA0CR1hEdqrBjHO3Ak7cGtLiYwnAHDbgFk2arbxTNcUwWyDyBd+1NI0nV+UwMDmNm7E8E5yq+hHRiXKuuINPk/e9riQZ5Azhexzw8b0BcDWhsz71tn1J3ytizVuUYx4mHtDh1/r0Kam+HRIkgkDCYGGA255rleKmtrfn3Jy8X1MF+sktj3pa8s/e5nZtnh6VY1YszmtrPex7OVrPqNa8Q8NIaBeGw804Iho2xpuw4G94sEGYxw3xwXNTvXFSvKorM7hSjB3Q4cAw3iAJzJgYteM+temBeU6QsbqtNrGMNRxr0zdHC+ZncM16sFkjtjpJJKkBr3QnAWJxOV5vpw9q8taZyXp/ujsmwuG99P7wXilq0O4c4GOgke0LKW53HY3YViy2q5MtDg4QWumIkOGLSCMWhCQslYZGr/qdyc2a0b6v2+5ChodKi6WClTDTJIHKZ4Q6S+ZF0QJjPBSP0q26GNpNuQC5pLzL9rwQ4EdGSBOQtG+r/AKnclyFo31f9TuQBjarXfDQGtY1swG3tpkklxJ9OxQBCvIWjfV7X9ybkLRvq9r+5AFoCUISFK0/Kq9r01y0/Kq9r0AXwugg2LR8ur2vTfGPl1e16AMl2xBU2j5dXtel8Z+XV85yoDYLoSgcPtPzlXznJX7T85V85yAOwuwEA8pafnKvnOT37V85W85yEDq22YVKT2ZXmubxxBaeuHT2KhZTUvh7rM33yKPIe++VcGXAzkRV5Aj/N5PDONqEjVtPzlXznd6XL2n5yt57u9W5LHo9IBoa1ohrGhg6AnbRaXX4F4NLQ7CbpMkTunGF5yK9q+dq+e7vS98Wr52t57u9LlPSKNkY24AxoFMEMgDmgwDd3SAMlZ2rzAWi1fO1vPd3q/YDaHYur1SBnFR3pg4KXFj13VSn+3icWtLiOB5rZ6ZJ/tRkvPPcxH7Sr/Q37xxJ2lehrtbHLEkkkqQHNfx8TP0lP7y84s9AF0n+HIcSTJ6YEdZXo+v37mfpKf3l59ZBi7q/9lm/MdrYZwGGGZ9hPsVa12q4QLjjt5vSR15ekKHRNi5OBec6cXFwg3zeJE7endC1HZRslUFN9oim58HAExt7fbwT2S0XwI2yJBkGHFstO0GJCtARl7FHSpxiIgwREccZHShDOsmlBUcW3XAjOTxunZ8qR/apn2qKrWEZtvZxwgDap3sJeCHNhs324SScjhkntILhdDgHEc0mPVMkZoCrbLUWMDgCZIEDoJ2AnYpqb7wkCMAc5zAOfWrDnwDJAGGcRwzUdBhbtBMkgjccQOOGCArWW0FzQYgkuETPiktzgbQm9889zCDzW3pnDHAYdIcI4cVNTZiXXgWkQAIwIzy2KSrzjmJBBOUkDZvnEYoCpa7VcLQZ50xjGRAA4kyexTVHQ0nGBPonb1KWrJbdBAzukxgTt7YSabrcYyg5R6eKAhpOvARtaDvzxVayWy/OBwI2zmXCDhg7mzG4hXqQgyDnBGWGzZxBTESZERJkYZno6CgKb7SRVDLrjzZJBwE3onD+XftTWq2XIBDzInmjoz7VeqEuwwmMCYyGycyuLS8hpAIGIxIBA2bezsVBWpVL4mCOBzVqnTUdKmRgYJ2kZSrDEBBbJaAYJBcG9pAOzZPoUVrrXKbn/ACTvOOMRgCdm5W6zjBAJE4GPzXN4tBEkYQT7TsUBBUqQxzsro38AYmOrJVX1MGVAIJ5MOG0tqQ0tO+L0jdHFaFOWjMkgGThJneqlrpkMAJLv2lMyc8ajNyMBt7mn+ZV/ob94r0Bef+5p/mVv6W/eK9AVjsSW4kkkl0QHNfv3M/SU/vIAsGbp4ety9A19/dD9JT+8EAWAYu6R63LN+Y7Wx26njwGPoj2qvbNHsqQTMjDAxh0qx75a480tPOgxGBgmDGSVYkBu4uGMccuvLrQEAsY5MskiRAIzH6G1cWKzBkNxIYIg5wSSBPDLqVlzsHGJgOwAnsG1RWN7nNbeHOjHAt24CD6+CAgp2IMqOhxN83oiBgZJjfzh+eaVrsYLm1JIuhoLYGYdhzswJKkpV3lzw5sC8A0xEicezEdEHanq1XNqNF3mlszdJmSZk5NgQqBrRY2vYGknAtOG26QY4ZJUmggzMOEYZjCE1qqubTvht7KREnj14+gqRhJnASBiBlIbjHWgKljsdzC8XQdoj+ENAHCAnqWAcoXtLjenPISGDf8AyZ7ZTaPtD3sF9t0ydhGEA7eJI6knWh4quaWQ2DDoOwNwPGSY347kIT2mzhwbiRdcHERndN4QdmPqXFaytfTcxxInaOmY/PgodI2iqwtuMvAgmYJxkRlngDhxCsVHG44gTExuzMHowHagI7PTFNovElrQBxgTu2ifQq1jc28WteXS4vHNIiSXEY55+hXKDnODRGN1pIE57QuKdQ4zB52GGQjL9ehAc2m0sDsCZjFt04GBkRgR3ru0Oa1nOJBBA8UmezI4elO8uDhkBdxBGeEgjcuLUTcnEZYjMHDDiTOSoB3WrTpo0pZm4iOl0gSM4AY4xtMbJkOsuslek4PFQugyWkCCNwgYdSPNY9CC0sIxBywiQRiHAEwYvOBE4hxjEBCVk1DrOfde4XJxgPBj+9oDf1mmCB6XMtFna83xN2oLu2IIBHp/+KWtQbUpODrwvc6QMc70Qdq597upUmtpiYIaMDGyZjIQfQnttV4pucxpcQYAE/KI2Y5IUfkmvpuBLm3xE/xDZiOpVqn+W2J8ekOdgcHtGPFWK1R1x7mtxaMBjnAww44KC0VCWtkQb9KRxvNlRgOfczH7St/S37zkfoB9zPx639LPW5HysdiPcSSSS6IDmvv7ofpKf3kBWDN/V/7I+19HxM8H0/vge1eeWWvcdJGB9mPXmfQspeY7WxXsOjxTfeDSC4NDiTMlrSJG4RhsV+rUAaSSI2zlG8ripXZM3hGzHqXNetSc2CW7QccwdhVuBjbmD+No61MAOGP/AMVBtOgMiwdanZa2BwN9kRlPEHNAStrMdMOa4jDAyd3UmNZshpcJ3E/rh2qqRRaZpuY04YyCYBBjYu6r6JM3mThje2iIPA4DsVIWTVAzIE5Y57UzHg4tcI3jJVTUoljQ9zHFuTpAg/oDsT0LTSaTL2XTgAHDARGe+UKO+2MmLzZ4nGf0U9OuHYhwMcZ6uCp2hln5xNxxOJEtk9p4prNbKU3RzQcSS5vfmYQhoucMATEnL2x+slHVyMOLeLTBwP5KpbbdQcRLQ4tmDLCMd0nD8lK+2UeTIc4G8Mg9odzs9vEoCWiwACHTMGenD2SuKdPEkvLiScCd+OGGWC4sVsogDntgANhz2zAG+ZnHNQWevQvm7dZOJcSwTGAyPFUE9ozaTUIEYNmBMzkdqQtbTgHNx2B3s3pWs0KkS9nRfbG47dsZKi2pQBmMiI5zeJBHO9PFQGkF2FBStTIm+0TjBc2d2/gpBaWfLZ5ze9APVOBEkTgYMLh77jTzoEXSb0Z4Z9K4tFspxmHGZ5rmHdmCfVxXFpNJ1Mtc6ZIMscyQcTjJyVBI3mDxiYBkkiY4nrVerThgEzz2GSZOLwc1I+pTuEXsxhDmEjZkcDgoQ4Ou3ccWknddxAw/iJA6pUewQee5n41b+lnrcj1AvuatxrHgz1vR0rHYj3EkkkuiEFtsbatN1N4lrhBHD2FecW/VKs15FKKjNjnG67rEEHp27l6VXyVJzFy0mVOx5qdWrV80PrPyXDtXbV8z/qBelFiVwqaEXUzzI6v2r5g/WBc+AbV8wfrAvTria4mhDUzzE6DtXzDvrB3rk6GtXk7/ADx3r08tSITQhqZ5f4JtXk7/ADx3pjou0+T1PPHetzXnXK1WRtTkbI8taG/GSA6njEm63dMc4jHYvLq3ug2msf2tqtEfJpubTaOgMhNCGoNfBVq8mq+cO9cnRdp8mq9o70FjTdAjnutrj/3Do9agq6as15ouWhzADg6u7pwOzNNCGphw6w2gZ2er5w71E+lVGdGp57fxIJdpax+TE9NZxUbtL2TZZGdb3FNCGoM3VnDOm4dL2fjUDtIgZiP/ACU/xoS8M2fZZKP2khpqnsslHzSmhDUFDtOUxn/uM/EozrJRGbvtt/Eh9uk3bLGzqpOK7FurnxbIB0UHdyaENTNo60UPlfaHemOtVD5R7VlNr2zZZXfUHuXX+IHKzP8AqY9iaENTNT4T0PlH7XcmdrPQ/nPQHdyzm0NJbKFTzG+1dCw6UP8AwqnYzvTQhqZeGs9H5NXzHKppTWs3IszX8pI8ZhIDYx2YHJMNE6VP8FTzmD2rqhq9pZpN2+2QMqjRxjAq6UNTOtE+6HpKg0tpOYATeM0mkkwBjLcsPSUX2P3a7ZDQ6xteQAHOl4LiBiYDSBKGqegNMnJzh/5Wq3Q1O0u/xqxaPpT7Aujk9n1W1oZbaV9rXU3DB9N4Ic09Y5zTscPQUkJe5nqfaLLaKlSvWvzSuBt4nEuBnHdd+0kgPRagwVctTaWtwo0alUgkU2OeQMzdEwsOvp2rZ8bS2mQ6jUqt5K9gaTQ5zHXs5DsHCMskBs3E5pLDdp6rQn3yymZoPrt5Iuw5MNLqbr2fjDnDDPBW7HpKs2rTp120v2rHPYad7AsulzHXs8HYOEZZIC/yS65JZdbWyi1zm3axLXVGYUyQXUvHDTkYAnoHUpxrHRLmtl0OuC/dPJh1RoexrnbHEEHrG9AWTR3rl1CSsl2uFMVMQ5tLkuUDnNIc4mo1jLkmC03j2SYCuWDTra1ZjacFjqVR5P8AEH06jKZbnH8Z9EGMwLFSyYQFjWzU+z1TL6FJx3mm2e2JV6zawF9W7yXMeazaRDue51A3XBzXABt6DGOzGJVzQ1s5eiKhbcJc8FszFx7mZjbzdiAGh7nlk2Wal5gUrdRLMP8A89LzG9yLDRCXJhAC41PoDKjT8xvcuxqvR+bp+a1EnJhMaAQA+3V+mP4GdgUg0KwbG+hbgohLkggMYaKbwTjRQ4LYdTTBqAyXaJHBceDB+gtohVhpClh+1p4m6Oe3xhEgY54jDiEBnjRo/QTjRw3ehXqekqLmhwqMgguEuAwbIcYJmBdOPAqV1emA0l7AHYtlwx2y3HHDcgKI0WFIzRLdsqxT0pRLQ4VacFgfi4DmmIcQTIGIz3qxSrscSGua4tiQCCROUgZICsLC0bF2LINyuNau0BBZ7PdxSU6SAjr0Q9pa4AtcC0g5EEQQVm2XVqiyZvvlhpjlHueG0zmxt44NMCduAxWsUkBi0NVaLXA/tHQ00wH1HubybhBpwTFzbHAblPYNX6dF15pe5wbcaXvc+6zA3W3shgOwLSSKAyzq7Smed49Z+e2uCH9WJjcuKeq9EFph0Nuc28bhNNoYx7m5OcABjwG4LXSQGENTqH/MMNDGzUcbjWuD2hnyYLRCvWPQtOm5rml5c1jmS5xcSHua90ztlo6FfSQGfZtB0qdU1Wh14lxALiWtLyC8tbk0uIkqew2FtJlxkxLnYmTL3F59LirKZAKE11OkgGupXU6dAc3UrqdJANCV1OkgOXUwVjUdU6bQQHPxYaeN2bpDANmYDB2lbadAYVXVKm6Ze/EEfw/zxszAqEdk7ZvWzRDaj2PLnA0zgBHymuiYkCWjLuWguUBjM1WYA0F7yG3CAbvjMaxgcebtbTAjLMxKtWLQrKVR1QFxLr2BiBffyjownxitBJAIJ0gkgEkkkgP/2Q==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7" name="TextBox 26"/>
          <p:cNvSpPr txBox="1"/>
          <p:nvPr/>
        </p:nvSpPr>
        <p:spPr>
          <a:xfrm>
            <a:off x="304800" y="1360714"/>
            <a:ext cx="8686800" cy="495520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3600" b="1" dirty="0" smtClean="0"/>
              <a:t>Meaning:	     </a:t>
            </a:r>
            <a:r>
              <a:rPr lang="en-US" sz="3200" b="1" dirty="0" smtClean="0"/>
              <a:t>Convert number to a string</a:t>
            </a:r>
            <a:endParaRPr lang="en-US" sz="4000" b="1" i="1" dirty="0" smtClean="0"/>
          </a:p>
          <a:p>
            <a:endParaRPr lang="en-US" sz="800" dirty="0"/>
          </a:p>
          <a:p>
            <a:r>
              <a:rPr lang="en-US" sz="3200" b="1" u="sng" dirty="0" smtClean="0">
                <a:solidFill>
                  <a:srgbClr val="FF0000"/>
                </a:solidFill>
              </a:rPr>
              <a:t>Syntax</a:t>
            </a:r>
            <a:r>
              <a:rPr lang="en-US" sz="3200" b="1" dirty="0" smtClean="0">
                <a:solidFill>
                  <a:srgbClr val="FF0000"/>
                </a:solidFill>
              </a:rPr>
              <a:t>:</a:t>
            </a:r>
            <a:r>
              <a:rPr lang="en-US" sz="3200" b="1" dirty="0" smtClean="0"/>
              <a:t> </a:t>
            </a:r>
            <a:r>
              <a:rPr lang="en-US" sz="3200" dirty="0" smtClean="0"/>
              <a:t>  	</a:t>
            </a:r>
            <a:r>
              <a:rPr lang="en-US" sz="3200" b="1" dirty="0" smtClean="0">
                <a:solidFill>
                  <a:srgbClr val="0000FF"/>
                </a:solidFill>
              </a:rPr>
              <a:t>     </a:t>
            </a:r>
            <a:r>
              <a:rPr lang="en-US" sz="3200" b="1" dirty="0">
                <a:solidFill>
                  <a:srgbClr val="0000FF"/>
                </a:solidFill>
              </a:rPr>
              <a:t>static String </a:t>
            </a:r>
            <a:r>
              <a:rPr lang="en-US" sz="3200" dirty="0" err="1" smtClean="0">
                <a:solidFill>
                  <a:srgbClr val="FF0000"/>
                </a:solidFill>
              </a:rPr>
              <a:t>valueOf</a:t>
            </a:r>
            <a:r>
              <a:rPr lang="en-US" sz="3200" dirty="0" smtClean="0">
                <a:solidFill>
                  <a:srgbClr val="FF0000"/>
                </a:solidFill>
              </a:rPr>
              <a:t>(</a:t>
            </a:r>
            <a:r>
              <a:rPr lang="en-US" sz="3200" dirty="0" smtClean="0"/>
              <a:t>&lt;</a:t>
            </a:r>
            <a:r>
              <a:rPr lang="en-US" sz="3200" dirty="0" err="1" smtClean="0"/>
              <a:t>var</a:t>
            </a:r>
            <a:r>
              <a:rPr lang="en-US" sz="3200" dirty="0" smtClean="0"/>
              <a:t>-name</a:t>
            </a:r>
            <a:r>
              <a:rPr lang="en-US" sz="3200" dirty="0" smtClean="0"/>
              <a:t>&gt;</a:t>
            </a:r>
            <a:r>
              <a:rPr lang="en-US" sz="3200" dirty="0" smtClean="0">
                <a:solidFill>
                  <a:srgbClr val="FF0000"/>
                </a:solidFill>
              </a:rPr>
              <a:t>)</a:t>
            </a:r>
          </a:p>
          <a:p>
            <a:endParaRPr lang="en-US" sz="3200" b="1" u="sng" dirty="0">
              <a:solidFill>
                <a:srgbClr val="0000FF"/>
              </a:solidFill>
              <a:sym typeface="Wingdings" pitchFamily="2" charset="2"/>
            </a:endParaRPr>
          </a:p>
          <a:p>
            <a:r>
              <a:rPr lang="en-US" sz="3200" b="1" u="sng" dirty="0" smtClean="0">
                <a:solidFill>
                  <a:srgbClr val="0000FF"/>
                </a:solidFill>
                <a:sym typeface="Wingdings" pitchFamily="2" charset="2"/>
              </a:rPr>
              <a:t>Java Code</a:t>
            </a:r>
            <a:r>
              <a:rPr lang="en-US" sz="3200" b="1" dirty="0" smtClean="0">
                <a:solidFill>
                  <a:srgbClr val="0000FF"/>
                </a:solidFill>
                <a:sym typeface="Wingdings" pitchFamily="2" charset="2"/>
              </a:rPr>
              <a:t>:</a:t>
            </a:r>
          </a:p>
          <a:p>
            <a:pPr>
              <a:spcBef>
                <a:spcPts val="1800"/>
              </a:spcBef>
            </a:pPr>
            <a:r>
              <a:rPr lang="en-US" sz="3200" b="1" dirty="0">
                <a:solidFill>
                  <a:srgbClr val="0000FF"/>
                </a:solidFill>
                <a:sym typeface="Wingdings" pitchFamily="2" charset="2"/>
              </a:rPr>
              <a:t>	</a:t>
            </a:r>
            <a:r>
              <a:rPr lang="en-US" sz="3200" b="1" dirty="0" smtClean="0">
                <a:solidFill>
                  <a:srgbClr val="0000FF"/>
                </a:solidFill>
              </a:rPr>
              <a:t>float</a:t>
            </a:r>
            <a:r>
              <a:rPr lang="en-US" sz="3200" dirty="0" smtClean="0"/>
              <a:t> </a:t>
            </a:r>
            <a:r>
              <a:rPr lang="en-US" sz="3200" dirty="0" err="1" smtClean="0"/>
              <a:t>floatVar</a:t>
            </a:r>
            <a:r>
              <a:rPr lang="en-US" sz="3200" dirty="0" smtClean="0"/>
              <a:t> = 123456.78923f;</a:t>
            </a:r>
            <a:endParaRPr lang="en-US" sz="3200" b="1" dirty="0" smtClean="0">
              <a:solidFill>
                <a:srgbClr val="0000FF"/>
              </a:solidFill>
              <a:sym typeface="Wingdings" pitchFamily="2" charset="2"/>
            </a:endParaRPr>
          </a:p>
          <a:p>
            <a:pPr>
              <a:spcBef>
                <a:spcPts val="1800"/>
              </a:spcBef>
            </a:pPr>
            <a:r>
              <a:rPr lang="en-US" sz="3200" b="1" dirty="0" smtClean="0">
                <a:solidFill>
                  <a:srgbClr val="0000FF"/>
                </a:solidFill>
              </a:rPr>
              <a:t>	String</a:t>
            </a:r>
            <a:r>
              <a:rPr lang="en-US" sz="3200" dirty="0" smtClean="0"/>
              <a:t> s </a:t>
            </a:r>
            <a:r>
              <a:rPr lang="en-US" sz="3200" dirty="0"/>
              <a:t>= </a:t>
            </a:r>
            <a:r>
              <a:rPr lang="en-US" sz="3200" dirty="0" err="1" smtClean="0">
                <a:solidFill>
                  <a:srgbClr val="0000FF"/>
                </a:solidFill>
              </a:rPr>
              <a:t>String</a:t>
            </a:r>
            <a:r>
              <a:rPr lang="en-US" sz="3200" dirty="0" err="1" smtClean="0"/>
              <a:t>.</a:t>
            </a:r>
            <a:r>
              <a:rPr lang="en-US" sz="3200" b="1" dirty="0" err="1" smtClean="0">
                <a:solidFill>
                  <a:srgbClr val="FF0000"/>
                </a:solidFill>
              </a:rPr>
              <a:t>valueOf</a:t>
            </a:r>
            <a:r>
              <a:rPr lang="en-US" sz="3200" dirty="0" smtClean="0">
                <a:solidFill>
                  <a:srgbClr val="FF0000"/>
                </a:solidFill>
              </a:rPr>
              <a:t>(</a:t>
            </a:r>
            <a:r>
              <a:rPr lang="en-US" sz="3200" dirty="0" err="1" smtClean="0"/>
              <a:t>floatVar</a:t>
            </a:r>
            <a:r>
              <a:rPr lang="en-US" sz="3200" dirty="0" smtClean="0">
                <a:solidFill>
                  <a:srgbClr val="FF0000"/>
                </a:solidFill>
              </a:rPr>
              <a:t>)</a:t>
            </a:r>
            <a:r>
              <a:rPr lang="en-US" sz="3200" dirty="0" smtClean="0"/>
              <a:t>;	</a:t>
            </a:r>
            <a:r>
              <a:rPr lang="en-US" sz="3200" dirty="0" err="1" smtClean="0"/>
              <a:t>System.out.println</a:t>
            </a:r>
            <a:r>
              <a:rPr lang="en-US" sz="3200" dirty="0" smtClean="0"/>
              <a:t>( </a:t>
            </a:r>
            <a:r>
              <a:rPr lang="en-US" sz="3200" b="1" dirty="0" smtClean="0"/>
              <a:t>s </a:t>
            </a:r>
            <a:r>
              <a:rPr lang="en-US" sz="3200" dirty="0" smtClean="0"/>
              <a:t>);</a:t>
            </a:r>
            <a:endParaRPr lang="en-US" sz="3200" dirty="0" smtClean="0"/>
          </a:p>
          <a:p>
            <a:endParaRPr lang="en-US" sz="800" dirty="0"/>
          </a:p>
          <a:p>
            <a:pPr>
              <a:spcBef>
                <a:spcPts val="1200"/>
              </a:spcBef>
            </a:pPr>
            <a:r>
              <a:rPr lang="en-US" sz="3200" b="1" dirty="0" smtClean="0"/>
              <a:t>The output will be </a:t>
            </a:r>
            <a:r>
              <a:rPr lang="en-US" sz="3200" dirty="0" smtClean="0"/>
              <a:t> </a:t>
            </a:r>
            <a:r>
              <a:rPr lang="en-US" sz="3200" b="1" dirty="0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1.234567E5</a:t>
            </a:r>
            <a:endParaRPr lang="en-US" sz="3200" b="1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61938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rgbClr val="0000FF"/>
                </a:solidFill>
              </a:rPr>
              <a:t>How to Reverse a String?</a:t>
            </a:r>
            <a:endParaRPr lang="en-US" sz="4000" b="1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304800" y="1219200"/>
            <a:ext cx="8382000" cy="0"/>
          </a:xfrm>
          <a:prstGeom prst="line">
            <a:avLst/>
          </a:prstGeom>
          <a:ln w="381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482" name="AutoShape 2" descr="data:image/jpeg;base64,/9j/4AAQSkZJRgABAQAAAQABAAD/2wCEAAkGBhQQEBQUExQWFRUWGBcXGBgUFxgUFxQYGBgXFBcWFRcXHCYfFxwkGhgVHy8gJCcpLCwsFSAxNTAqNSYrLCkBCQoKDgwOGg8PGiwkHSQsLCksKSwsKSkpLCwsLCwpLCksLyksLCwsKSksLCkwKSwsLCwsLCwsLCwpLCwpLCwpLP/AABEIAM4A9AMBIgACEQEDEQH/xAAcAAABBQEBAQAAAAAAAAAAAAAAAwQFBgcIAgH/xABDEAACAQIEAQoDAwsDAwUAAAABAgMAEQQFEiExBgcTIkFRYXGBkTKhsRRywQgjM0JSYoKSouHwFbLRQ2PCNESD0vH/xAAaAQEAAgMBAAAAAAAAAAAAAAAAAQMCBAUG/8QALxEAAgIBAwMCAgoDAAAAAAAAAAECEQMEEiExQVEFE2HwIjJCcYGhscHR4RQjkf/aAAwDAQACEQMRAD8A3GiiigCiiigCiiigCiiigCiiigCiiigCiikMRjo4/jdE+8wX6mgF6KruN5wsvh+PGQ/wuH/2XqBx3PjlkfCV5PuRt9WtQGgUVkGN/KOwy/o8NK/3mVPpeoDGflITn9Fhol+8zP8ATTQG/V8vXMmN598zk+GRI/uRr9WuagsVzl5jL8eLlt3Byo/ptQHXNFUHmY5RHF5cA7l3iNiWN2Ktutz4bj0q/UAUUUUAUUUUAUUUUAUUUUAUUUUAUUU0zTNIsLE0sziONN2ZuA7Bw3JvYWFAO6KyXO+f+JFZsNh2lUNo1SN0e9tQOkAmxseNjtwqoY78ojGv+jigj/hZz82t8qA6IvX29cq47nlzSX/3JQf9tUT5hb/OoDG8rsZP+kxM7+DSOflegOvcXnEEP6SaNPvuq/U1BY3nQyyL4sZEfBCZP9gNcrwZXiZz1IpXJ7kZvwqcwXNbmc3w4SUDveyD+qgNtxvP5lsfwmaT7kdh7uRUBjPykoh+iwjt4vIq/JVP1rPMz5pMZhIw+I0ICQNmDkE3IuBwGx9qbYfkLfiZG8l0/M3oC3Y38ozFt+jghTzDuf8AcB8qgMbz25pJwnCfcRF+diaRPJGGO2pST4vfw3005w2VxKbCNOHaL7jz/wA2ouSrLl9uDnV0V/Gct8fP8eKnfw6R7ewNR5wuIl3KyN4sD+NXowheAA8tq+Bb1k40cx+peI/mUhcjmPEAebD8KVTk63awHkCf+Ktc8FN+jokXR1cpqyFi5OL2sx8rD/mpCDk9COKk+ZP4U70UvFV0caZTl1E66jTH5HGYHCRqGAJBA3uN+Plt61STWo4Vaz7lBgOgxU0fYrtb7pN1+RFRmhtoz9PzublCT+Jpn5PuedHingJ2kG3mOsPo3vXQlcdcis2OFxsMg7GH1v8Ahb1rsDC4gSIrruGAYeRF6oOqK0UUUAUUUUAUUUUAUUUUAUUUUAVE8q8jGNwU+HJA6RCATwVuKN6MAalqKA5MzTk5JgpsRhZrFtNwVuQWjs9xf9xn+VMeRGVRYnGpDOCVYOAA2jrBSwufQ1q/PblvRYmPEW2IRm8Qp6KQfyOvtWP4bFHBY1JBxhlDbdult/ex96diDeIebnLYCPzGG7D+elkkYggEdUAC+4qbw+RwREdFCoG36DBjyP5yTh5mnmVySNAml532IvGIkuDd0JZ/3SFuNur2V7nGwL2FuP2jEkcdrERbWv399OGShzl8ro9gkpBsPzrxJpFzeyLuTx8xap4VW8rwYkbXEcONNrlYSzA27JGIPC+/iasooCA5cZX9owM6AXYLrX7ydce9iPWsCbFhgC0o4cDqYjw/w10042rljlhhRgsfiYGS4SRinWK9RhrThx2I9qECk+NQHqsT5jT7bmk8PmQ1rv2j57fjVexGLueGnwF7D+Yk0iZ6gxnBSi4vuaNJDTVktT3LZumgjk71F/MbH50TQVsdTx9uMnF9uBqqahb2pvLhrGnUYsafCASDxrBKmZLK8bK+UpWFKezYKxrxHDaujjiXSy7kOsOlVvnNwGnEJLbZ10n7ygfgR7VasOleuXmUdNgZm/WiKOPTZv6Sfao1ELVfB/sY6TP7eoi/PH/flGQRuQQRxBBHpXV3NTnYxWWx77x9Q+XxL8j8q5Pravye8+tI+HJ2YGw/eXrD5Fv5a5Z603eiiigCiiigCiiigCiiigCiiigCiiigKPzt5QJ8Dq/Yax+7IOjPzKn+Guac5Uno3PFkAb7yXjb5rf1rr/PMuGIw00R/XRlHgSNj6Gx9K5Q5QYewkBFiriTyEo63s6EfxUINy5s8yXE5RCzBGZF6NukLMLwnT8I3/RFD61Y4Rt1LDcbQYQjuPWaTb12+VZZ+T1nVjicMSf1ZlA42/RSeXGM7fs1rCztE5JIuu158Xtv+4otfbtF6qg/pOL+bMqJEZjKxsuHYeMjqg9LaiakhUPgc71Hrda4BHRRysBc23Yjf2HA1LNIBxIHntVpB7NYLz84BosZBiIzo6VDCzXsLodrnxU/01uEeZxs+hXBa17DfbjxG1UXnsyP7RlkrAXaEiVf4dn/pvQHOWNBBu0iux2Oly54dptbw2JprrPdSsjx6dukLW7dKqDtfhcsOPdTQ0BovN3jNcMkR4odQ8m2PzFWCZLVnnIbHGHFoT8L3jO/fuNvMCtLxUVSpUeT9Sx+3qW+0uf5IyWOvWFmsa9SU0dt62Y0zXS3KiZkhDi/bTQ4avODxZFSRXULitzE9vBS7gN8LDcgd5A96nsdEGjdDuHZlPioBU/WmGBjs6nuN/bepDjYnu/ua2W4qW59l+r/opk25KjAMfgzDK8Z4ozKfQ2qZ5DZ22ExiSKbWIP8ALuR6rqHrT7nNy3o8Z0gFhKob+Jeo30B9arCyKvRsoIIvquQbkNfqjiBpIG/aDXDyQ2ScT3WDJ7uOM/KOz8vx6TxrJGwZW4EeBsR6G49Kc1RuaDNBNlwF7mNip8juDV4vWBcfaKKKAKKKKAKKKKAKKKKAKKKKA+Gubec7J+hzGZANpNdv4x9oj/rDLWx853Lg5Vg+kRdUsjaI7/CpsSWbvAA4dpIrAs7zubFl5ZZGkkQhlZt+qrCROGwFmYUIG/Nfm4wua4dm+B26F+zqyjo9/IlT6V0rioiskmm9yAw6ONC+1gVDNsSdzvv7VyVj10TMV231KR3HrKfYiurMtzf7XgcJihptIil9RIHWFnUAcTqDCsXxyupPPmj1iNRtrEljteeZIl63Zpj4m9rfXvbwMpFh0FxcELFLOR2Ws3C3VHpwpRYgtwvRhlNvzOFeRh5M9wD47ilJNdzq6WzAMBJNHEvZtpXrALxNu6syK+J7wskiXYCV9gNLqmHjUdpA4i1u39q1PMUY8TG8YZWOnTIoOoANsym3bUQSmq5EDG9jbpMVJYELsW4H+x7Kn8rwhWM6mLFt90WO1+zStLDiupyTjMFNh55YFRbwuy6iiE2BNiWYcLb3plmTTWHSvq/d1qxFtt1U7VfOe3IlhzTpGJVJ01XC6uuvVItcfu+9Z5iFjA6hcm/FgFFvIE7+tQSJwylSCOIII9N62bAY4TRI/wC0oPuN6xWtE5B4wyYcpxMbW9G3HzvVWR7VZx/VsO/Gp+H+v9k7ilplp3qUkwzHsNJrlzHsqzHnj5OHCSSGkSVLYNqIcpf9k+1SeDyRydwQO0kfId5rpQywa6lWSSYQw7Fr7C3rfsFLwxmRgNt+/YCpH/RTsvADj50sMpEYLEk6d7KCzbdwHE1sYMmN/Sbt9vgUXzVGf86WTF8Estt4nvtv1GOgn30GsjTcEeuwvw8ewWufSujszwYxEEsKxSFXQoNQWIKWBu/Xa5OrSbWFuyuc3iKOVYbqSCD2EGx+daWre6W7yes9Mmtjx+Hx9zNK5quUDRho9RAIHAkfCbdngVractzdwBvqHc34GuY+S+N6Kfjt7bcOHqD6VunJvNtcY3rlZbUrR6nRwjlxOLXT9zSMNj1fgbHuOx/vTi9VKOWpDDZoycesPmPI1ksvkoy6Rr6pPUUhhcWsg6p8x2j0perk7NJprhhRRRUkBRRRQBRRRQFC57Mn+0ZRKQLtCVlHkps3yJrnLBgGzXO6kNvxset/Qb28K7AzXAieCWJuEiMh/iBFcgJCYpJYm4xuQfK5if5Ee1CBvmURAW/FdUZ80Nh/SUrdOYXNftOWTYVmsYZNuBskvXFgf3w/vWJ45LqwPGyv6r+af56TVr5kM46HMuiJ6uIRo+JA1r+cj3HDdSP4qiTcU2upJvmLuNzq02F9eI6FQV2tpXfsvt3imSiPYAwg3NhHA+IZgRqHWYb/ABFifGpR8lbWSphQE32hDPc7m7MbG57bU8wuBs2rppH7LFhp2uOCgXO/b3DupHoSMIJJQ4ISdrcQ3RRRm+xNviPfbsqQhacsCyxqvaAzM3vYDjv/AJenpqJzHlbg8NfpsVBGe5pUB/lvepIKFz+cn+ly8Tqt2w7q54W0OdDA9vEqfIVgcbyMOpGAO9I9+/4zuO/jXSufctcHjcNNBEmJxIljeP8AMYaVl6wIB1sqrsbG9651w3JrESixZU06gVkkCldJ0N1b3FiLWt2UtLqCMxeGZes9rkn9ZST42U7Vb+aLM+jx3Rm1pkK78NS9dfoR61D4Hk5A7aWxcadVmvpOk6RewdtK3NrAd9fcskSGaKXDLM7xyI4uFNwpBI0oDxG3Gqc0Pcxyh5RVmxrJBwfc6FXDN+yvtS8eCc9gHtTl+VGBRQSw3ANtyRfex7jULjudjL4eAufFgPxJriY9Bl8r8/4ORH0uPeT+fwJkZfbjv4ULh2J4WtwA4VQMx5+4RfooVPoW+thVYzHn1xL/AALpHov0F/nXRho2vrSM36ZH7Jsv2Bu02pvPJEg68yj+IfQVz7jucjGTcZLe5+pqKbPcUxJMr7gqd7CxG47uFdSGRw+qVr0XH9pnQeIz3Cr/ANQt2dUdvdc2rCOXfRnHztF8DsHtsbFgCwNtviv71E4jFSSEtJISWtclib7bE27gAKSATSd21bWAAt+9c3uLbWsDfwrLJmlk4bOjptHj07uN2LIdDRvcHVxsbkWJQ6r8D2+RFafyQzm1lJ4gH8D86yfoz/8Au31qeyvNSoTf4Tue25sdu8ca1ckbR2NJm9rJfZm84TG3HGpBccBYVmWWcpRYAsb1bcvxmqxb0rVvszv7YzVlnhxG9wSD3ipOHN3X4rMPY1DYeYWp0DWVOPQ0cuKMnyiw4bMkftse4/5vTqqren+CzMrsxuvjxH9qshm7SOfl0tcwJyivINFbBonqiiihIVy7zqZR9mzqdbWWbrju/OCx/qrqKsQ/KOye32XEqOGqNj/Wt/nQGUA6lUntNj/8gKH2db+tMMszBsNiI5l+KJ1cdm6sGt8qeL1gwHaCR/EOkX+pSPWo/GfHfsaze+/1JoDpSPMcdjYOrDg44X/OfnpZ8W3WPS30xqoG5uBq8uymzziEFcRnUeGUb9HhYsPh733OnUZJPM2B3rJeT/KOAxGPEu2kRhVDl5hqC2AVTcRjYcB62pjg+UUxk04aKMAAEhIwmwA1Fm2sLnifCjXz8/cRfNGrYjH5Q3xnMMxP77Yl0P8AOY47elqSTlxh8L/6XKsNB3PM8MbeoiV2+dZ/HLmEjxxloY3bU6q7KzOh1XOnrBkCg2Ft9Nxc8atm+XNGEcv0iyarNpdd1I1CzgG2438fCpaXZjk1bNeeKdwVbE4aMfswQGY9460rEH+Ws/xud4RpXlZZppJGZmYssQZmN2NowtgSTtVWotUEk+eVCL+iwsK+LDpD7tSM/K/EsLdIVHcgCj5VD2r5QC8+Nkf4nZvNiaQovRqoD7Ravl6+UAucS2kLq6q6rAD9qwbfib2HGky3mfOlcNl0su6Ru4H7Kk/MCpfLOQ+KxCCRUAQ8GdgAd7cOPHwoCD6SvhkNW7H82s0OHMzOjAWuF1XsTa9yB22qZl5u8PFFFMXeRdUTMCQuqN9msALggkdtAZwqEnYXqx8jsvibGRRYsMsUrBGIOkrququG4bMQa0MZLg8FiYWCRhfzkbatxuLxv1u3Yi/iKrXL2SOZ+kiKmwW5W1rjqk7bb2U+9Q2ETeY8gI8HKDFjI547/CpHSr29YKSLbcR7U/wuYre16iclwjNDHII3Osb2VttvLvr1mGF09Zbhh2cD4itObtnpNGtkepdMFjKlf9U3AH+f5tWf5fnVwCf876msoxvSPvsOAPptUOVcI2pRjJ2XOCcEbnelb1D9Jo2Pz3vT7C4jUO6sGa0sdcolYMzdF0ixA7+zwr5TPXRT3ZLg1Xgg3bRcKKKK6JxAqk88OT/aconAF2jAlX+A7/K9XWqryvxxciAHYi8niCNlPhbf2rGUlFWyzHjeR7UcvZY46t9huL92kiQfLUKayrqUEfqlh6fEPkW9qc4nB9HNNESRoLkfvaL289qjWlO/ib+vf8zWRWfL2pzgce0TEgKQQVZXGpWBsbEeYB8xTS9ekQk2AJJ7BvQEq/KnEH/qaQEMYCqihUIsVWw6o8u0k9tR2IxTSG7szHvYlj7mnP8AoM/VvE4DsFUspUFjwFzUnNyExEegyaVDOqE3voLEgFrDhcHh3UIK9qovV1xXN50BQySMV6VY5LKFsGJF1JJvuLeoqXx/IjDYZoXI1BZgJFZrho2JCtbs3+tBZmYFOsNlMsjhFjcsQSBYgkDid+zxrT8xwuGwsuHkQRgxSdbSFGqNwQbgcStvnXvFZyjzQPh0aRoWb9GrG6PfUPhHba1BZQMLyKxDyiMqEJQyAsRYqDYkab3PhUtgObktiDFJJb810ilB8e+kqL8CD51cI3xGKkSSCDR0LMl5WVBdgLxkXv4+tK5fkuIxZ6Zp44GR3iAVSzK1gCCDtbh9aiyOSBy7kBh0xUkT6pAESSMsbbXs4YDYkGpDKcvwmFnnRxGg1JIjNa4FrMgLb2v2U8y3k/HiI9c8splvLG3WVRGyk2Gw3B2J4V7y3CYQ4MAxKJCkisxuWWRSQGBPDs7qAa5RnqQGZIULqZC8YRWcANuwGkdh8qZ4XlQ2HjeNIzp1syEsF0hjfTax8asmW8vY4sPEvVDqgDBdusNuCi/Zfh21WsdEJXlZFI1amUEEbm54HsvWMnRlFWNp+VsswZG0hWFiN2JHmTYe1WHIMgWfC3llmABZVS4VAALqdxdxq7KhObbIo8VM0khLCIXZWNwzm9gR2WsdhWpKobs2HyrBt3SN/TaaM1ul0KxFyfwqwhTH1wF1SDUTqBuSNW2k8LWqRxWGjmZAYkspuoCKAL27ANxtwp9mxASw2BKj53qM+2hDeqMjknTZ08eDF1jH9yxRS2Ar7MivcMqkeIB+tVo5mWPxC1qcpmnZcnsFRxRbKFHzGcicJJeytGT2xsVF++xuPlXjDcjjEtkl1cLFxY7cAbU8jzHYcN6dwzfOq2iE2uh4lwD7GwJtvv8AS9fF1IfhYW7bbe9O/tFKJJftqXyZb3XI1GJb930uaK9yutzdQfb8aKqH4F9ooorrHlxLEYgIrM3BQSfSs9bEly8jcWJP9vSrDy3xxWJIxxkbf7q7/Uj2qsqOp3VqZpXKjsaDFUHN9zF+W+E6HHF/1Wa/oQL/AFb2pryXySKbEJHNfSXKGxsb2su/de1WbnHwNwT4XHmD/wAE1VcoxRDhhxsrj7yGx+lX45XE0NXj2ZWl95peB5C4WNyPs4sumzPd9Vxft22Nh61UcVlowGYkqLKkgYD9w2NvY2q1yc4es/mcLI7bcWAFxvwUEnfyqJzjA43Fv0r4R1uoACI52F+JO5O9ZNpGtGMn2HeZZmuKiaKCKSQ3UoUjc2KkEEkiw2uNqVxbYnFs+H+ziJ9CyOZGCkBSGDgW338+JqRg5ZJFBFHL1XVArKbqwI6ttAF9wB70wxmfSvMuKTDyMqRujnQyqUO4uzDsJO9rVJjVcH2TJsRiJ2gxE8a2iEg6NdQkW4sFJI3BG58K9RcnIzinimllnXolkj1OVDb2YMt+I37RXnFpjXti1SOLREzKC2stG252AA8bbHevuMyOR4ftDYotL0PSqI00LY7lAwN72v2dlALYLA4bD4uVOjjUPGjxl7N0bKbSKC/jffjahOUEMGJxFnAjk0OOjFwHAKsBpFhsSaTxmQYZsGZF6RpDGrq0jl9R0hmBvt+2LeFLZtPhzg/zaRRlkR49KqGV16xBPE33FAN4c+eOWV0gleOd003XQDJbSbFxuTfzpUx42GUm0UQxEyqdbCTo5D1btoO17Hs4iks65VjFRMiamkbo3AUM2mRbHgBtvccacYpcbjFIXCul2VtUmmOzKdQO+53vv+8aARlyApNF0mJOmaUq5jTRpcrcWDXtc7X8OHCnE2QYSDFwAjpY31Kwdr2e10J02491N8/ybGLCZZ5IgqspIjZmZd9nudtieyveeclEjw0jdPLK6DUAQiIw4tpVe23b4UJsd5hmWHw0+HljRE0MyOAoW6sDZtJ3uO/xqJ5Sco1xDCRNyoKki5HG434dpqQx+CwQwz9DEis0aurnUX1W1bsew7D1pDN+WsMmF6IkDXEAVW1la37Ci9wwqGrEXTsb8i8RJhZZWmjaNJSpDMNNyARa3HhVkxWf9Gdt1PA1n2a8tEkhVWRi+kAmy8QBexJ7xe9VzDctJ4tgxt2XO/r2VXKMk7idTS6qEVtyI13FZv0iC44Hjwv71V8wzrciqZLyzlf4ifemz8oSe+sHjcnbNietxriBbVzgjcEbb2peDldvVE/1At37eQpbL7Pub+lT7SNb/LnJ0jTMJypQ2qxYTNgbWrI4cI1xoJJPZU7gsykhOmTqnu7xw2qqUa6G1DI/to04Y0Hw8q8y5kFH971UIc9UjjSOIzHVwaqpWbcGkW0Z/wB9fap8OMsONFVUy3dA6Fr5evtMs2xwhhZ+0DbxY7D/ADwrrN0eUSbdIpvKjE9NiSBwQBB58W+f0puwstI4VixJO/bTuaO4rn3ubZ6PHDZFQM65wVvESNyKzzJ4naRFVSW120jjZx/yPnWt8pMpEkbA9xtTDkByRaIHESDTI4soOxVO+3efp51djmoRdmvq9M8mWLXT+Czcm8K0MUcRsWQdYrsLkk2v22vxqyk2F96YYbCEcDbtpwCydtx41isifUtWJQW2HQaZhPoa/V1hblioJCjfiRVVzjlurROkMgmkcabWLKAdiertwJ7amM9n6OOV+LMpAHodhVU5Jcr0TDRhpViMZIYAIC/W1AntNwbVbhfU5/qMIxcWutcn3JcwxMsAijw7SdGDGXZlRADfqsW8Ozwr3gsrxiumEkliiURFw1ukJQEggEGxO52tTDB8tdM2Id0NpWDhUN7MLrc3I4rx8ajcdyuc4hZlOnQLIj2sqkWPA9p39qvOZRY8y5Nphkh1YqR4jKsbr+jsp3JQaje2/HvpXNsowmGeGREBVZVEqu2u6tt1r9xBPYKombcrDiGBkYMVvYIp2vx7TfgKbS5xJJxEjffYgfOoJo2SXlbh8OLK0SDuTSPklRGL5x0/VDv5DSPdrfSsu1THhpXyGo32289xUvl/IfG4m2mOdwTuQulR3HVwPvQiiazXl08qMhVFVgQdTajb0sBVem5Tk7dIWsNPVUXsBptcC/DarVl3MRjZDdxDCP8AuMZX9l2q25ZzAxLbp8VK/esSrEvvuakmjGzjmawEbHu1GwHkDwpnmWLlTjpF+wb/ADrprK+arLcPuuHVm/alJkPzNvlWe8+HIBV6PFQIFW2h1RQFUgXVrDYXAI8wO+hkjD2kJ4m9eadx5azcKJcuK8aWTtfUaCil4sEzC4FE2GZRuDUkUxMPT7KVJaw2HbTOKK5qRK9GVYcDsfwNYsyh1suuWaI0uFu3aTxpPMgHQ3AvxHeO6ojB5hTp8fcVrSTs7sMkZRI5cQ2w3vTuKc99IiBWVW33ve3macw4MdknuP8AisnRopTi6HKYg24e/GilogoG7+w/tXyqqNhSZ07VE5T5x00pjX4ENvNuBP4e9W/NcV0UEsn7CM3qASKyrKZ9ViTe+/nVmonS2+TX0GJSbm+xO4OC1PGWwpFXAFepJNuNUxpHS5bInM1A3t6V5ixLXHVJpljcQXexPaeHvT7Cm1t6xbTZfL6KHP25j+qR5g15nx9hX2dif1jURm50Le9zUTMItMq3OFnVoLX47e/H5XrM1zIjgAKluWOZdLLovsl/dt/kKr1q3MEajycPW5N+Wl0XA4fMHPFj6bUiXJ4mhIyTYcakYcjY1daRqxi5dEazyG5mkxWGjn+2KyOP+it7HtBLW0sPKr9lvM9gITdkeRu3W5APolqzPmTziTB44YYkmLEXBXucAlWHdwsfA+FdBinDIaa6kdgOTmGw/wCigiQ96oL/AM3GpG1faKkgKKKKAKbZhgVnieNxdXUqQe4i39/SnNFAcsY7KzhZpYX+KNip8bHj6ix9ahcycWsK3zl9zUnMJzPDKsTsFDqykqxXYNccDaw4HhULNzBJ9kIE5bFX1ByLRcPg07kD97j4WqtRdm486cNpneVYRAovT5Msil2HHu76b4rKZ8BMq4iNkKnbVurfvK3Bh5VNYTMEk0hwL3G/aPI1U7V2dXTPHJJUUrPsg6C7KNu0fjULPPqQir9ynzFJFsO7fx2qq8meSEmNnWJXjTUfilYKtvqx8Buasg7NLXYY45/Q6NEVhcTYUvNmG21bjj/yfMO0cQhmZGVbOWXWJG467aho48OFgPG+ZcoeabH4VyvQNIvY8QMit7C48iBWdHPUnVIY4R7RqPAUrE43I7OPh/amrxMh0MCpXYg7EEbEEd96+K5Xcd/v51VRtb7SJeOYW+GimC4hDuWKHtFifYivlRsHus6G5f5uUi6FeMisW+7wt6m/tWc5TjLEr3GrRzkTWxaj/sj5s16pMfVnv2MB9K1c7uZ0dElHEqLtFiLrfw3pXpri9RWFl2tUgrbWrCL5NhrkhpxZh3kk07il0+PhTOZe0ne+3lTlI+FQ2WzVsdRy6qZ55D+bv3b0+wMG5pbMcNriZe8Ee4tWTVo13LbKkc4Y2XVI7d7E/OkQaVxMJR2UixUkEdxBtSQFdNHnH1J7k5l+tgT21oEGRKEJAGwv/hqocnZAhXuq/wAMutdA/WHW8uJ+QrXm/J6PR4Yxw3R55r8t6XNlYbrCjuT426Nfm1/St0FUDmnyiOFcQykF2dFYDigCBgD3XLMfStAq+KpHBzy3ZGwooorIpCiiigCiiigCiiigGeaZXHiYXikUMrAjcA2uLXF+BHfXMecRSYPESROP0blfEWOxHgdj611RVL5cc2kWYnpFbop7W1W1K4HAOvyuN/OsWrLMc9rObcfmV+Bvfs/5qy8kcIxTdFcdtzY+lOs95ocfh2J6DpQP1oTrv/D8Q9qYYPGvheq6sh7Q4Kn51g+Eb2ny/wCzdJmwc3XKRxMcHKxYaS0RY3ZdNtUZPaANx3WPhWi1j/NVl8uKxzYxgRDGrqrHYO77WXvAF7nxFbDWULrk19W4PK3DoUblvzWw4/VLGeixBHxD4HI4dIO/94b+dYhnXJufBSGKdCjXuO1WHerDZhXVBqMz7k7BjYujnQMvEHgyHvVuINS42URnRyi0dFapnHMlOszfZ2R4jupdtDC/6rC1jbvHGisKZbcfJY+dbD2khfvRl/lN/wDyqhTP8B7q03nXhvhon/ZkI/mRv/qKzR16vp9BetHUcTOtoZXir57k9gJbgGpSJ71X8sl6oqZw0lzVRskcJdTMB+qx/Gn+G42qNVdLHxJY/wARP4W9qf4WTf8AzzouWbHD5JmDb/P8/wANe2ba1NBPtwoE9XPoa23mzL+WPJJWzAs80eHhlAYvJqPWGzhUQEseB7BvxFRvLbA5ZFFh1y+Z5ZF1CZnVl6S9iri4AFjcWHYRxsTVu50MEJcKX4GIhx4g2Uj5g+lZEK3MMt0TiavHsyP48kxlON7O0VaMDn5jIP8And9KrGGy4EAg2NOMNA2rcg93Hj41jOKbN3T6mePHta4Nf5p8aWzTFgG6shNuzqMiqfYn3rX6yLmIwAJxM5+IFYv/ADY/7fatdq6PQ5WR3JhRRRWRgFFFFAFFFFAFFFFAFFFFAfLUnNhUf4lVvvAH60rRQHlIwoAAsBwA2A8q9UUUAUUUUAUUUUB//9k=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484" name="AutoShape 4" descr="data:image/jpeg;base64,/9j/4AAQSkZJRgABAQAAAQABAAD/2wCEAAkGBhQQEBQUExQWFRUWGBcXGBgUFxgUFxQYGBgXFBcWFRcXHCYfFxwkGhgVHy8gJCcpLCwsFSAxNTAqNSYrLCkBCQoKDgwOGg8PGiwkHSQsLCksKSwsKSkpLCwsLCwpLCksLyksLCwsKSksLCkwKSwsLCwsLCwsLCwpLCwpLCwpLP/AABEIAM4A9AMBIgACEQEDEQH/xAAcAAABBQEBAQAAAAAAAAAAAAAAAwQFBgcIAgH/xABDEAACAQIEAQoDAwsDAwUAAAABAgMAEQQFEiExBgcTIkFRYXGBkTKhsRRywQgjM0JSYoKSouHwFbLRQ2PCNESD0vH/xAAaAQEAAgMBAAAAAAAAAAAAAAAAAQMCBAUG/8QALxEAAgIBAwMCAgoDAAAAAAAAAAECEQMEEiExQVEFE2HwIjJCcYGhscHR4RQjkf/aAAwDAQACEQMRAD8A3GiiigCiiigCiiigCiiigCiiigCiiigCiikMRjo4/jdE+8wX6mgF6KruN5wsvh+PGQ/wuH/2XqBx3PjlkfCV5PuRt9WtQGgUVkGN/KOwy/o8NK/3mVPpeoDGflITn9Fhol+8zP8ATTQG/V8vXMmN598zk+GRI/uRr9WuagsVzl5jL8eLlt3Byo/ptQHXNFUHmY5RHF5cA7l3iNiWN2Ktutz4bj0q/UAUUUUAUUUUAUUUUAUUUUAUUUUAUUU0zTNIsLE0sziONN2ZuA7Bw3JvYWFAO6KyXO+f+JFZsNh2lUNo1SN0e9tQOkAmxseNjtwqoY78ojGv+jigj/hZz82t8qA6IvX29cq47nlzSX/3JQf9tUT5hb/OoDG8rsZP+kxM7+DSOflegOvcXnEEP6SaNPvuq/U1BY3nQyyL4sZEfBCZP9gNcrwZXiZz1IpXJ7kZvwqcwXNbmc3w4SUDveyD+qgNtxvP5lsfwmaT7kdh7uRUBjPykoh+iwjt4vIq/JVP1rPMz5pMZhIw+I0ICQNmDkE3IuBwGx9qbYfkLfiZG8l0/M3oC3Y38ozFt+jghTzDuf8AcB8qgMbz25pJwnCfcRF+diaRPJGGO2pST4vfw3005w2VxKbCNOHaL7jz/wA2ouSrLl9uDnV0V/Gct8fP8eKnfw6R7ewNR5wuIl3KyN4sD+NXowheAA8tq+Bb1k40cx+peI/mUhcjmPEAebD8KVTk63awHkCf+Ktc8FN+jokXR1cpqyFi5OL2sx8rD/mpCDk9COKk+ZP4U70UvFV0caZTl1E66jTH5HGYHCRqGAJBA3uN+Plt61STWo4Vaz7lBgOgxU0fYrtb7pN1+RFRmhtoz9PzublCT+Jpn5PuedHingJ2kG3mOsPo3vXQlcdcis2OFxsMg7GH1v8Ahb1rsDC4gSIrruGAYeRF6oOqK0UUUAUUUUAUUUUAUUUUAUUUUAVE8q8jGNwU+HJA6RCATwVuKN6MAalqKA5MzTk5JgpsRhZrFtNwVuQWjs9xf9xn+VMeRGVRYnGpDOCVYOAA2jrBSwufQ1q/PblvRYmPEW2IRm8Qp6KQfyOvtWP4bFHBY1JBxhlDbdult/ex96diDeIebnLYCPzGG7D+elkkYggEdUAC+4qbw+RwREdFCoG36DBjyP5yTh5mnmVySNAml532IvGIkuDd0JZ/3SFuNur2V7nGwL2FuP2jEkcdrERbWv399OGShzl8ro9gkpBsPzrxJpFzeyLuTx8xap4VW8rwYkbXEcONNrlYSzA27JGIPC+/iasooCA5cZX9owM6AXYLrX7ydce9iPWsCbFhgC0o4cDqYjw/w10042rljlhhRgsfiYGS4SRinWK9RhrThx2I9qECk+NQHqsT5jT7bmk8PmQ1rv2j57fjVexGLueGnwF7D+Yk0iZ6gxnBSi4vuaNJDTVktT3LZumgjk71F/MbH50TQVsdTx9uMnF9uBqqahb2pvLhrGnUYsafCASDxrBKmZLK8bK+UpWFKezYKxrxHDaujjiXSy7kOsOlVvnNwGnEJLbZ10n7ygfgR7VasOleuXmUdNgZm/WiKOPTZv6Sfao1ELVfB/sY6TP7eoi/PH/flGQRuQQRxBBHpXV3NTnYxWWx77x9Q+XxL8j8q5Pravye8+tI+HJ2YGw/eXrD5Fv5a5Z603eiiigCiiigCiiigCiiigCiiigCiiigKPzt5QJ8Dq/Yax+7IOjPzKn+Guac5Uno3PFkAb7yXjb5rf1rr/PMuGIw00R/XRlHgSNj6Gx9K5Q5QYewkBFiriTyEo63s6EfxUINy5s8yXE5RCzBGZF6NukLMLwnT8I3/RFD61Y4Rt1LDcbQYQjuPWaTb12+VZZ+T1nVjicMSf1ZlA42/RSeXGM7fs1rCztE5JIuu158Xtv+4otfbtF6qg/pOL+bMqJEZjKxsuHYeMjqg9LaiakhUPgc71Hrda4BHRRysBc23Yjf2HA1LNIBxIHntVpB7NYLz84BosZBiIzo6VDCzXsLodrnxU/01uEeZxs+hXBa17DfbjxG1UXnsyP7RlkrAXaEiVf4dn/pvQHOWNBBu0iux2Oly54dptbw2JprrPdSsjx6dukLW7dKqDtfhcsOPdTQ0BovN3jNcMkR4odQ8m2PzFWCZLVnnIbHGHFoT8L3jO/fuNvMCtLxUVSpUeT9Sx+3qW+0uf5IyWOvWFmsa9SU0dt62Y0zXS3KiZkhDi/bTQ4avODxZFSRXULitzE9vBS7gN8LDcgd5A96nsdEGjdDuHZlPioBU/WmGBjs6nuN/bepDjYnu/ua2W4qW59l+r/opk25KjAMfgzDK8Z4ozKfQ2qZ5DZ22ExiSKbWIP8ALuR6rqHrT7nNy3o8Z0gFhKob+Jeo30B9arCyKvRsoIIvquQbkNfqjiBpIG/aDXDyQ2ScT3WDJ7uOM/KOz8vx6TxrJGwZW4EeBsR6G49Kc1RuaDNBNlwF7mNip8juDV4vWBcfaKKKAKKKKAKKKKAKKKKAKKKKA+Gubec7J+hzGZANpNdv4x9oj/rDLWx853Lg5Vg+kRdUsjaI7/CpsSWbvAA4dpIrAs7zubFl5ZZGkkQhlZt+qrCROGwFmYUIG/Nfm4wua4dm+B26F+zqyjo9/IlT6V0rioiskmm9yAw6ONC+1gVDNsSdzvv7VyVj10TMV231KR3HrKfYiurMtzf7XgcJihptIil9RIHWFnUAcTqDCsXxyupPPmj1iNRtrEljteeZIl63Zpj4m9rfXvbwMpFh0FxcELFLOR2Ws3C3VHpwpRYgtwvRhlNvzOFeRh5M9wD47ilJNdzq6WzAMBJNHEvZtpXrALxNu6syK+J7wskiXYCV9gNLqmHjUdpA4i1u39q1PMUY8TG8YZWOnTIoOoANsym3bUQSmq5EDG9jbpMVJYELsW4H+x7Kn8rwhWM6mLFt90WO1+zStLDiupyTjMFNh55YFRbwuy6iiE2BNiWYcLb3plmTTWHSvq/d1qxFtt1U7VfOe3IlhzTpGJVJ01XC6uuvVItcfu+9Z5iFjA6hcm/FgFFvIE7+tQSJwylSCOIII9N62bAY4TRI/wC0oPuN6xWtE5B4wyYcpxMbW9G3HzvVWR7VZx/VsO/Gp+H+v9k7ilplp3qUkwzHsNJrlzHsqzHnj5OHCSSGkSVLYNqIcpf9k+1SeDyRydwQO0kfId5rpQywa6lWSSYQw7Fr7C3rfsFLwxmRgNt+/YCpH/RTsvADj50sMpEYLEk6d7KCzbdwHE1sYMmN/Sbt9vgUXzVGf86WTF8Estt4nvtv1GOgn30GsjTcEeuwvw8ewWufSujszwYxEEsKxSFXQoNQWIKWBu/Xa5OrSbWFuyuc3iKOVYbqSCD2EGx+daWre6W7yes9Mmtjx+Hx9zNK5quUDRho9RAIHAkfCbdngVractzdwBvqHc34GuY+S+N6Kfjt7bcOHqD6VunJvNtcY3rlZbUrR6nRwjlxOLXT9zSMNj1fgbHuOx/vTi9VKOWpDDZoycesPmPI1ksvkoy6Rr6pPUUhhcWsg6p8x2j0perk7NJprhhRRRUkBRRRQBRRRQFC57Mn+0ZRKQLtCVlHkps3yJrnLBgGzXO6kNvxset/Qb28K7AzXAieCWJuEiMh/iBFcgJCYpJYm4xuQfK5if5Ee1CBvmURAW/FdUZ80Nh/SUrdOYXNftOWTYVmsYZNuBskvXFgf3w/vWJ45LqwPGyv6r+af56TVr5kM46HMuiJ6uIRo+JA1r+cj3HDdSP4qiTcU2upJvmLuNzq02F9eI6FQV2tpXfsvt3imSiPYAwg3NhHA+IZgRqHWYb/ABFifGpR8lbWSphQE32hDPc7m7MbG57bU8wuBs2rppH7LFhp2uOCgXO/b3DupHoSMIJJQ4ISdrcQ3RRRm+xNviPfbsqQhacsCyxqvaAzM3vYDjv/AJenpqJzHlbg8NfpsVBGe5pUB/lvepIKFz+cn+ly8Tqt2w7q54W0OdDA9vEqfIVgcbyMOpGAO9I9+/4zuO/jXSufctcHjcNNBEmJxIljeP8AMYaVl6wIB1sqrsbG9651w3JrESixZU06gVkkCldJ0N1b3FiLWt2UtLqCMxeGZes9rkn9ZST42U7Vb+aLM+jx3Rm1pkK78NS9dfoR61D4Hk5A7aWxcadVmvpOk6RewdtK3NrAd9fcskSGaKXDLM7xyI4uFNwpBI0oDxG3Gqc0Pcxyh5RVmxrJBwfc6FXDN+yvtS8eCc9gHtTl+VGBRQSw3ANtyRfex7jULjudjL4eAufFgPxJriY9Bl8r8/4ORH0uPeT+fwJkZfbjv4ULh2J4WtwA4VQMx5+4RfooVPoW+thVYzHn1xL/AALpHov0F/nXRho2vrSM36ZH7Jsv2Bu02pvPJEg68yj+IfQVz7jucjGTcZLe5+pqKbPcUxJMr7gqd7CxG47uFdSGRw+qVr0XH9pnQeIz3Cr/ANQt2dUdvdc2rCOXfRnHztF8DsHtsbFgCwNtviv71E4jFSSEtJISWtclib7bE27gAKSATSd21bWAAt+9c3uLbWsDfwrLJmlk4bOjptHj07uN2LIdDRvcHVxsbkWJQ6r8D2+RFafyQzm1lJ4gH8D86yfoz/8Au31qeyvNSoTf4Tue25sdu8ca1ckbR2NJm9rJfZm84TG3HGpBccBYVmWWcpRYAsb1bcvxmqxb0rVvszv7YzVlnhxG9wSD3ipOHN3X4rMPY1DYeYWp0DWVOPQ0cuKMnyiw4bMkftse4/5vTqqren+CzMrsxuvjxH9qshm7SOfl0tcwJyivINFbBonqiiihIVy7zqZR9mzqdbWWbrju/OCx/qrqKsQ/KOye32XEqOGqNj/Wt/nQGUA6lUntNj/8gKH2db+tMMszBsNiI5l+KJ1cdm6sGt8qeL1gwHaCR/EOkX+pSPWo/GfHfsaze+/1JoDpSPMcdjYOrDg44X/OfnpZ8W3WPS30xqoG5uBq8uymzziEFcRnUeGUb9HhYsPh733OnUZJPM2B3rJeT/KOAxGPEu2kRhVDl5hqC2AVTcRjYcB62pjg+UUxk04aKMAAEhIwmwA1Fm2sLnifCjXz8/cRfNGrYjH5Q3xnMMxP77Yl0P8AOY47elqSTlxh8L/6XKsNB3PM8MbeoiV2+dZ/HLmEjxxloY3bU6q7KzOh1XOnrBkCg2Ft9Nxc8atm+XNGEcv0iyarNpdd1I1CzgG2438fCpaXZjk1bNeeKdwVbE4aMfswQGY9460rEH+Ws/xud4RpXlZZppJGZmYssQZmN2NowtgSTtVWotUEk+eVCL+iwsK+LDpD7tSM/K/EsLdIVHcgCj5VD2r5QC8+Nkf4nZvNiaQovRqoD7Ravl6+UAucS2kLq6q6rAD9qwbfib2HGky3mfOlcNl0su6Ru4H7Kk/MCpfLOQ+KxCCRUAQ8GdgAd7cOPHwoCD6SvhkNW7H82s0OHMzOjAWuF1XsTa9yB22qZl5u8PFFFMXeRdUTMCQuqN9msALggkdtAZwqEnYXqx8jsvibGRRYsMsUrBGIOkrququG4bMQa0MZLg8FiYWCRhfzkbatxuLxv1u3Yi/iKrXL2SOZ+kiKmwW5W1rjqk7bb2U+9Q2ETeY8gI8HKDFjI547/CpHSr29YKSLbcR7U/wuYre16iclwjNDHII3Osb2VttvLvr1mGF09Zbhh2cD4itObtnpNGtkepdMFjKlf9U3AH+f5tWf5fnVwCf876msoxvSPvsOAPptUOVcI2pRjJ2XOCcEbnelb1D9Jo2Pz3vT7C4jUO6sGa0sdcolYMzdF0ixA7+zwr5TPXRT3ZLg1Xgg3bRcKKKK6JxAqk88OT/aconAF2jAlX+A7/K9XWqryvxxciAHYi8niCNlPhbf2rGUlFWyzHjeR7UcvZY46t9huL92kiQfLUKayrqUEfqlh6fEPkW9qc4nB9HNNESRoLkfvaL289qjWlO/ib+vf8zWRWfL2pzgce0TEgKQQVZXGpWBsbEeYB8xTS9ekQk2AJJ7BvQEq/KnEH/qaQEMYCqihUIsVWw6o8u0k9tR2IxTSG7szHvYlj7mnP8AoM/VvE4DsFUspUFjwFzUnNyExEegyaVDOqE3voLEgFrDhcHh3UIK9qovV1xXN50BQySMV6VY5LKFsGJF1JJvuLeoqXx/IjDYZoXI1BZgJFZrho2JCtbs3+tBZmYFOsNlMsjhFjcsQSBYgkDid+zxrT8xwuGwsuHkQRgxSdbSFGqNwQbgcStvnXvFZyjzQPh0aRoWb9GrG6PfUPhHba1BZQMLyKxDyiMqEJQyAsRYqDYkab3PhUtgObktiDFJJb810ilB8e+kqL8CD51cI3xGKkSSCDR0LMl5WVBdgLxkXv4+tK5fkuIxZ6Zp44GR3iAVSzK1gCCDtbh9aiyOSBy7kBh0xUkT6pAESSMsbbXs4YDYkGpDKcvwmFnnRxGg1JIjNa4FrMgLb2v2U8y3k/HiI9c8splvLG3WVRGyk2Gw3B2J4V7y3CYQ4MAxKJCkisxuWWRSQGBPDs7qAa5RnqQGZIULqZC8YRWcANuwGkdh8qZ4XlQ2HjeNIzp1syEsF0hjfTax8asmW8vY4sPEvVDqgDBdusNuCi/Zfh21WsdEJXlZFI1amUEEbm54HsvWMnRlFWNp+VsswZG0hWFiN2JHmTYe1WHIMgWfC3llmABZVS4VAALqdxdxq7KhObbIo8VM0khLCIXZWNwzm9gR2WsdhWpKobs2HyrBt3SN/TaaM1ul0KxFyfwqwhTH1wF1SDUTqBuSNW2k8LWqRxWGjmZAYkspuoCKAL27ANxtwp9mxASw2BKj53qM+2hDeqMjknTZ08eDF1jH9yxRS2Ar7MivcMqkeIB+tVo5mWPxC1qcpmnZcnsFRxRbKFHzGcicJJeytGT2xsVF++xuPlXjDcjjEtkl1cLFxY7cAbU8jzHYcN6dwzfOq2iE2uh4lwD7GwJtvv8AS9fF1IfhYW7bbe9O/tFKJJftqXyZb3XI1GJb930uaK9yutzdQfb8aKqH4F9ooorrHlxLEYgIrM3BQSfSs9bEly8jcWJP9vSrDy3xxWJIxxkbf7q7/Uj2qsqOp3VqZpXKjsaDFUHN9zF+W+E6HHF/1Wa/oQL/AFb2pryXySKbEJHNfSXKGxsb2su/de1WbnHwNwT4XHmD/wAE1VcoxRDhhxsrj7yGx+lX45XE0NXj2ZWl95peB5C4WNyPs4sumzPd9Vxft22Nh61UcVlowGYkqLKkgYD9w2NvY2q1yc4es/mcLI7bcWAFxvwUEnfyqJzjA43Fv0r4R1uoACI52F+JO5O9ZNpGtGMn2HeZZmuKiaKCKSQ3UoUjc2KkEEkiw2uNqVxbYnFs+H+ziJ9CyOZGCkBSGDgW338+JqRg5ZJFBFHL1XVArKbqwI6ttAF9wB70wxmfSvMuKTDyMqRujnQyqUO4uzDsJO9rVJjVcH2TJsRiJ2gxE8a2iEg6NdQkW4sFJI3BG58K9RcnIzinimllnXolkj1OVDb2YMt+I37RXnFpjXti1SOLREzKC2stG252AA8bbHevuMyOR4ftDYotL0PSqI00LY7lAwN72v2dlALYLA4bD4uVOjjUPGjxl7N0bKbSKC/jffjahOUEMGJxFnAjk0OOjFwHAKsBpFhsSaTxmQYZsGZF6RpDGrq0jl9R0hmBvt+2LeFLZtPhzg/zaRRlkR49KqGV16xBPE33FAN4c+eOWV0gleOd003XQDJbSbFxuTfzpUx42GUm0UQxEyqdbCTo5D1btoO17Hs4iks65VjFRMiamkbo3AUM2mRbHgBtvccacYpcbjFIXCul2VtUmmOzKdQO+53vv+8aARlyApNF0mJOmaUq5jTRpcrcWDXtc7X8OHCnE2QYSDFwAjpY31Kwdr2e10J02491N8/ybGLCZZ5IgqspIjZmZd9nudtieyveeclEjw0jdPLK6DUAQiIw4tpVe23b4UJsd5hmWHw0+HljRE0MyOAoW6sDZtJ3uO/xqJ5Sco1xDCRNyoKki5HG434dpqQx+CwQwz9DEis0aurnUX1W1bsew7D1pDN+WsMmF6IkDXEAVW1la37Ci9wwqGrEXTsb8i8RJhZZWmjaNJSpDMNNyARa3HhVkxWf9Gdt1PA1n2a8tEkhVWRi+kAmy8QBexJ7xe9VzDctJ4tgxt2XO/r2VXKMk7idTS6qEVtyI13FZv0iC44Hjwv71V8wzrciqZLyzlf4ifemz8oSe+sHjcnbNietxriBbVzgjcEbb2peDldvVE/1At37eQpbL7Pub+lT7SNb/LnJ0jTMJypQ2qxYTNgbWrI4cI1xoJJPZU7gsykhOmTqnu7xw2qqUa6G1DI/to04Y0Hw8q8y5kFH971UIc9UjjSOIzHVwaqpWbcGkW0Z/wB9fap8OMsONFVUy3dA6Fr5evtMs2xwhhZ+0DbxY7D/ADwrrN0eUSbdIpvKjE9NiSBwQBB58W+f0puwstI4VixJO/bTuaO4rn3ubZ6PHDZFQM65wVvESNyKzzJ4naRFVSW120jjZx/yPnWt8pMpEkbA9xtTDkByRaIHESDTI4soOxVO+3efp51djmoRdmvq9M8mWLXT+Czcm8K0MUcRsWQdYrsLkk2v22vxqyk2F96YYbCEcDbtpwCydtx41isifUtWJQW2HQaZhPoa/V1hblioJCjfiRVVzjlurROkMgmkcabWLKAdiertwJ7amM9n6OOV+LMpAHodhVU5Jcr0TDRhpViMZIYAIC/W1AntNwbVbhfU5/qMIxcWutcn3JcwxMsAijw7SdGDGXZlRADfqsW8Ozwr3gsrxiumEkliiURFw1ukJQEggEGxO52tTDB8tdM2Id0NpWDhUN7MLrc3I4rx8ajcdyuc4hZlOnQLIj2sqkWPA9p39qvOZRY8y5Nphkh1YqR4jKsbr+jsp3JQaje2/HvpXNsowmGeGREBVZVEqu2u6tt1r9xBPYKombcrDiGBkYMVvYIp2vx7TfgKbS5xJJxEjffYgfOoJo2SXlbh8OLK0SDuTSPklRGL5x0/VDv5DSPdrfSsu1THhpXyGo32289xUvl/IfG4m2mOdwTuQulR3HVwPvQiiazXl08qMhVFVgQdTajb0sBVem5Tk7dIWsNPVUXsBptcC/DarVl3MRjZDdxDCP8AuMZX9l2q25ZzAxLbp8VK/esSrEvvuakmjGzjmawEbHu1GwHkDwpnmWLlTjpF+wb/ADrprK+arLcPuuHVm/alJkPzNvlWe8+HIBV6PFQIFW2h1RQFUgXVrDYXAI8wO+hkjD2kJ4m9eadx5azcKJcuK8aWTtfUaCil4sEzC4FE2GZRuDUkUxMPT7KVJaw2HbTOKK5qRK9GVYcDsfwNYsyh1suuWaI0uFu3aTxpPMgHQ3AvxHeO6ojB5hTp8fcVrSTs7sMkZRI5cQ2w3vTuKc99IiBWVW33ve3macw4MdknuP8AisnRopTi6HKYg24e/GilogoG7+w/tXyqqNhSZ07VE5T5x00pjX4ENvNuBP4e9W/NcV0UEsn7CM3qASKyrKZ9ViTe+/nVmonS2+TX0GJSbm+xO4OC1PGWwpFXAFepJNuNUxpHS5bInM1A3t6V5ixLXHVJpljcQXexPaeHvT7Cm1t6xbTZfL6KHP25j+qR5g15nx9hX2dif1jURm50Le9zUTMItMq3OFnVoLX47e/H5XrM1zIjgAKluWOZdLLovsl/dt/kKr1q3MEajycPW5N+Wl0XA4fMHPFj6bUiXJ4mhIyTYcakYcjY1daRqxi5dEazyG5mkxWGjn+2KyOP+it7HtBLW0sPKr9lvM9gITdkeRu3W5APolqzPmTziTB44YYkmLEXBXucAlWHdwsfA+FdBinDIaa6kdgOTmGw/wCigiQ96oL/AM3GpG1faKkgKKKKAKbZhgVnieNxdXUqQe4i39/SnNFAcsY7KzhZpYX+KNip8bHj6ix9ahcycWsK3zl9zUnMJzPDKsTsFDqykqxXYNccDaw4HhULNzBJ9kIE5bFX1ByLRcPg07kD97j4WqtRdm486cNpneVYRAovT5Msil2HHu76b4rKZ8BMq4iNkKnbVurfvK3Bh5VNYTMEk0hwL3G/aPI1U7V2dXTPHJJUUrPsg6C7KNu0fjULPPqQir9ynzFJFsO7fx2qq8meSEmNnWJXjTUfilYKtvqx8Buasg7NLXYY45/Q6NEVhcTYUvNmG21bjj/yfMO0cQhmZGVbOWXWJG467aho48OFgPG+ZcoeabH4VyvQNIvY8QMit7C48iBWdHPUnVIY4R7RqPAUrE43I7OPh/amrxMh0MCpXYg7EEbEEd96+K5Xcd/v51VRtb7SJeOYW+GimC4hDuWKHtFifYivlRsHus6G5f5uUi6FeMisW+7wt6m/tWc5TjLEr3GrRzkTWxaj/sj5s16pMfVnv2MB9K1c7uZ0dElHEqLtFiLrfw3pXpri9RWFl2tUgrbWrCL5NhrkhpxZh3kk07il0+PhTOZe0ne+3lTlI+FQ2WzVsdRy6qZ55D+bv3b0+wMG5pbMcNriZe8Ee4tWTVo13LbKkc4Y2XVI7d7E/OkQaVxMJR2UixUkEdxBtSQFdNHnH1J7k5l+tgT21oEGRKEJAGwv/hqocnZAhXuq/wAMutdA/WHW8uJ+QrXm/J6PR4Yxw3R55r8t6XNlYbrCjuT426Nfm1/St0FUDmnyiOFcQykF2dFYDigCBgD3XLMfStAq+KpHBzy3ZGwooorIpCiiigCiiigCiiigGeaZXHiYXikUMrAjcA2uLXF+BHfXMecRSYPESROP0blfEWOxHgdj611RVL5cc2kWYnpFbop7W1W1K4HAOvyuN/OsWrLMc9rObcfmV+Bvfs/5qy8kcIxTdFcdtzY+lOs95ocfh2J6DpQP1oTrv/D8Q9qYYPGvheq6sh7Q4Kn51g+Eb2ny/wCzdJmwc3XKRxMcHKxYaS0RY3ZdNtUZPaANx3WPhWi1j/NVl8uKxzYxgRDGrqrHYO77WXvAF7nxFbDWULrk19W4PK3DoUblvzWw4/VLGeixBHxD4HI4dIO/94b+dYhnXJufBSGKdCjXuO1WHerDZhXVBqMz7k7BjYujnQMvEHgyHvVuINS42URnRyi0dFapnHMlOszfZ2R4jupdtDC/6rC1jbvHGisKZbcfJY+dbD2khfvRl/lN/wDyqhTP8B7q03nXhvhon/ZkI/mRv/qKzR16vp9BetHUcTOtoZXir57k9gJbgGpSJ71X8sl6oqZw0lzVRskcJdTMB+qx/Gn+G42qNVdLHxJY/wARP4W9qf4WTf8AzzouWbHD5JmDb/P8/wANe2ba1NBPtwoE9XPoa23mzL+WPJJWzAs80eHhlAYvJqPWGzhUQEseB7BvxFRvLbA5ZFFh1y+Z5ZF1CZnVl6S9iri4AFjcWHYRxsTVu50MEJcKX4GIhx4g2Uj5g+lZEK3MMt0TiavHsyP48kxlON7O0VaMDn5jIP8And9KrGGy4EAg2NOMNA2rcg93Hj41jOKbN3T6mePHta4Nf5p8aWzTFgG6shNuzqMiqfYn3rX6yLmIwAJxM5+IFYv/ADY/7fatdq6PQ5WR3JhRRRWRgFFFFAFFFFAFFFFAFFFFAfLUnNhUf4lVvvAH60rRQHlIwoAAsBwA2A8q9UUUAUUUUAUUUUB//9k=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486" name="AutoShape 6" descr="data:image/jpeg;base64,/9j/4AAQSkZJRgABAQAAAQABAAD/2wCEAAkGBhQQEBQUExQWFRUWGBcXGBgUFxgUFxQYGBgXFBcWFRcXHCYfFxwkGhgVHy8gJCcpLCwsFSAxNTAqNSYrLCkBCQoKDgwOGg8PGiwkHSQsLCksKSwsKSkpLCwsLCwpLCksLyksLCwsKSksLCkwKSwsLCwsLCwsLCwpLCwpLCwpLP/AABEIAM4A9AMBIgACEQEDEQH/xAAcAAABBQEBAQAAAAAAAAAAAAAAAwQFBgcIAgH/xABDEAACAQIEAQoDAwsDAwUAAAABAgMAEQQFEiExBgcTIkFRYXGBkTKhsRRywQgjM0JSYoKSouHwFbLRQ2PCNESD0vH/xAAaAQEAAgMBAAAAAAAAAAAAAAAAAQMCBAUG/8QALxEAAgIBAwMCAgoDAAAAAAAAAAECEQMEEiExQVEFE2HwIjJCcYGhscHR4RQjkf/aAAwDAQACEQMRAD8A3GiiigCiiigCiiigCiiigCiiigCiiigCiikMRjo4/jdE+8wX6mgF6KruN5wsvh+PGQ/wuH/2XqBx3PjlkfCV5PuRt9WtQGgUVkGN/KOwy/o8NK/3mVPpeoDGflITn9Fhol+8zP8ATTQG/V8vXMmN598zk+GRI/uRr9WuagsVzl5jL8eLlt3Byo/ptQHXNFUHmY5RHF5cA7l3iNiWN2Ktutz4bj0q/UAUUUUAUUUUAUUUUAUUUUAUUUUAUUU0zTNIsLE0sziONN2ZuA7Bw3JvYWFAO6KyXO+f+JFZsNh2lUNo1SN0e9tQOkAmxseNjtwqoY78ojGv+jigj/hZz82t8qA6IvX29cq47nlzSX/3JQf9tUT5hb/OoDG8rsZP+kxM7+DSOflegOvcXnEEP6SaNPvuq/U1BY3nQyyL4sZEfBCZP9gNcrwZXiZz1IpXJ7kZvwqcwXNbmc3w4SUDveyD+qgNtxvP5lsfwmaT7kdh7uRUBjPykoh+iwjt4vIq/JVP1rPMz5pMZhIw+I0ICQNmDkE3IuBwGx9qbYfkLfiZG8l0/M3oC3Y38ozFt+jghTzDuf8AcB8qgMbz25pJwnCfcRF+diaRPJGGO2pST4vfw3005w2VxKbCNOHaL7jz/wA2ouSrLl9uDnV0V/Gct8fP8eKnfw6R7ewNR5wuIl3KyN4sD+NXowheAA8tq+Bb1k40cx+peI/mUhcjmPEAebD8KVTk63awHkCf+Ktc8FN+jokXR1cpqyFi5OL2sx8rD/mpCDk9COKk+ZP4U70UvFV0caZTl1E66jTH5HGYHCRqGAJBA3uN+Plt61STWo4Vaz7lBgOgxU0fYrtb7pN1+RFRmhtoz9PzublCT+Jpn5PuedHingJ2kG3mOsPo3vXQlcdcis2OFxsMg7GH1v8Ahb1rsDC4gSIrruGAYeRF6oOqK0UUUAUUUUAUUUUAUUUUAUUUUAVE8q8jGNwU+HJA6RCATwVuKN6MAalqKA5MzTk5JgpsRhZrFtNwVuQWjs9xf9xn+VMeRGVRYnGpDOCVYOAA2jrBSwufQ1q/PblvRYmPEW2IRm8Qp6KQfyOvtWP4bFHBY1JBxhlDbdult/ex96diDeIebnLYCPzGG7D+elkkYggEdUAC+4qbw+RwREdFCoG36DBjyP5yTh5mnmVySNAml532IvGIkuDd0JZ/3SFuNur2V7nGwL2FuP2jEkcdrERbWv399OGShzl8ro9gkpBsPzrxJpFzeyLuTx8xap4VW8rwYkbXEcONNrlYSzA27JGIPC+/iasooCA5cZX9owM6AXYLrX7ydce9iPWsCbFhgC0o4cDqYjw/w10042rljlhhRgsfiYGS4SRinWK9RhrThx2I9qECk+NQHqsT5jT7bmk8PmQ1rv2j57fjVexGLueGnwF7D+Yk0iZ6gxnBSi4vuaNJDTVktT3LZumgjk71F/MbH50TQVsdTx9uMnF9uBqqahb2pvLhrGnUYsafCASDxrBKmZLK8bK+UpWFKezYKxrxHDaujjiXSy7kOsOlVvnNwGnEJLbZ10n7ygfgR7VasOleuXmUdNgZm/WiKOPTZv6Sfao1ELVfB/sY6TP7eoi/PH/flGQRuQQRxBBHpXV3NTnYxWWx77x9Q+XxL8j8q5Pravye8+tI+HJ2YGw/eXrD5Fv5a5Z603eiiigCiiigCiiigCiiigCiiigCiiigKPzt5QJ8Dq/Yax+7IOjPzKn+Guac5Uno3PFkAb7yXjb5rf1rr/PMuGIw00R/XRlHgSNj6Gx9K5Q5QYewkBFiriTyEo63s6EfxUINy5s8yXE5RCzBGZF6NukLMLwnT8I3/RFD61Y4Rt1LDcbQYQjuPWaTb12+VZZ+T1nVjicMSf1ZlA42/RSeXGM7fs1rCztE5JIuu158Xtv+4otfbtF6qg/pOL+bMqJEZjKxsuHYeMjqg9LaiakhUPgc71Hrda4BHRRysBc23Yjf2HA1LNIBxIHntVpB7NYLz84BosZBiIzo6VDCzXsLodrnxU/01uEeZxs+hXBa17DfbjxG1UXnsyP7RlkrAXaEiVf4dn/pvQHOWNBBu0iux2Oly54dptbw2JprrPdSsjx6dukLW7dKqDtfhcsOPdTQ0BovN3jNcMkR4odQ8m2PzFWCZLVnnIbHGHFoT8L3jO/fuNvMCtLxUVSpUeT9Sx+3qW+0uf5IyWOvWFmsa9SU0dt62Y0zXS3KiZkhDi/bTQ4avODxZFSRXULitzE9vBS7gN8LDcgd5A96nsdEGjdDuHZlPioBU/WmGBjs6nuN/bepDjYnu/ua2W4qW59l+r/opk25KjAMfgzDK8Z4ozKfQ2qZ5DZ22ExiSKbWIP8ALuR6rqHrT7nNy3o8Z0gFhKob+Jeo30B9arCyKvRsoIIvquQbkNfqjiBpIG/aDXDyQ2ScT3WDJ7uOM/KOz8vx6TxrJGwZW4EeBsR6G49Kc1RuaDNBNlwF7mNip8juDV4vWBcfaKKKAKKKKAKKKKAKKKKAKKKKA+Gubec7J+hzGZANpNdv4x9oj/rDLWx853Lg5Vg+kRdUsjaI7/CpsSWbvAA4dpIrAs7zubFl5ZZGkkQhlZt+qrCROGwFmYUIG/Nfm4wua4dm+B26F+zqyjo9/IlT6V0rioiskmm9yAw6ONC+1gVDNsSdzvv7VyVj10TMV231KR3HrKfYiurMtzf7XgcJihptIil9RIHWFnUAcTqDCsXxyupPPmj1iNRtrEljteeZIl63Zpj4m9rfXvbwMpFh0FxcELFLOR2Ws3C3VHpwpRYgtwvRhlNvzOFeRh5M9wD47ilJNdzq6WzAMBJNHEvZtpXrALxNu6syK+J7wskiXYCV9gNLqmHjUdpA4i1u39q1PMUY8TG8YZWOnTIoOoANsym3bUQSmq5EDG9jbpMVJYELsW4H+x7Kn8rwhWM6mLFt90WO1+zStLDiupyTjMFNh55YFRbwuy6iiE2BNiWYcLb3plmTTWHSvq/d1qxFtt1U7VfOe3IlhzTpGJVJ01XC6uuvVItcfu+9Z5iFjA6hcm/FgFFvIE7+tQSJwylSCOIII9N62bAY4TRI/wC0oPuN6xWtE5B4wyYcpxMbW9G3HzvVWR7VZx/VsO/Gp+H+v9k7ilplp3qUkwzHsNJrlzHsqzHnj5OHCSSGkSVLYNqIcpf9k+1SeDyRydwQO0kfId5rpQywa6lWSSYQw7Fr7C3rfsFLwxmRgNt+/YCpH/RTsvADj50sMpEYLEk6d7KCzbdwHE1sYMmN/Sbt9vgUXzVGf86WTF8Estt4nvtv1GOgn30GsjTcEeuwvw8ewWufSujszwYxEEsKxSFXQoNQWIKWBu/Xa5OrSbWFuyuc3iKOVYbqSCD2EGx+daWre6W7yes9Mmtjx+Hx9zNK5quUDRho9RAIHAkfCbdngVractzdwBvqHc34GuY+S+N6Kfjt7bcOHqD6VunJvNtcY3rlZbUrR6nRwjlxOLXT9zSMNj1fgbHuOx/vTi9VKOWpDDZoycesPmPI1ksvkoy6Rr6pPUUhhcWsg6p8x2j0perk7NJprhhRRRUkBRRRQBRRRQFC57Mn+0ZRKQLtCVlHkps3yJrnLBgGzXO6kNvxset/Qb28K7AzXAieCWJuEiMh/iBFcgJCYpJYm4xuQfK5if5Ee1CBvmURAW/FdUZ80Nh/SUrdOYXNftOWTYVmsYZNuBskvXFgf3w/vWJ45LqwPGyv6r+af56TVr5kM46HMuiJ6uIRo+JA1r+cj3HDdSP4qiTcU2upJvmLuNzq02F9eI6FQV2tpXfsvt3imSiPYAwg3NhHA+IZgRqHWYb/ABFifGpR8lbWSphQE32hDPc7m7MbG57bU8wuBs2rppH7LFhp2uOCgXO/b3DupHoSMIJJQ4ISdrcQ3RRRm+xNviPfbsqQhacsCyxqvaAzM3vYDjv/AJenpqJzHlbg8NfpsVBGe5pUB/lvepIKFz+cn+ly8Tqt2w7q54W0OdDA9vEqfIVgcbyMOpGAO9I9+/4zuO/jXSufctcHjcNNBEmJxIljeP8AMYaVl6wIB1sqrsbG9651w3JrESixZU06gVkkCldJ0N1b3FiLWt2UtLqCMxeGZes9rkn9ZST42U7Vb+aLM+jx3Rm1pkK78NS9dfoR61D4Hk5A7aWxcadVmvpOk6RewdtK3NrAd9fcskSGaKXDLM7xyI4uFNwpBI0oDxG3Gqc0Pcxyh5RVmxrJBwfc6FXDN+yvtS8eCc9gHtTl+VGBRQSw3ANtyRfex7jULjudjL4eAufFgPxJriY9Bl8r8/4ORH0uPeT+fwJkZfbjv4ULh2J4WtwA4VQMx5+4RfooVPoW+thVYzHn1xL/AALpHov0F/nXRho2vrSM36ZH7Jsv2Bu02pvPJEg68yj+IfQVz7jucjGTcZLe5+pqKbPcUxJMr7gqd7CxG47uFdSGRw+qVr0XH9pnQeIz3Cr/ANQt2dUdvdc2rCOXfRnHztF8DsHtsbFgCwNtviv71E4jFSSEtJISWtclib7bE27gAKSATSd21bWAAt+9c3uLbWsDfwrLJmlk4bOjptHj07uN2LIdDRvcHVxsbkWJQ6r8D2+RFafyQzm1lJ4gH8D86yfoz/8Au31qeyvNSoTf4Tue25sdu8ca1ckbR2NJm9rJfZm84TG3HGpBccBYVmWWcpRYAsb1bcvxmqxb0rVvszv7YzVlnhxG9wSD3ipOHN3X4rMPY1DYeYWp0DWVOPQ0cuKMnyiw4bMkftse4/5vTqqren+CzMrsxuvjxH9qshm7SOfl0tcwJyivINFbBonqiiihIVy7zqZR9mzqdbWWbrju/OCx/qrqKsQ/KOye32XEqOGqNj/Wt/nQGUA6lUntNj/8gKH2db+tMMszBsNiI5l+KJ1cdm6sGt8qeL1gwHaCR/EOkX+pSPWo/GfHfsaze+/1JoDpSPMcdjYOrDg44X/OfnpZ8W3WPS30xqoG5uBq8uymzziEFcRnUeGUb9HhYsPh733OnUZJPM2B3rJeT/KOAxGPEu2kRhVDl5hqC2AVTcRjYcB62pjg+UUxk04aKMAAEhIwmwA1Fm2sLnifCjXz8/cRfNGrYjH5Q3xnMMxP77Yl0P8AOY47elqSTlxh8L/6XKsNB3PM8MbeoiV2+dZ/HLmEjxxloY3bU6q7KzOh1XOnrBkCg2Ft9Nxc8atm+XNGEcv0iyarNpdd1I1CzgG2438fCpaXZjk1bNeeKdwVbE4aMfswQGY9460rEH+Ws/xud4RpXlZZppJGZmYssQZmN2NowtgSTtVWotUEk+eVCL+iwsK+LDpD7tSM/K/EsLdIVHcgCj5VD2r5QC8+Nkf4nZvNiaQovRqoD7Ravl6+UAucS2kLq6q6rAD9qwbfib2HGky3mfOlcNl0su6Ru4H7Kk/MCpfLOQ+KxCCRUAQ8GdgAd7cOPHwoCD6SvhkNW7H82s0OHMzOjAWuF1XsTa9yB22qZl5u8PFFFMXeRdUTMCQuqN9msALggkdtAZwqEnYXqx8jsvibGRRYsMsUrBGIOkrququG4bMQa0MZLg8FiYWCRhfzkbatxuLxv1u3Yi/iKrXL2SOZ+kiKmwW5W1rjqk7bb2U+9Q2ETeY8gI8HKDFjI547/CpHSr29YKSLbcR7U/wuYre16iclwjNDHII3Osb2VttvLvr1mGF09Zbhh2cD4itObtnpNGtkepdMFjKlf9U3AH+f5tWf5fnVwCf876msoxvSPvsOAPptUOVcI2pRjJ2XOCcEbnelb1D9Jo2Pz3vT7C4jUO6sGa0sdcolYMzdF0ixA7+zwr5TPXRT3ZLg1Xgg3bRcKKKK6JxAqk88OT/aconAF2jAlX+A7/K9XWqryvxxciAHYi8niCNlPhbf2rGUlFWyzHjeR7UcvZY46t9huL92kiQfLUKayrqUEfqlh6fEPkW9qc4nB9HNNESRoLkfvaL289qjWlO/ib+vf8zWRWfL2pzgce0TEgKQQVZXGpWBsbEeYB8xTS9ekQk2AJJ7BvQEq/KnEH/qaQEMYCqihUIsVWw6o8u0k9tR2IxTSG7szHvYlj7mnP8AoM/VvE4DsFUspUFjwFzUnNyExEegyaVDOqE3voLEgFrDhcHh3UIK9qovV1xXN50BQySMV6VY5LKFsGJF1JJvuLeoqXx/IjDYZoXI1BZgJFZrho2JCtbs3+tBZmYFOsNlMsjhFjcsQSBYgkDid+zxrT8xwuGwsuHkQRgxSdbSFGqNwQbgcStvnXvFZyjzQPh0aRoWb9GrG6PfUPhHba1BZQMLyKxDyiMqEJQyAsRYqDYkab3PhUtgObktiDFJJb810ilB8e+kqL8CD51cI3xGKkSSCDR0LMl5WVBdgLxkXv4+tK5fkuIxZ6Zp44GR3iAVSzK1gCCDtbh9aiyOSBy7kBh0xUkT6pAESSMsbbXs4YDYkGpDKcvwmFnnRxGg1JIjNa4FrMgLb2v2U8y3k/HiI9c8splvLG3WVRGyk2Gw3B2J4V7y3CYQ4MAxKJCkisxuWWRSQGBPDs7qAa5RnqQGZIULqZC8YRWcANuwGkdh8qZ4XlQ2HjeNIzp1syEsF0hjfTax8asmW8vY4sPEvVDqgDBdusNuCi/Zfh21WsdEJXlZFI1amUEEbm54HsvWMnRlFWNp+VsswZG0hWFiN2JHmTYe1WHIMgWfC3llmABZVS4VAALqdxdxq7KhObbIo8VM0khLCIXZWNwzm9gR2WsdhWpKobs2HyrBt3SN/TaaM1ul0KxFyfwqwhTH1wF1SDUTqBuSNW2k8LWqRxWGjmZAYkspuoCKAL27ANxtwp9mxASw2BKj53qM+2hDeqMjknTZ08eDF1jH9yxRS2Ar7MivcMqkeIB+tVo5mWPxC1qcpmnZcnsFRxRbKFHzGcicJJeytGT2xsVF++xuPlXjDcjjEtkl1cLFxY7cAbU8jzHYcN6dwzfOq2iE2uh4lwD7GwJtvv8AS9fF1IfhYW7bbe9O/tFKJJftqXyZb3XI1GJb930uaK9yutzdQfb8aKqH4F9ooorrHlxLEYgIrM3BQSfSs9bEly8jcWJP9vSrDy3xxWJIxxkbf7q7/Uj2qsqOp3VqZpXKjsaDFUHN9zF+W+E6HHF/1Wa/oQL/AFb2pryXySKbEJHNfSXKGxsb2su/de1WbnHwNwT4XHmD/wAE1VcoxRDhhxsrj7yGx+lX45XE0NXj2ZWl95peB5C4WNyPs4sumzPd9Vxft22Nh61UcVlowGYkqLKkgYD9w2NvY2q1yc4es/mcLI7bcWAFxvwUEnfyqJzjA43Fv0r4R1uoACI52F+JO5O9ZNpGtGMn2HeZZmuKiaKCKSQ3UoUjc2KkEEkiw2uNqVxbYnFs+H+ziJ9CyOZGCkBSGDgW338+JqRg5ZJFBFHL1XVArKbqwI6ttAF9wB70wxmfSvMuKTDyMqRujnQyqUO4uzDsJO9rVJjVcH2TJsRiJ2gxE8a2iEg6NdQkW4sFJI3BG58K9RcnIzinimllnXolkj1OVDb2YMt+I37RXnFpjXti1SOLREzKC2stG252AA8bbHevuMyOR4ftDYotL0PSqI00LY7lAwN72v2dlALYLA4bD4uVOjjUPGjxl7N0bKbSKC/jffjahOUEMGJxFnAjk0OOjFwHAKsBpFhsSaTxmQYZsGZF6RpDGrq0jl9R0hmBvt+2LeFLZtPhzg/zaRRlkR49KqGV16xBPE33FAN4c+eOWV0gleOd003XQDJbSbFxuTfzpUx42GUm0UQxEyqdbCTo5D1btoO17Hs4iks65VjFRMiamkbo3AUM2mRbHgBtvccacYpcbjFIXCul2VtUmmOzKdQO+53vv+8aARlyApNF0mJOmaUq5jTRpcrcWDXtc7X8OHCnE2QYSDFwAjpY31Kwdr2e10J02491N8/ybGLCZZ5IgqspIjZmZd9nudtieyveeclEjw0jdPLK6DUAQiIw4tpVe23b4UJsd5hmWHw0+HljRE0MyOAoW6sDZtJ3uO/xqJ5Sco1xDCRNyoKki5HG434dpqQx+CwQwz9DEis0aurnUX1W1bsew7D1pDN+WsMmF6IkDXEAVW1la37Ci9wwqGrEXTsb8i8RJhZZWmjaNJSpDMNNyARa3HhVkxWf9Gdt1PA1n2a8tEkhVWRi+kAmy8QBexJ7xe9VzDctJ4tgxt2XO/r2VXKMk7idTS6qEVtyI13FZv0iC44Hjwv71V8wzrciqZLyzlf4ifemz8oSe+sHjcnbNietxriBbVzgjcEbb2peDldvVE/1At37eQpbL7Pub+lT7SNb/LnJ0jTMJypQ2qxYTNgbWrI4cI1xoJJPZU7gsykhOmTqnu7xw2qqUa6G1DI/to04Y0Hw8q8y5kFH971UIc9UjjSOIzHVwaqpWbcGkW0Z/wB9fap8OMsONFVUy3dA6Fr5evtMs2xwhhZ+0DbxY7D/ADwrrN0eUSbdIpvKjE9NiSBwQBB58W+f0puwstI4VixJO/bTuaO4rn3ubZ6PHDZFQM65wVvESNyKzzJ4naRFVSW120jjZx/yPnWt8pMpEkbA9xtTDkByRaIHESDTI4soOxVO+3efp51djmoRdmvq9M8mWLXT+Czcm8K0MUcRsWQdYrsLkk2v22vxqyk2F96YYbCEcDbtpwCydtx41isifUtWJQW2HQaZhPoa/V1hblioJCjfiRVVzjlurROkMgmkcabWLKAdiertwJ7amM9n6OOV+LMpAHodhVU5Jcr0TDRhpViMZIYAIC/W1AntNwbVbhfU5/qMIxcWutcn3JcwxMsAijw7SdGDGXZlRADfqsW8Ozwr3gsrxiumEkliiURFw1ukJQEggEGxO52tTDB8tdM2Id0NpWDhUN7MLrc3I4rx8ajcdyuc4hZlOnQLIj2sqkWPA9p39qvOZRY8y5Nphkh1YqR4jKsbr+jsp3JQaje2/HvpXNsowmGeGREBVZVEqu2u6tt1r9xBPYKombcrDiGBkYMVvYIp2vx7TfgKbS5xJJxEjffYgfOoJo2SXlbh8OLK0SDuTSPklRGL5x0/VDv5DSPdrfSsu1THhpXyGo32289xUvl/IfG4m2mOdwTuQulR3HVwPvQiiazXl08qMhVFVgQdTajb0sBVem5Tk7dIWsNPVUXsBptcC/DarVl3MRjZDdxDCP8AuMZX9l2q25ZzAxLbp8VK/esSrEvvuakmjGzjmawEbHu1GwHkDwpnmWLlTjpF+wb/ADrprK+arLcPuuHVm/alJkPzNvlWe8+HIBV6PFQIFW2h1RQFUgXVrDYXAI8wO+hkjD2kJ4m9eadx5azcKJcuK8aWTtfUaCil4sEzC4FE2GZRuDUkUxMPT7KVJaw2HbTOKK5qRK9GVYcDsfwNYsyh1suuWaI0uFu3aTxpPMgHQ3AvxHeO6ojB5hTp8fcVrSTs7sMkZRI5cQ2w3vTuKc99IiBWVW33ve3macw4MdknuP8AisnRopTi6HKYg24e/GilogoG7+w/tXyqqNhSZ07VE5T5x00pjX4ENvNuBP4e9W/NcV0UEsn7CM3qASKyrKZ9ViTe+/nVmonS2+TX0GJSbm+xO4OC1PGWwpFXAFepJNuNUxpHS5bInM1A3t6V5ixLXHVJpljcQXexPaeHvT7Cm1t6xbTZfL6KHP25j+qR5g15nx9hX2dif1jURm50Le9zUTMItMq3OFnVoLX47e/H5XrM1zIjgAKluWOZdLLovsl/dt/kKr1q3MEajycPW5N+Wl0XA4fMHPFj6bUiXJ4mhIyTYcakYcjY1daRqxi5dEazyG5mkxWGjn+2KyOP+it7HtBLW0sPKr9lvM9gITdkeRu3W5APolqzPmTziTB44YYkmLEXBXucAlWHdwsfA+FdBinDIaa6kdgOTmGw/wCigiQ96oL/AM3GpG1faKkgKKKKAKbZhgVnieNxdXUqQe4i39/SnNFAcsY7KzhZpYX+KNip8bHj6ix9ahcycWsK3zl9zUnMJzPDKsTsFDqykqxXYNccDaw4HhULNzBJ9kIE5bFX1ByLRcPg07kD97j4WqtRdm486cNpneVYRAovT5Msil2HHu76b4rKZ8BMq4iNkKnbVurfvK3Bh5VNYTMEk0hwL3G/aPI1U7V2dXTPHJJUUrPsg6C7KNu0fjULPPqQir9ynzFJFsO7fx2qq8meSEmNnWJXjTUfilYKtvqx8Buasg7NLXYY45/Q6NEVhcTYUvNmG21bjj/yfMO0cQhmZGVbOWXWJG467aho48OFgPG+ZcoeabH4VyvQNIvY8QMit7C48iBWdHPUnVIY4R7RqPAUrE43I7OPh/amrxMh0MCpXYg7EEbEEd96+K5Xcd/v51VRtb7SJeOYW+GimC4hDuWKHtFifYivlRsHus6G5f5uUi6FeMisW+7wt6m/tWc5TjLEr3GrRzkTWxaj/sj5s16pMfVnv2MB9K1c7uZ0dElHEqLtFiLrfw3pXpri9RWFl2tUgrbWrCL5NhrkhpxZh3kk07il0+PhTOZe0ne+3lTlI+FQ2WzVsdRy6qZ55D+bv3b0+wMG5pbMcNriZe8Ee4tWTVo13LbKkc4Y2XVI7d7E/OkQaVxMJR2UixUkEdxBtSQFdNHnH1J7k5l+tgT21oEGRKEJAGwv/hqocnZAhXuq/wAMutdA/WHW8uJ+QrXm/J6PR4Yxw3R55r8t6XNlYbrCjuT426Nfm1/St0FUDmnyiOFcQykF2dFYDigCBgD3XLMfStAq+KpHBzy3ZGwooorIpCiiigCiiigCiiigGeaZXHiYXikUMrAjcA2uLXF+BHfXMecRSYPESROP0blfEWOxHgdj611RVL5cc2kWYnpFbop7W1W1K4HAOvyuN/OsWrLMc9rObcfmV+Bvfs/5qy8kcIxTdFcdtzY+lOs95ocfh2J6DpQP1oTrv/D8Q9qYYPGvheq6sh7Q4Kn51g+Eb2ny/wCzdJmwc3XKRxMcHKxYaS0RY3ZdNtUZPaANx3WPhWi1j/NVl8uKxzYxgRDGrqrHYO77WXvAF7nxFbDWULrk19W4PK3DoUblvzWw4/VLGeixBHxD4HI4dIO/94b+dYhnXJufBSGKdCjXuO1WHerDZhXVBqMz7k7BjYujnQMvEHgyHvVuINS42URnRyi0dFapnHMlOszfZ2R4jupdtDC/6rC1jbvHGisKZbcfJY+dbD2khfvRl/lN/wDyqhTP8B7q03nXhvhon/ZkI/mRv/qKzR16vp9BetHUcTOtoZXir57k9gJbgGpSJ71X8sl6oqZw0lzVRskcJdTMB+qx/Gn+G42qNVdLHxJY/wARP4W9qf4WTf8AzzouWbHD5JmDb/P8/wANe2ba1NBPtwoE9XPoa23mzL+WPJJWzAs80eHhlAYvJqPWGzhUQEseB7BvxFRvLbA5ZFFh1y+Z5ZF1CZnVl6S9iri4AFjcWHYRxsTVu50MEJcKX4GIhx4g2Uj5g+lZEK3MMt0TiavHsyP48kxlON7O0VaMDn5jIP8And9KrGGy4EAg2NOMNA2rcg93Hj41jOKbN3T6mePHta4Nf5p8aWzTFgG6shNuzqMiqfYn3rX6yLmIwAJxM5+IFYv/ADY/7fatdq6PQ5WR3JhRRRWRgFFFFAFFFFAFFFFAFFFFAfLUnNhUf4lVvvAH60rRQHlIwoAAsBwA2A8q9UUUAUUUUAUUUUB//9k="/>
          <p:cNvSpPr>
            <a:spLocks noChangeAspect="1" noChangeArrowheads="1"/>
          </p:cNvSpPr>
          <p:nvPr/>
        </p:nvSpPr>
        <p:spPr bwMode="auto">
          <a:xfrm>
            <a:off x="0" y="-949325"/>
            <a:ext cx="2324100" cy="196215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496" name="AutoShape 16" descr="data:image/jpeg;base64,/9j/4AAQSkZJRgABAQAAAQABAAD/2wCEAAkGBwgHBgkIBwgKCgkLDRYPDQwMDRsUFRAWIB0iIiAdHx8kKDQsJCYxJx8fLT0tMTU3Ojo6Iys/RD84QzQ5OjcBCgoKDQwNGg8PGjclHyU3Nzc3Nzc3Nzc3Nzc3Nzc3Nzc3Nzc3Nzc3Nzc3Nzc3Nzc3Nzc3Nzc3Nzc3Nzc3Nzc3N//AABEIALwAaAMBIgACEQEDEQH/xAAcAAACAgMBAQAAAAAAAAAAAAAGBwAFAQIEAwj/xABREAABAgQDAQgLDAcGBwAAAAABAgMABAURBhIhMQcTQVFhdLGyFBUWIjZTcXOBkcEyMzQ3QlSSk6HC0dJVY2SDhJSiJCY1UnLhIydDREVis//EABkBAQEBAQEBAAAAAAAAAAAAAAADAQQCBf/EACcRAAICAQMDAwUBAAAAAAAAAAABAhEDBCFBEjHBUWGREyIycfAU/9oADAMBAAIRAxEAPwB4EgDWKKr4jYkFltILjo+Sn2nYI88a1oUSjvTG1QTZI4yTYCFFW5kYflmJusttT9enU7+zKv8AfMSrZ2LWm/fKOthyQAym8Szr5KmRKJF9ipkHovGyq7UbaOSI8ryvywkXsc4mdVcViYaTwIYs2kDkAEeXdliX9O1D68wA8DX6l42Q+sX+WMdv6l42R+sX+WEh3YYlP/nah9eqMd2GJP07Uf5hUAPDugqPC5JH94v8sY7oKj42RH71f5YSHdhiT9O1H+YVEGMMSfp2o/zBgB4d0U/42S+tV+WJ3Qz/AI2RH71X5YSHdjiX9O1D68xkYzxMNldn/rjADvTiKeSbrXJLHEmYyn+q0WdNxK0+6lmYSWXTrZY2jkI0PohBs48xSwq6a1MLHCh7K4lXlBEEdFqKcWMu9ittyOIJVBeySwyMTiRtIR8lY5NvQA+m1haQpJBB4oxAngGvGr0xCne9dHerTxKG0RmAK7dOSXlUuXPuHZxAPoBPSBCl3VH1OY7qSFe5YKGkDiSEC3SYbu6OQJuj88HQYTW6aq2Pa0OJ5PUTAA5miXjzzRM4gD0zR1yUhMzwUZZlbmX3WRJVb1RX542S6pGqFFPk0vAFv2iqN/gkx9Sr8I5pyQmZJKTMMuNhZIGdBF9I4+yXfGL+kY1U8tRBUSq3GbwBvmiXjzzRM8Ael4Idz6YUxjeiKQSCZtKCORQKfbAzmi9wKr++lDHHOt9MANzAg7ExHVpVFwlE0bDygRmNsKa4zrXOB0RIAsN0j4VSOdjqqhOboLSpvdLrjAdlWUh5JLsy+G0gZE8e30Q5N0b4XSL/ADsdVUIfdaP/ADFrnnh1EwBFUhkvLbZq9MdIWEIO/W3zyamPKbpjcsy8s1OmrW0FEtofupVuADjPFwQLXN73iXPHAF9UOw5WTlXpadbmnXgStkIKS15Tc9AjWlpZnlLD83LyeW1t9PutDyjiHrijuYkAE7clKrLQNVkk51hKipfuO9Jvt1FxaOWroZp6mUsTcvO74jMosq97P+U6mKLvuWIQoGxBB5YA7DP/AKofSMTs/wDUj6RjiiQBeUQM1OeEtMzUvINlJUX3ySkW4IJcLyrEluh0aWlp+XnkCZaXv0uTlvmAtrC/vBTuZeHFH5031hADrwlrjWt84HRGYxg83xrW+cRIAst0b4ZRudfdVCG3WvjFrnnx1Ew+t0T4dRud/dVCF3WfjFrnnx1EwAIxIkSAJEEZjrptPfqU43KyybuOHS+wDjMak26RkpKKt9jWSlH56ZblpZBW6s2SkR2Yl3ntu63LkKS0lLSlp2KUkAE/ZBJLS7Uqp6kUNQTNJRedqTmxtPCEwMVB2RbBYpzSlJ2KmHvdK8g2JH2xWUFGJy4szy5L4/t34K0iMRmMRE6yQVbmPhzR+dN9YQKwVbmXhzR+dN9YQA6sHaYzrfOYkZwf4Z1zb8I9giQBZbop/t1G519xUIXdY+MSuefHVEPndH+G0e3zr7qoQu6t8Ydc5x90QAJxIkSAMiLjC1VRSKwzNPAlqxQuw1CTwiOGmNyjs22ioPuMSxPfrbRmIHki/qFMo7pKaTU6ahgWAcmlvB0+Xvco9EZ19MkZPEskHGXZnfhpLMvVKlR55QUieRdt4H3wG9iDyg38ogRqkm5T6g/KOKClMrKcw4YupSWbkn5d5VfpZ7HJLYG+ryk8Qya662jgqQkQsvNVByemFKupRYyJ9Nzc+qKSyxlGiGPTyx5HO9ml8rn4KqxjEEq5eXm8IP1B6Val5hmYS0w60Mu/g+6BGwkcYgaiadnS1RIK9zDw6o/Om+sIFIK9y/w6o/Om+sI0wdWD/DOtc59giRjBpvjGuH9p9giQB34/Oaq0dJ2dknqqhEbq/wAYlc5x90Q98eC9apA/aD1DCI3VvjDrnOPuiABOMxiMwBLwZ4dXVajRkss0inVRiUVlS04AHU3uSdCNOXbHDRKvR5WlmVmZOZbm1ElU5L5FLtwABQ09HFtjoRSKc64JmXqtUQtQzZ1S+ZR9KVRKbtU0UiuSzElVCbS+BZFK+Ny6h1hA5iVydaqKG6pTJKWdbTcNMICUka7Sk68PDF2qRW4jIvENacSfk7w5b7VxyLw3JpGYioOHhU6tlhPrUo9EeINLd+fJ6kr2QO1GpTNQLfZCxkaTkabQkJQ2OIAbI44vKy1IMSyGmXmFPI0SiXUXNtrlbhABOmxItFHF41WxJkgr3LvDuj85R0wKQV7l/hzSOcI6Y0wcuB1ZsXVs8cz7BEjGBdMWVri7JHQIkAWuOv8AG6R59XUMIfdVN90Ouc4+6IfGOTeu0kfrldUwht1T4w65zn2CABSMxiNtIAupSlMPYZm6mVL39l4NpSLZSDl4OPUxzqolVbZMwqnzKWxrn3sjSLukNF7A880g2WucQlJ5SURb4fYakcSmRcqM7NTiWyHQof8AC2C41NzHTHEpV+j5s9VLH1803t7JIBXpebZYbfeQ8hp0XbUoGyxyRumlz63kMJk31OrQFpQGySUnh8kE8hLmu4YXIN++yc4MnIhSrerU+qPSpM9s67Un25x2Vkqeylp1bN8ygn5IA5b7Yz6Cqyn+x24var8V82Ck1S5+VVkmZR5olJUM6LaDaY4YMq2tlzBcsuXdmXUCaISuZtn2G404IDbxPJBRdIvp8ryRbfdOjEFe5drjqkD9pR0wKQWblvh3R+cI6YmXHJgPXFdYuP8AuPYIxEwH4WVjnA6BEgC2xv8A4/SfOr6hhC7qnxhVznPsEPvGwvX6T5xfVMITdU+MKuc59ggAUjYHURrEgAidqkrKYaap0k6tcw86Hn15SkNkWsBy6DWPM4trBcQ52UErT8tLSQVf6jbX0xRE3jEe3kl6kVp8au1fO/uWNMq85S3XHZF8tqdFl96CDrfYYxTqxO055x2Vesp3RwKSFBflB2xXxIxSkuT28UJXa7lnPVufn5csTUxnazZgjIkAG1tLDQckVkSJGNt9zYxjFVFUSC3ct8O6PzhHTAlBbuWa47pHOEdMYehx4F8LKxzgcP8A6iMRnBGmLKvra76eoIkAW2NPCCj+dX1DCN3R6dNzePK45LsKcSJrKSOPKIeONPCGj+eWP6DADVEg4vxBcXHbE38mREOwewqe0lR+aLjrlsJV+aYdfl6TMuNNe7WlNwPx9EfRTLkn2scmm2ZXemlhoJCAT0QP1afmRMlyVSgNqSlGVKwnLY38o14r39AMc61EW0vUnizY5SqToR3c/VeCScI5LRszhqtPuJaZpz61qNglIBJh74bO+u9jpQ0ZhdySRfS1+WLau0udbpEwptcr72VKLKylWXjBy6R3PFUbvdnqM05VwfO83hSuyjxZmaY827/lNtRya6x4HDtW+YO/Z+MO2UmnXFh6eGdJcJyqOa9/JwX4Pxi7fmUssKcW03cjvE71qo3A009Hl5YY8EpR6nsMk4xn0x3PnU0CqjbJOesfjENCqY2ybg9X4w8alMGYaAcl95dSrhRl04jF5hxUp2E032O245kUpX/DClKIubfZENTJaf8AIphi8t9PB84dpKj80X9kEu5vITMpjmiqmGVNhUykAnhMPidVJCXG/SLSUuZklK2wNBbXZywtKXbuyw7b59ppwWiWLNHI2lwesmKUEmwuwR4WVfz6eoIkYwR4V1cfr09QRIsTLXG5CcRUUcbyuoYB6i0F4pxEq17VE/8AzRBtjk2xJQ/PL6phbYirLFNxhiBp555BVPqUAhF9MiBGNWqMatUFEhOIlC5kdYW04Mrjbh71YGwEcBHHG0++xPTCFSzLDICQA2ybjThMCjOMaSlsB5c4XB/1EDU8ljGy8aU4KG9TE4E21Cm7m/oEcEND0NffsjjjpGq+7YO6GzLy5Mwubbl5pBskO6BSSOA+uLSaqSH2VNOz8lvaxrkUnZ6/ZCzaxzIpWkqmZspBFwGo6XMf0raw/PoN798i9hH1lmaq1dFZYW7qTQVuS6FLLjilb2VZs1tbX26R0tLlpdCW0zkuoBWZIU6D31xrt14eT06wEDH0idk1OelqPRGP6TkCXXp8qvqUptpHqOolFNUeMmnc2mpUFNXRLzLiVsPIdXa3eKzADjPLGaS/JyuXf5pLCglSFd9lUnNcX1tfbAUvHMkrZNTfpa1jDWNqeHAXXptaQD3uQp+2OLW43qqt1R16RvTJpb2H0/O051ltKJ1o5Mxy5gAL20AuSdkBsi2UYvw2eOf9kVszjCmrSAw/OJ4VZ0XjbD1YYqWM8PIZecXlnQSFIKbaHj8kR02l+g3K7stlzPIkvQN8EK/vZWLbQ+nqiJGuBO+xbWT+0DoESOsiWuO/CWhefUP6YS+6J4dVs8Bmbj6KYce6y04xLytTZuFSbwXpxHTpt64UG6Q3bGU9Mp1anQ3NNHjQtAt9oPqgAZiRIkDSR4zTxaQAnQnh4o9o6JKlt1VzeVTIYdA7y6bhXJAHOaNPePY38Iz7xv43y1s2zjtraPKWd31HfDUfbBf2jUZ0zo0mSjJffLovky3tlvs4LwOzlMapTu8ImA+9a7lhYJ4h5YGHPEiRIGkgg3PfDqg88T0GB+Cbc2ZLuNKa8dG5RSpl1XAlCEknpHrgBnYCN8V1jh/tA6BGYzuUtrmHZqeIID76li/Fs9kSBgw67TGqrT3ZV9OZDiSkjjEJev4ZcZZRSa20+tiXuJKqS6c7jKSfe3EbVI4rbLw+o4p6Sl5hBS82FA8cAfNq8CTZ+B1SmPo41rW0folMaHAdW4ZulH+KP5Yd85h6mrWolgXB4I5Bh6m+JjAJnuFqw2zVL/m/9o1OCqok3E3SwQb/AAv/AGh09z1O8UfXE7nqd4s+uAsT/aDEe97321lMlrW7NHTaOY4JqxPwimEnW5nUw6u56nn5CvXE7nacB72r6UAJYYGrB2O0s/x7cTuFrPjaYP49uHSjD1PVe7avpRjtBIZrBCgP9UBYmmsCVIqBfm6Y0jhUmYLp9AQk3goo+G3GZNymUhLhVN2TO1J1ISpxu4O9to1yp4yTc2hjsUCnpVfeifKYIafTpWWRdpoA+SAOTC1GbpMg20hIGUW0iReDTZEjQf/Z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532" name="AutoShape 4" descr="data:image/jpeg;base64,/9j/4AAQSkZJRgABAQAAAQABAAD/2wCEAAkGBhQSEBUUExQVFRUUGBgYGBgYGBUaHhgYGhcYHxkfGhgZHCcfHR0jHB8eHy8gIycpLCwsGh4xNTAqNSYrLSkBCQoKDgwOGg8PGi8kHyQwLywsKSwwLCkpKiwsLCwsLCwsLCwpLCwsLCwsLCwsLCwsLCwsLCwsKSwsLCwsLCwsLP/AABEIAMIBAwMBIgACEQEDEQH/xAAcAAABBQEBAQAAAAAAAAAAAAAGAAMEBQcCAQj/xABNEAACAQIEBAMFAwYLBgUFAQABAhEAAwQSITEFBiJBE1FhBzJxgZEUQqEjUrHB0dIVFyQzVGJjkpOi8FNyc7LT4UOCg7PxJTVEZMI0/8QAFwEAAwEAAAAAAAAAAAAAAAAAAAECA//EAC4RAAICAQIEBQMEAwEAAAAAAAABAhEhEjEDQVFhcZGh4fATsdEiMoHBQkNSI//aAAwDAQACEQMRAD8A1lRXaivFFOKKBnqinBXiiuwKBHoroV4BXYFACFe0gK6AoAqL3M9hMR4DNFyUXUaEuCRH01+Iq3rLeZh/9aH/ABLH/tmtUikmU1R5Fe0ia9pkipUqVACpV4DXtACpUq8mgD2lSpUAcmvK8vXQok7V2KAODXhrsivIoAbIrginYpq3cDEgdjBoA5NcsKcK1yRQAyRXDCnLrARPevGWgCOwppxUhhTTigYxFKuopUAThXaiuVFc4t8qEzHaaAFisWqIxkSBoJG9e8Jus9pS8ZtQY20Jj8I1oTt45WJGe2s6brMfE61M4Zj8sFWDLtPfTyPeoUh0FoFJnA1JAHqa5w13OoYd5/AxQrzPzTaw7ddxFMkQdTAMaD1qm6ElZf4fG5r5APTB+ZlY1jymrKKAMDzHac5lvhi0yemBHYgiB9KK+C8Q8QRIIiQQZHb9tJMGgE5oT/6uD/aYf/katMxGIW2hd2CqokkmABWac1f/AHX/ANXC/wDK1EPtOss+CCKYzOJ1iQFYx9Y+lK6sp5opObvanhiot4a+pbOM5hgMmsgHKdZjyox4FzZh8WPyNwMY1XUH133rDMHwmVAyQJYk50mY06SdJgVecncFuWb/AIk6ZtI30mJjSlqrI9Jt9NvfA8yfQV1baQD5gUCcx82rYbqDMNZGwnMY+NW3RCQW4G+Mz77699fp/qKng1leF9oKOyjwis95G3ptrWi8FxguWwQSQQCJ33NJMGTbl3KKrl4koume48xoPjt/81W80cY8PSCerbYRA70Hvz+Gfw1tQ22aZ/CNdKTlkaRqlu4CJFek1Q8rcTF1JAIEkbzr6Vc4y7lQny/HXSqskr+M4zoIG4gwIJPyOg+dSMHj1IAkTHwP0P6qBn40+YwEGpMtMgfGaFr3tCu2sWoVAVzIDmDDWe3l+yk7RVG4V5FR+G4nxLSOPvCak1RJDxeOCeXz/wBa1Q2eJm27EfeO5G/yERr8arObuKEXSqESp3kHzkEUFcwcbxHhjIxGhJMLqPMfU1LKSNhwOOF0aRPpTt1wok1mfsp5qe/ea1cIJCtB2Okb0a834/wbAbTV41Mbq3f5UJ4E1kjcV4wGgKASp2Gp9ZMR8q9t8x6gHX0ykH9lAtzjNyWyvlBk6AGNu9BWM5xxIvh1cwDGsaiZG/rRnceD6FkESNjTTiovL+O8XC2nj3l7fGpj1SyhDBFe11XlAE1aqOccX4eEZoBE6g7RBP6qt1FD/P6zgmG8mP8AK1KWwGXcG4Abr5nMsrA6yB56+kV1d4dibN8XbdwMHzNoWA0GsztPp61c8u8ZVrp/JFZIJJMzCxHoNJ+dV+K46si2EcdpAkEy06bwZAp42Btmv8r4rxMLbf8AOBP1NYz7Wz4l+yRAlsRPrluQPwrYeTbBTBWlO6iD8Rp+qsm9pWEZmtFFzFXvnT1vv5VL3Q+YN4C6ysCMolYgen6xt8q2f2egeED/ALw/RWV4HhBChnBDQIHw3n51qXs6UiyAd5b9C1Qim5p/+5j/AI+E+mVqJef1nDx6XD9ENUnM9kfbS3f7Rgx/lar/AJ8WcHdjfw7kfMCo6jMZWwCDJ1JJ/wApoq5JwhcvJ0B0HxBjWhnC4JirmDrPY/mmjL2e2MrXFJJJIb4Sdvp+mqrArNQse6vwH6Kxz2kpma0NYMz/AIlytktDpHwFZXzdhg+WdhPy/KNH6aT3QIC7ljIVyltG+95TW18mn+TWv+Gv4E1l+K4aCyydF128tfnWk8kMPCVfJPX84+fypvcCNzGdW01F0EfRP9RWVc13JxIdZWWAMehjf5fhWkc2yWuDsLh/5FoRPA7YKXYPUYEjT5z5fCkmFBxyBfm3Hkz/ALauOdSRgL5BIIUGR6MKpOQiNYJIJJB8xlgfoNEvMOEN3CXkG7W2A+MaUwMsU9JE6kAkHWDAmZ+NBPMd0jEL1AxEmAJI229KNbC5StpoLRlbXuABJEfAUN8d5dZ7s9UhhprqYP6Iik2ikmbdyXfz4Gyf6oq7qo5VwvhYZEGygD/Kv66t6a2JZkXNdmMdiCTHUkD4qfwqg46jDDLDHvIHbU/hRzzrgFXEG5EZhBJGn3YobxHDQ9sSpAPofL012pMpblH7ImK8VA7Mr/8ALWn+0+1mwHwu2j/mj9dDPIvClTEWmVYh99ZIZGHftpWgcz4YPhXBE+6Y+DChCe5kWQageRE+ei/pFBHGcA6H4HTfzrQrGFJuKijXbXSPiaax/Dyt4qVBgkdiJU699tapyVCSYd+z9yeH2ZEED/v+ur9hUPl3D5bOWBAOkbRlXapz0lsA1FKvaVMCWKpecgPspzAkZlmPmKt7t0IrMdlBJ76ASdKG+N8eF601pLLOtxCJZ1QgnbQg7GDSYABwh7YukSSGkA6LB7QW0/8AmvMLkziSYny8t6Ys8kYw6k21kfnzv8RvUu17PsYXBF5FAiYJn17bmkkU2a9y7cDYZCDIOYg/+Y1l/MTW2v3FynNbuXc2qiYd2ESddBsKPeE4p7OHS0EUsqnUtAzEknQCYk/ShDjPIeJxV9r2exbL6sqh2BPn1dz3oaslOnZTX8TbKIT06ZiQVOhMAZQSfloRqYijrkS/bJKo+YrmntpoBp5UMn2R3WBnEoJEE5TtRLyhyPcwOYi8twkQCysAvyB1+tOht2Ncyj+UOfK9hD+DVbc8YhVsqHWVclSZgAxIM/KuOJcqXL103DeCglCUCSCbfumSZqTx7l98Xa8O5dCroTltjUjvLEkfLzNLIjN7N+0oZSyxE/fI3gwQN4G50qVy9xC1bvKRqJGUBpOp31g1fj2T29AcRdK9xC/6FS8H7MLFu4r+JcYrtmykfop0AYW/dHwFZVx7ioL+GygMjOp7xDGPn/2rUPBb/aH6L+yh/G+z7C3rjXLniMzmSc/f4RQ1YJme43i6kAASANyF2n0OvofgIo59n/EheRoWMoAnz8/pTo9m+BjVCY/rn9VT+GcOwuFQpauLbWZI8Rd/ixmlSsd2DPOnEfCvXEYDqysnrKgEntErH7aE8TxkZAF3BMksIBPcCdDFabxHD4G8VN+5acj3c11fPtqO9Rm4NwtRr9nA9bi/vUUgso/Z1xw3LxtQsBSdI0Ovlp50f41iLTkCSFYgeZgwKoOHPwy058C5hkcjXJdWY9YbanW5uwH9LtH4Xp/Q1NYEZXjuMM9wuW3kkIAsnTvvofOot/i5zlzm1JaCx9NJM6xoPWtNHGODk6NhST5AH9Ary/xrg6e99nH/AKR/cqaKssOQcQ74JWckkk6nuNI+m3yojoSu84cMtBQbiKCJUC3c29AE2ptPaBwwmFfN8LF86/4dNNImmVntL4i1q4gkBXAI3BJBhtfhHY0B3eLHJkYNMyD1mNG+XcGfQVpp504e1xkhiye8Dh7oy+rFkAA+NNpzhgDED3pynwSAxG4BIg1LlEpWBPJOPZuIWFUnKDJEtEBIJMn4n09NK1nirBrFxVZQxQ5dR70afjQnZ56wNwstu3cZlBOUWNWggEKCeognYa1C4h7R8BauG2UdmGhCW0YBvLMGiR3gmKFJJ0JrmBt7GuxnKzQdZJA+mn6aiYrEvJPhATmgQ7QGGhBkkEdvLzo2/jJwxbILF/NIEeEm52+/Xt/2g2EmbN7pgNCW9Cex/KUWVdFpyFxQfZT4jBerTO0GIHZjMD/W1FIcESCCDsR3oAsc72rhhMPfLGQB4azI3EBjqBr8KMOX7zPh1ZlZCS8KwykDOYBHwpxlyJceZNNKvYpVYh+5bzKVP3gR9RFZ3x5sTh8QUC2mVupPzmWT7xbpB0J8oFaOKF+duH52sEHKWY2p7DOCBPpLa+k1lxNvIqG4GX+Z8WhcjwyEAMC0MwYzCnqI8tRIM/KmeKcw8TW7FuAChuAnDrok9yT6DTzqD9jxPjtgWZPExNxRcJllBzBjB9Bp32qVwXFYi7eKKGvv4eS2oLDKMymbjFo8MRswjq84kjYNUU9z2kcQBg3wsbxZsDbfdDRDheNcRfP/ACt1GuSbdhe4ALfk9j2g66bUEcWw38quWzH84ynJqJn7pG/pRDgbpcNazAutnRey+GUMmNtBH+jU8WTjG0OEbCTC8wYo3L1m5iXYJAz2yBdB6TKgIUIIOx/CCaiPj+IX1uYg4t8NZITJbVwW6hKqDBLPGrHaTppTXCeCtexTWMHcIVAc13Mxkj32kzIZulZnSPWjfk3gIVmF4S9koFVpJRgD1bQZEQe0doppZCuplnGeKcRw5u27mLxIuIbG955AuqWg5YE7dtKK8VwnF2Wy3cbis0aKLzOGJGnUwBH7AaqvabZ/l+JP5z4P/kIrQuZsOt2/hEzFTcIUldGy5XOh7TB17Vc1hUSndgHdu3hbvubt5xY6SVuXM2cQH6pCxm0EDcHU7VKTguLYWla54d2+QCHZjkUwZmTmYrsNuoyAQKl80ctHCNbVXbwXZEG+pN0nKwnrOpMnzo9xXLNt7tq4xM2kK6SJ6SoO8aAncHttSURuWDKMWLqO6C/eJQsoIdlOhI2WNfSpGJshEd0Ny6FRgniuz5rjQATmkEA7QBMyNAJax4zX70HOC9yGBHUCTBEaa76Vf2OUL+NC3stuwC0rL+IckACMo0gDYnckaUPhq7SJUm92VljC5vs6kBQitmdRlN4lLRkOo+6WOs7j5VFxXBlvXB0LcNpSXe4Om4VAMAjfQyxPkO5rQ+G8gWbJLAk3CmUORqDIJMTG4AgRpprJNRrvAbSOtm0seM2VtSZUAG8xkmJUZNNJday4sHhrcuMgSu4cWmK2QMOCT1WlVICe+xuNLBTAAykaNPVE0wz3LmHutdvsMxzWzed2CqHK9KuSCWAmD5jUUSc0YSLzBYDO6oARoRcIAMR/WI+KDyrzkrhSYmxeF0kkNoDByMVBDAH7wI7+XrT4cax6hLqCvFODAOilpBElVyqtxlbUsgBZwFEwSV1nTqrxsKS1oDu4G4ECDqJBGg9KvMTwG/gLpP5Nluq6F9BKkbFdwdZESJNP8Bw6/arKmCCWUjtDWnBFbRjSaIbygdxwt2xdI1bKLJVdMz3WJ08iBHwCnc7d2MRbm0qFMqIUcOrOR2gEMCAR3M+caUVcb5UBvJZsZLOHXquGQMrNmk9R6jl0A2EnzNXPEOTcJcsgjoFtIV0PugayfzvMzvJ761DheCk6ATg4uPeuNYw4bOwQ3CbcjKohFD5coAjT13q3HBGzEYjDuLrkC3ma29tpI0K6j8Q3rGtSMJxHFWrRsfZmuKCAly4PBBZm0hSZjWQfjMbV3ibePvLmvXLCpYdQwQMWnQGSdhDbg1hLh6bfl8z5l6rwUHHcJ4Ei5p4TdKSDLQBbAmJAJJE9v93Sla7bU2VVS3g92zZQ5OoVmAzzBOYCNflRxiOWvGsPce9cuXEkXQQoaFaRBy7qswTmkHYbVa4DlDAJYa4ELK6HM7M5YrudJABkdgNq0hDdCbABMILoueBbfMRdLAAhg0CGsgn3te35voaz7whmX83p3HbTtW88t8uHDYhjcKsLikWWE+6DrPYMViYBnLodxWOXcH4RLsJVGCgaamO/kIFbJYMwgxFy3nt9PT4hutH3MoIQAeYB0U+pO2rC3FZLji29wPOdIQkCQVMaSPPUwdNNJe4Zwa9j3DaJaME6gBFJPU8wWOh6R6TvRXc5CtWcPcvJeZiqlrTQoAXeD5lp1OgOxFYyjJ/tNFS3JPAeGflrYQOLMC+jkA5jlVShYayNBrBhTvJowah3k3ioazbtFPDbIGVdwUbqBU+Wpj6bg0RGtYO1ZEsOjilXlKrESRQb7Q+MhFtoQyw6vnIGUkEEAGe2syOw86MloV5n5ntWMXYt3V0GVs0EgZ300AO3hn+9UyVocdwB5t4omIxbXVJQMBlkQckAHbue5HYjep2D5msWMFibNpXtXrnSXXMQMo7liTr1evVud6ueUeI2LUXrjBbniYjN5lAgA076pA9Zqp4zhftNqbcMRfvgiQDBtJE+Wx+lTVJsfYCcPYtoC4uHMXKjTUCJMQZzESJH53nWgcocQsWsGbaYV2e6oLXFW4c5Hc6EgAiQo0+prOLXDjk8YRlS4F3E6iRp5aVsnJvEgnD3KdRSwbgBGWYtj1OmYEb7R51WGmIquFczfY7Gazg3GZvyjwwVyGMQ5UiIkQI11FO2/aKPtBveEoDIFYG6o21kaH4a15h+NG9YtWxZJ8DEW3fQFRbUbmCfPWiqxxi1/CJw6oQfDiQoCmAH/Q0UqvmPYzPjWNTEu1x2GUvbYywAkGQAwWO4HrrVsnNTnELe8NC9oOo6hBPuglS6kELK6aanSaGLvFTeR8wNxybLPm0zObrDZdoygaemnatb5K4g1+w63UANq4U11kEBhoRpoY77UU7oXKwdx/PN58jeEqFW0Ae2Z0kmS0CCO/n3qLxLnK5kC3SevUhTqdx71sERoNJ3I9a09LKjZQPgBQ9w65/LmdgyC8pRJgZijE+e+WT8KHG8WClT2M6xOJQXGy21InTVxI+RH0irDBc7PhkKJkAGuWT38s4/WKY40P5Zd0j8o4079R1+Joy9n383dH9YfoNL6fcpTXQqeE+0O4+QZPEe6WABZFy5Y1kaR1fHSoOI43eTFZUdbTQQSeuJJZgoU5j1aaAe6NdKusfiAMcU8K3DZ1VgiAqQmYmdTJAI7bjyoNv4vKM1t3TRCCDGu3pOm3zrJTtuPQvRlUWl3iV67dQObdx86qrEug9x292SwIIgeZM0wvMGKsjJZtqJGZx4i++WYHUROgFdvjWe9YuXC+Y3bTHVY6rRIgbgaianfwUDeuXLk5cl42lVsmZkJbKxUZtYJ6SJitHBXghOS3RBw2Ixl0gXGRPzQCH28oAI+vbYV7xGxetiS+YkqJIYxLr2kn6eVSOG/wD+hWAyh1YZeowVYieok6iDV3xyyk2muKjKtxSc2oge9p3MTp5xoaqMI03QpOV0BjNdYQbpj0tlQPixuKT86ePGryobQvhbSBc4hTJkzH5SQNBtOxotwC+Hj1PhKlq9mRdF7E5dAIXURp50PcbsXDcNwQgvXGcaZoa3nKlhsYH1rNRpOi27qyrwt2+LjfzkRcCgW2gDqAM66Dz0H1r1+L3jmzXsQc3vDLAbQDVApBMAaxOgoi4RiLuRs9xbmXNZ006XkjuRoTt5DtU/hHNd18Li2a2oa1BADb+IzTJnSDNUlaJvIJ2uIYhllPthZ84Pho8t7up00GsCBH0pfysbDFLbUoGz5RaVsqTnGXSDvtBNWHLXHbt3iVosxXPmQ29CAosqBBnzXN8SaXKb/kb4JLqpw7sN4jMpPUB5A/KjcpqgfOLvFUF03go2YG+YE/cJtld+4OvnUXG4myLWrXSoYHUkksQfMDTQ1qvLOOFzCXwhhUe4qyNACoJ+OpPesi5sQt47GZW4J1B1Bug6j1NOkSnZIsHxFVltXD06dVycoZhJCrEbHMSB61MxVzEGy2QXjbtsSSSfCGoBgjQtqAB2mnOQ2VpQFyXwl9WVmJVhkEaQIE+pIqbwTH2/sV8Fcttr+HzgaaMuu5MyUA1NQre/f5uVhEjgmCxQtYG419JMBFZgMq6yp6J6oyz1antWkNWP8bxC+Bhriai295VIJ0yXbdxdjHc1rueQD561rHoRLqc17XJpVRBLFZv7T8Hd+0W3VMyOttAQJOZXcnQajRhr61pNCfO3HLmHeyyWs2vSd5YsnTlGvYfHNptUy2yVF0wEt4Uu1sC0XabsECdRcvmAMuu479/WoX8LujXgtsE5izLlEKqIVLERA1eNtzVvgObLuFgC246rjD8mTGfKHBGuoK6fH1qHdktidEAug+J1KzkWz4kBSZWWBYnQdIFZui7BVMW3gtbCrlZ1OwzaBtm3A0HetF5As3b1u4MgVEwl22r9Qlrhkb6aAA6fnDzFB+Cw6C2x8Jn61H3/AM14jLrvP+ooj4TzLiLWRLYZVuQGBRiRrkgZtQAoA18qepWTTLPlzC4m2rmWXxbiWgTrnzroQTrA0+tE+G4XdHFmcgG2EkN0z/Nqg9dWU6elAr82X1hOnLbcMk5JDIYXWddAP106efsTmLZ0DEAT0nQEkbHzP40a10HpbyUXM/DHwt7E2j4cIbGU21KZg97MJBJ6gG3rUfZzw25as3TcAi5czIZklcoAJ8j6VnmP4k99s7pbuM4XNIBnI2g1B9O2/wAKnXeN30ZwC5tA3AsOoUjqCgdE7xBDU/qCUWlRsdBSJcXiaI138jaFy6M5GgIyhQTH5/0Wge7zC4tln8QlSgym8ZYnMDGVVyz5CfnTN7iROUHDu0BhHi3IBLAzmBknTbbXSk5lKDexccYwzNirrKCwLsQV6tCTGooq5Dbw0uB+iSsZtJ97zrPsRmLe4Bou+Yx0qfI/Dems7Bp8C23qWZT8B3A9RVOTSslRTdB1xTh7LxEXVYPbIdycw6JtlAsTJJPltVRgOUftWdbd4WygWZTMIYtEQw16TVPheMlFEoAysxCS7gqVA1Px/R9eb2JuPc/JmDlWTAOpExqwncd/Ssbzqo0zsXHHLQtYjwgFPhPh1z5RmbpRQWPzqZguG3MRjvDFwi0oxJIKgxICAb/2ub/yx3mqBRfUNmEs2XK2VdDnXtnOkTrpFc4vit22Vys2c5gcqzoSNZnQabzuBVKWbJ08i5wSrYv27YbObYfNpGUm5oN94Gb5irbjtw3AiowUuyjOcsKpmSQd9O0j46UI3cU4vTIylVglQXLQufzAE6d9hSPEnytLDRHIlVUSFJEny2E+U1aeCZbhfxPD+HjrS5yR49sqpJ0DHM25jz+VQeYeHlMYqkt4AJJiekXCqt5zGdo07j0oX+33mRnZwz5gUcHNEK2ufSO40864xPGiwRFdrjqCHKI7ayjax67+o+FTqRVPAXcL5bNlmZmDqzXisDbw0IWT3JPVI02qRw/li4q4xDcT8uFVPe0JLOk6eTAfI0L2rWLIW41u7bskqoJAAg5VJjOYBM9topvA4q6UuNcuNmyjKhAQkmYIbOy9huBE/OqvsJJ8gm5a5bQYnDOLytcRXuXMpLSTIUEk9JysO33T8auuA8u27VzGC2YzwmTsoykg7kmcxGvlWZ4bieIgKrRdNwKMr24MqR723vECpGHvYq86Jb8VnZZZQ9skwzHdmAPTHepUuxcoS5mjcFxtqzgFD5NAxZJUk5rjTKz3Bk+k1m2N4cD4qhSyMdPjB9fP9AroK4vt4iusQG0EK8Ho0Pbc/pNUzXWy3A3aJhj5g7ka0pvUtIQuLsKeQMPaw94XLzeEbdsqNZBLZQZgHy02qbj1wn2bFi1lDPeVgJaXRGWCAewltaEOHYO7iEyWltkWVe62djoq5ZiFkneNt96jcQuAlWBGcrAX3lA1J9Z76+W9NOlQquQU3Wwr4C3YZ810XWYgQCodmB1gg9OU/TyitItoAigGQAAD5gDSsVx/D/CvQA03LauYZBHiJJHynStJ5E4w1/CdYg2m8PeZVVXLJkyY3NapUZN8ghpV5SpiJs1kvM/NmJa/dU+FGHvMLfSPu3NJkmT0qa1iaxHma3aXH4zM7D8qSQEnUmdyfWi0t188g06udev9obxOOa6iFys3LmdzqJzxmErsCUO0Rm+FWnBOE27mHxl/PdV7JIRAwKZWGWDnBYwdT1dxVBexSlECqenIZI3zXmC7aTAoy5StO2GxwYwtpCqiPvFmeST3EARWfPzNHiJn7cRZ7ZDO7LmTudOm7Gk9/Kp9qx4duzdQ6FAADGhZyHiPVCR3iJqkwlyLV3b/AMM6gHuw7/729Xi3GGEsTb2gjMNCCbnUBpp66661PEWMFcGtWQt5Hs2L63LVzD2GNu7ZOc20LMHvZWDEiT8SZ6qocbwm0MwhR+UYQLR2k6SdPwq69n+KzYi/oq6WDCqFGmJt/tqs4pxEZri+Egi4+ozTo7DuTWnJA61vdeDoXNvCv4PxWTDSVCgdeXQmCfdUDQFdY7+lQL929dukXIjK8RvOQmTGm/lV57VcTk4gkgOhtB8rTGYlVnpIOwFM8vEX8aiLatpK3PdDd7Lge8x7kVi+FFu6V9eZrHif+e788eRd82cMw2Gw9s23vqWVXzG7ebp0mJfQme0aGueB8DtOrNea8x8ZEEYh9mGvu3T+majc6Ym5/BuHZQcosvaciYDKQqgwYkwd6vuUrL3LVxrhf+eslWM69WVoJHae2xqqbla2+5i3UaBLmK4LOKu2kLqttso63OyiJJOpipXLuBt3zeN4uclrMv5W6sNnj7rCSZqJz8WXiF8ZtCRpI2ygx6azofj3qx5CtPN8rMCyTI81dWiYgEgH8a2awZReSx5j4Rawt9BZnI6CQ1x7n3jqA7k7eWlVXMiBU6OmUBkafH0q/wCd7Trcw56sothSRJXMD57Tr8YNUvMRm0NBqh1+vesWqbLvYZ4jy54WL8JbmcAoZbQkMAdVQgHfygxXB5ZHiNduWnKgrFy34ZVWCKRmBUsBqJOg1MEnSrfEcTdsYiA9L27JI072VJq6xOM8Ph+MbyIX62rQP6aTS10y9Tq0C/GbK+Lbhlkhh7wPdd4UbVVXbUErLSM0MgkHKCDEwD8DXc3i4uG2wRFkt0lVZtVB9dJ2imVJdsoJ6iyypCnqDbbAVXD4agtMdiJybdsl8U4QEt3Ict0o0+GRq9tXEhbgX73YVe4nh1sYOxbtrlCXLg8yxZQxJKlZMHUmqX2kcJa3iGIU5GW0EO5OVFUbDeRRLxnl97mCUoJy3XuOGIEKEy6aDYAab1muDWrLz6eGDV8S9LwS7axwZQBswH0v/E/prOcLghcUQ11StoaWx4giNzqMp9K0W1iUwnDRYxDItw5hkDBozXCVmNtwazPFYs3AM5JKWyBCkwqCT7o339auSbjpT6dL9UyI72yRZS4MKItKVXMuciDox1OvvVectE/bsMc6EO0lQwJnK3YAZaFeFYd7iBLdp2ZnygACTIdpyzIAVTuBtRfy9y1ftcStDwyVssS7SsBSHCHf7wEwJidaas0clXL54jvHbot3LzMJzYpt84gZBqMpBMRtQPi76FcQQpJkQRmAG2sNJPbv3rQubOH+M2IVXRTbuW3hmAkEXA8TuQIMd/nWY4zhl0I+ZNYBASXGpT7wETBOnx8jWeiKlr5+PfoJSemgm9nzqPHaWLHCYiRsOnLsfPSqTHY4XDbENp5uW+6RoI8z51b+zTDs91rblkV7OIt9QIgstqIB76k/Wq29wG6uJWzAa5ooVWBkzJg+7AUTM05wi6l0eAhNq1ZT3T+VOkaep7b61pnsgP8AJbw/tv8A+FoEXlu+4a+qTazFc+ZfeHaJnfTatC9l/Cb2HsXhettbzuGUNGoy76GrW4uI8BpSpCva1MB8Gsq9ofLPh4i5iBcEXuoq2kNoNDtl0mSdPxrUlNAHtF5gbxDhvAzqFW5m6t2zCIA0jepksFQTbwBeCujDtZutBJZGykrBW27nTz3G1FOH5vtzigluBipJEnRiCJECIgknzNCvG+Ii/fZkDIjAsiDQIQqkqMugkBhp6UecH5Twn8GjEeFmu+C1wOz3GOYBiCAWjt5UldYG8bme4LhVnIQ1y51Zc0W40DAiNzuBuKs+F4lLLW56rQS4mS4CZDSJLAQIJzQNp+dB6XiFuCfuL/7luiLhmHttw208IpF64pLkQcwBOoWRsPx1pKLe7G5RWyfn7F3g+MLg7l5VVCzMsNLaKMjBQoOWJAM1GxXGLbXs/wBmUqSWYAXSHJ3MZunU9jHpXPDrw+15Zs3BcVs4ylyMqlgZYaHpj4TVjzXcROKGyuGseGLtlRCW16XW2W0C67neialHZ387tF8NKe6afj+Eyr5y4l9uZbhcWXylAXAQAAqZ6m7bb65hXvD+IJhcarqTnXLABEdVsCcsywMzrET3ivfahgUwXErYw1lArYcEpupJuuCYM9gPpXXKXMN7+EFzKtpGRw5EdQ8JoBgbSB9BUNz1JV/JUYJwcs+HuWmH5wgNl9zMt0IQpA6okAvt1H5wZ0qZh/aGRby5Hyl5GVAerOHmQ+0/piry0ll8TdW5lZbty2RIGgCPrJ2ksB9a4vYXCuhV8PbBzk62wp6robyDaWyRPpVK63M3pvb55AJzLjFuYl7lwOrXAjEFVESoGxf089PWpXLPG3tZ1seKTcgZVQMW307ioPPA8HFuloMltRCDO5lRI7mRqCI9J71G5dU3r6Kz3Y6ycjQTCkwJBA2/Gqepr39hRUb39PcM7/HMQ+GW3es38pa0qA2spIJGXKxEGNNTOhqruYK7fxVvDBr5DMQ+RLZyJ4zKSzBd1Gk7HLPcVYcV4EmHw9i4XukvmZg1xSAbakwCVUwfmdo2qnbjZ08HPbZ8q51Y6Av3iJ1M61NO8labVx+eocczYd7T4e3YFhgiqpLx4i5RCkx1MCPKNqEeM8SxGV7GRWFy7GVWkswKKBBEqC2gnf4VM4xwm5Yx9q2+JuXS2WXMAgEPAG/dd6YxPAbi4hLiXlz3cRlQsrEhlvuisxzQ0Fc2gA9DUtpz2zX3Eo0tyTiMPi7GHdHw6i3+TLsbikhwTAGX3t9dO/ah1cYPEY5A385AnQ6N6d/j3oo4oMUReS7iA62yniKbZXOTcCgo3lMUM3LBOJe3bWGBeBoxGhMnWNBrpV32E0uoa4zGcUa6jHDW0cEZFF1SDJYdW8RPn/3hcR4vxG3ZvC7bsqstnAeSJM9I31LdhppUy9ymWvravYy85YA5wYMdUCGzAA+cnaqfifK1i0L/AF3WNtlC5n1hjDHYA7CDoBSblRSjG/b3OMJwrE2iHZMGWLTme8rssgzA2Gm0DeN6YGLu5WJGCCNaBABAfTNkERIYn3hvG9FHFOR8FZw3jLackZG1vXDAkE/ejas4u4LDvdIRSBmfqkEAAHuRMRRTRUYxnbyXdnjF6yPERsP4niaMs5VB0YtKAwRMZZ0Owmm8ZzTi3RnW6mZiBcZQwDLDZMsANAGm2s96rMaECEBRp/W028qj4S+oswVnRZ107/ditHFf9L1/BjH6q/1v0/J2jXWuoetgCklbV5hJAJMgZe86/Paqk3Si3A/S2Ub23BALp+dr5H6VrHIfEgvDbv8AZiY9GQAfLMCPlQPz7+Vv3LmcZDhrRXUNIAWQCDp1KfrNZqCS3+eRprd7ff8AJS8Nu3byC1hw9xy5hVA2Cb9TennVgMO9u6q4m5fwz5YYhBMENqMpEzoImI11kinfZZbUYq04Yz4rJGXzs3Nc0/h6Vde0G+zYoBk0FwBen3pRREnQ7fKhRSyw1N4VFPwlLBtEtibvjIzstk/zZMwIJ0kgan4Vp3Kt8Ng7WW54mVcpaI6h7wiOx0rFeK2FF6FWAGGWGB7D743rRvZKwGEuqPu3m7zuq01+75+Rzj+m+fzt/YdZqVNzXtaGA+GrJPaew+3vmZh+QtaATPU/9YVrCmgL2n8GtMFvQwutCEwxUqNQDGgOp7SRPlUy2L4ctMrM/wATi8iWLY3zq3aI0bU/7s/631vlvFBuEMB/4du8h+QYj/KRWVW8cFNhybY8KVEqGLQBEhunY9/Iaa0RYTnPW6ltkAxBJdTlgZhBygTBjsCZ0pJ0qHJXZnyWSFedIRf/AHLdE2BeODobgaPtBAy5QYymO2uv6PSoY8JgxyKTCyfFfXUeS+YFeuxOGFpcqKxZ1QNmhwSASSNiN5PYetLVjYI4aaZYcFxFs4zpDDou6swOvgvAgCN6Iebr7nir5dU8Sw0hVP3bYPXE6RG+lCbWRh7s5wTtJYKqgqATO7SSRp2iur/FzmhbltV8/Eff4K2lQ5NYSNW9T1Nl/wC2iDxCwwII8ADQ/wBq/lVJw7FI2KH5MLCsxYNckZUJ3kxO228VDxTteQ5ris4ACwJ2MwWZSY+dO2uHFMWgYo4hSRlOgCrnZTESGJg7CRTy8kqSS0hVw3BF7W6LcBtwrtpq7l+oGMwABkzOlXXFOFp4qm1csquZywcoSAbropVWBnpIPbQA95oPscQQKS9m0QqAlij9QDSYLK0CZOm8beXb4/CELNmCSQEAumSQp0Gnp6a1mm0tgw2M87YJ7mOu+EEdM2jqwAbMM+7NEjNl0PaveU7Rs4m0bzItsMc48W2ZWI1VW13rjEHCLdDFAysqMFjRVI7zJ9TvTw5hw6khLVoLp1EqoJ7aC0Sd/lTfE4myXzzEox3b+eQbcexuGfC4dEZWFtXzAa5Zsnue+b8aBvFsEIU8UtmEZskaMPzacfiK3bYhbIzOiKBbckl1eI6RJ3gxprVZi8MbWRVZfElpWGOTK4BJkREnvv2mqUm/3IpS0pqLZo3Nr5uKWGVsyBbckGQOt5kjQaU3evnNhSHIC4y49xf6n2gsjEdhDEz5RVHZdxdQW2xV63rM4VbYnyzBSFEdyai8QxzDMHLBhcgJ4aOwUgmAAmvbXXbTes/1qd4yvsL9LVBlzXZtNbxly3dztcS2q2wZ1FxWJXvM9h5VnGAxRsYouyXCAX7lSZn7xBqzu8XuAgL4kiM+axGTqYDPFvpM6BTG3rXVviytcKll8MmC2V16juJ2mZ71bnNckTUeoZ8WwrlcEQFL27dpSuZSQ2a3MGY0iZ9NPWJzJwhrl694QzKVusYcaFcpIidSSdI2g0L/AMLWmUsQ+Vdc2W6qtETlJTXcbSdfnS+0jRvCxMuQFXJdBMhiMs25YQCSQI2pOcn/AI+vsUlFczQ8Zx/DYnC+DYvAPlQhVmVGZRGo7TEb/prOxwXFpcyKtxszG5IVshUjV4JIiDEk1xi8cgaHs37RXU+IWt9p2YDfttSS6VgmzcW2ZCu+YB+qOiWhvlRrk916jpLZlfi+K3cuVlt5hufDQGRodQKZwnE7htFMtuIABNtZ/vRNWB4JiXtM5wjjNlyN4KgEkgDpdiSTPp+2BjsOEtEOLi3MyhvybKdm0hYKnp2A7eVX/BOA45EtE4e9na2i3LYVZZJzK9zUqwjuN58u1A3NIe2IzqWfDoLgT3ZLHQEeQjSBGo7a9jELb8NcrTkBhyw7neY8jvFeDiXUxZoQhgpHhjafQ7HufpvRre1CrmRfZxicmMs53yotzMZMD+au6mfhRVz9hfHxanDZrpNsXD4fVsSsgL31We+1Cb48qIcqXOo6Ubz7BSdjUyxxO4p/JghzIIVXzFdJ0CyBI/AUauwJUR8NwC9eusLdtibaBiIO+gIM7HfQ+Ro89mGDuW7V7OhVXcMhOzCCCR6aUJYXGYm0zG0Lyl0618NiSvmQRI30PrWicmO/2NM6lYzBQQQcuYxIOxqo7hJui9mlXE0q0Mx9TUXjPB0xNo230G4PkYIBjvudDUhTQJ7S+ePspSzbZs7KS4GnSwhdfkTprHxoewA3xfC4W141trjs6tFt0IKEkCQw3BHoT8+8FVss9zw0uK4RPDBctkuA9ebsQe0+lUR42htnMJdmkGT+Pme3zru/xu3nRlTUKufXc+hGv1rKmUeYdpsX4nMsH5TB+mlWfBVtsAXUFZuIM0kK3hMy/wCcAfOqW3xCyGudMKwMa6+k03/CFsWYy9Wedzrof0bfOk1ZSZoeLxGAGDQW7b/aiizcIchWMB5lu6g7Axm7bAn/AIx8MLcW8KzwAD0ADaNek/jWLYbiiF1DKVXYgM2v7K64jxpnAXOxtr7qmYX4Lt84mineB3Ggx5g40uJY5cHbRCsZUASTMgtlGp9QRTnLQe3aORGts65LjeBMrpIa6zzGgJ6dIoGwPF2tzlMZlKmQDoRHcHWpfC+LG2w63yk6qC6yCdRTlGVYJTiGxwt8YMIWKh1DkaCW6yhLBpA6iPMxOkCphwV63eM3AHuLcDQL1wMCV/MBOYwxzagedCVnm3K9xM9424bKDceFIkqQJj9lSbfPjlGY3bjXFgK5ynoJ1EMp+PyrB8KdF/URzxuy1u8QEbVR7qtqRIMyAwkjvrrV37OeLXEe5ctWhcIWCsxoSpkayYyiqrEc7nKjKy5iJebdvXXSPyenyrq/zbZS462rVnJOk2ULERrmYJrr33rSGuqaIlV2EODw73MX4hzLcdrrKCAArP8Afg/7NS5A8wu1QxirVp5tLoLqMr/edbROUF+ytJOsToap7nNiXrFxLjKBlEZFFvuAZyIC0gkRrvVSMdZCgCRrv1Sfw/1pUw4ErbbKfFXQ1d/amHUr4SSfJ5MTrCgGTG2tD2PxFrxr7ogZn8NluZWJXw3DOdFLAEaHbSJOlDfC+M2QxzsxWGIUzMhTliR59qkcN4xaw9m4Ldxg5ZYPXAmc0qy6zA1iqnGfLcSlHoWKY9nW+Etsy4lluXHCMcoEwGY7ANmOokzVbi+D3LgSLbAn3YDDUEyQI1B8xTuN5rDWkAuXAerxCCy5vzRlUAaCe3eouI4taOIVwDkUJmHUZkQ2p8529KFGWBOSLS/hnFtUYFVtsHQEMDmJSZ6pOiDSe1TMXzdiDdt3Ljq1y1m8M5csFlIOgBGxifWhfCcWs+JdzAhSLhVRIAMEgb1H/h9DZYMuZyVKvDSvnAzd9KX055yVrXQKMC1w4hbz2BiGBkeIWKkkanwyO3bqJ850iy41zK9/E4fxbGVMO/iZQIDHMDEsdNh20+egFxDjoe3byqQ4LZnO7iFC7t8aq7nEPMEn41pHhNKrJlxL5G5P7S7Kr/NNp/WSPrQpxPmy07X2KkeObb2mBByXLRb9vbzrOG4lI0Uj6frqWOOA2CuWXzDUx7v/AM6fOrkmSmg/5v5qs4sLba1cUlrZuTpnUKTEg/1iAT2PahbmC5buMWsJkQMCEygZRrAUDsJ+kVU4/mRWFkLajwx1aDq10/AUr3Nq/aVuiyMoCyhAjRYOvrv6zUuLbsakqokcKe5Yxi4hAW9495BKMII7ROnw+NEPLvGVwmIV2zNKdQAg5mBJAzHUAwJ7waCsNzGVNwlVIuBx7qyszqv1qMOYHFjw9JzAhoEwJkfWKNLDUavwPm03sf4t1PBU2jbJ6iAcwKlmiBOu/lR6HkSDPrXzXY5iuLv1T20H6q0r2Xc2+LcuWGGXMPETykABgB8IPyNWrW4nk0ktSpkvXtMRJDV88e0C+z8TxWYkxcKj4KAFH0Ar6CDUOcb9nuExV3xXUq594plGY+bSpk+tIDAMte5K25vY9gz966Pmn7lNn2MYT/a3h/c/dot9B4MUK0stbX/Ephv9td+ifsrz+JDDf7e7/dWjPQRigTXervgHBjiryWFZVdzCli0ZuwOVSRPwrUR7DcP/AEi5/cX96rflj2WWcJfW74r3MplVKhRmgwTBMxJj40ZDBkOC5Rd71y34iA2s2ac33ZmIHpXWE5WvXXKW4cqHY6gaW4zat6dq3fH8j4W9da6VdLj+8bbsmbSDIGh0+tS+D8p4XDT4VoAsCGZizMQdxLEwD5CKMhg+YhYHma6FmTua2riPsSsPdZrV5rSEyEyZsvoGLzHxqOfYTb/pTf4Q/fp32FXcyNEgbmuTbkzJ+ta9/EUn9Lb/AAh/1K5/iHX+lt/hD/qUauwUZPawqnz+tO/ZFkDX6jz17Vqf8RI7Yxv8Ef8AUr0ewz/906f2I/6lFjVVkyy5bVSMpP8AeH6hXYhTpJ18/wDtWoL7ClH/AOY3+Cv/AFKQ9ha/0xv8Ff8AqUJg6exl2Yd5+E05bUZTH3v1GtM/iLX+mN/gr+/XQ9hqxH225H/CX9+hsI0tzLXwoAnWufs4ImdY8/01qh9h6d8Zcj/hJ+9Xn8R1vX+WXdf7NP3qMjuPQyR9j6UYcveyy7jcOt+3fshWkEEXJUgwQdN/+1FX8R9n+lXf8O3+2jPlnl1MDh/BtszjMzFmiSW32AFMgzRvYjiADGIsk9hFwT840+lD/MXs/vYK34jy0CWKKSgloAzmDO2kCt/ZqiY/BpettbuKGRwQwPcUUB8vNdmoz1uTex/Bz796PKbf7lL+KPBed7+8n7lK30KSRhc6Vzmrdv4p8F53f7yfuV4fZZgh2uH/AM4/dpZHgwktV9yNi2XiGHIP3wPkQQfwNaqfZrgh9x/75/ZXeF5Iwlp1dEbMhkS7HUelJ2PASm5SqKbtKgCzFOLSpVQmOLXYpUqYjsU4K8pUCHBTi0qVAHa12K9pUAe17SpUgPRXtKlQB5XtKlQBzSpUqAPK8NKlTA5NcGlSpiOTTTUqVAjg1yaVKgY09cGvaVIY01M3KVKkMjXKi3KVKkMaJpUqVSWf/9k="/>
          <p:cNvSpPr>
            <a:spLocks noChangeAspect="1" noChangeArrowheads="1"/>
          </p:cNvSpPr>
          <p:nvPr/>
        </p:nvSpPr>
        <p:spPr bwMode="auto">
          <a:xfrm>
            <a:off x="0" y="-896938"/>
            <a:ext cx="2466975" cy="18478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534" name="AutoShape 6" descr="data:image/jpeg;base64,/9j/4AAQSkZJRgABAQAAAQABAAD/2wCEAAkGBhQSEBUUExQVFRUUGBgYGBgYGBUaHhgYGhcYHxkfGhgZHCcfHR0jHB8eHy8gIycpLCwsGh4xNTAqNSYrLSkBCQoKDgwOGg8PGi8kHyQwLywsKSwwLCkpKiwsLCwsLCwsLCwpLCwsLCwsLCwsLCwsLCwsLCwsKSwsLCwsLCwsLP/AABEIAMIBAwMBIgACEQEDEQH/xAAcAAABBQEBAQAAAAAAAAAAAAAGAAMEBQcCAQj/xABNEAACAQIEBAMFAwYLBgUFAQABAhEAAwQSITEFBiJBE1FhBzJxgZEUQqEjUrHB0dIVFyQzVGJjkpOi8FNyc7LT4UOCg7PxJTVEZMI0/8QAFwEAAwEAAAAAAAAAAAAAAAAAAAECA//EAC4RAAICAQIEBQMEAwEAAAAAAAABAhEhEjEDQVFhcZGh4fATsdEiMoHBQkNSI//aAAwDAQACEQMRAD8A1lRXaivFFOKKBnqinBXiiuwKBHoroV4BXYFACFe0gK6AoAqL3M9hMR4DNFyUXUaEuCRH01+Iq3rLeZh/9aH/ABLH/tmtUikmU1R5Fe0ia9pkipUqVACpV4DXtACpUq8mgD2lSpUAcmvK8vXQok7V2KAODXhrsivIoAbIrginYpq3cDEgdjBoA5NcsKcK1yRQAyRXDCnLrARPevGWgCOwppxUhhTTigYxFKuopUAThXaiuVFc4t8qEzHaaAFisWqIxkSBoJG9e8Jus9pS8ZtQY20Jj8I1oTt45WJGe2s6brMfE61M4Zj8sFWDLtPfTyPeoUh0FoFJnA1JAHqa5w13OoYd5/AxQrzPzTaw7ddxFMkQdTAMaD1qm6ElZf4fG5r5APTB+ZlY1jymrKKAMDzHac5lvhi0yemBHYgiB9KK+C8Q8QRIIiQQZHb9tJMGgE5oT/6uD/aYf/katMxGIW2hd2CqokkmABWac1f/AHX/ANXC/wDK1EPtOss+CCKYzOJ1iQFYx9Y+lK6sp5opObvanhiot4a+pbOM5hgMmsgHKdZjyox4FzZh8WPyNwMY1XUH133rDMHwmVAyQJYk50mY06SdJgVecncFuWb/AIk6ZtI30mJjSlqrI9Jt9NvfA8yfQV1baQD5gUCcx82rYbqDMNZGwnMY+NW3RCQW4G+Mz77699fp/qKng1leF9oKOyjwis95G3ptrWi8FxguWwQSQQCJ33NJMGTbl3KKrl4koume48xoPjt/81W80cY8PSCerbYRA70Hvz+Gfw1tQ22aZ/CNdKTlkaRqlu4CJFek1Q8rcTF1JAIEkbzr6Vc4y7lQny/HXSqskr+M4zoIG4gwIJPyOg+dSMHj1IAkTHwP0P6qBn40+YwEGpMtMgfGaFr3tCu2sWoVAVzIDmDDWe3l+yk7RVG4V5FR+G4nxLSOPvCak1RJDxeOCeXz/wBa1Q2eJm27EfeO5G/yERr8arObuKEXSqESp3kHzkEUFcwcbxHhjIxGhJMLqPMfU1LKSNhwOOF0aRPpTt1wok1mfsp5qe/ea1cIJCtB2Okb0a834/wbAbTV41Mbq3f5UJ4E1kjcV4wGgKASp2Gp9ZMR8q9t8x6gHX0ykH9lAtzjNyWyvlBk6AGNu9BWM5xxIvh1cwDGsaiZG/rRnceD6FkESNjTTiovL+O8XC2nj3l7fGpj1SyhDBFe11XlAE1aqOccX4eEZoBE6g7RBP6qt1FD/P6zgmG8mP8AK1KWwGXcG4Abr5nMsrA6yB56+kV1d4dibN8XbdwMHzNoWA0GsztPp61c8u8ZVrp/JFZIJJMzCxHoNJ+dV+K46si2EcdpAkEy06bwZAp42Btmv8r4rxMLbf8AOBP1NYz7Wz4l+yRAlsRPrluQPwrYeTbBTBWlO6iD8Rp+qsm9pWEZmtFFzFXvnT1vv5VL3Q+YN4C6ysCMolYgen6xt8q2f2egeED/ALw/RWV4HhBChnBDQIHw3n51qXs6UiyAd5b9C1Qim5p/+5j/AI+E+mVqJef1nDx6XD9ENUnM9kfbS3f7Rgx/lar/AJ8WcHdjfw7kfMCo6jMZWwCDJ1JJ/wApoq5JwhcvJ0B0HxBjWhnC4JirmDrPY/mmjL2e2MrXFJJJIb4Sdvp+mqrArNQse6vwH6Kxz2kpma0NYMz/AIlytktDpHwFZXzdhg+WdhPy/KNH6aT3QIC7ljIVyltG+95TW18mn+TWv+Gv4E1l+K4aCyydF128tfnWk8kMPCVfJPX84+fypvcCNzGdW01F0EfRP9RWVc13JxIdZWWAMehjf5fhWkc2yWuDsLh/5FoRPA7YKXYPUYEjT5z5fCkmFBxyBfm3Hkz/ALauOdSRgL5BIIUGR6MKpOQiNYJIJJB8xlgfoNEvMOEN3CXkG7W2A+MaUwMsU9JE6kAkHWDAmZ+NBPMd0jEL1AxEmAJI229KNbC5StpoLRlbXuABJEfAUN8d5dZ7s9UhhprqYP6Iik2ikmbdyXfz4Gyf6oq7qo5VwvhYZEGygD/Kv66t6a2JZkXNdmMdiCTHUkD4qfwqg46jDDLDHvIHbU/hRzzrgFXEG5EZhBJGn3YobxHDQ9sSpAPofL012pMpblH7ImK8VA7Mr/8ALWn+0+1mwHwu2j/mj9dDPIvClTEWmVYh99ZIZGHftpWgcz4YPhXBE+6Y+DChCe5kWQageRE+ei/pFBHGcA6H4HTfzrQrGFJuKijXbXSPiaax/Dyt4qVBgkdiJU699tapyVCSYd+z9yeH2ZEED/v+ur9hUPl3D5bOWBAOkbRlXapz0lsA1FKvaVMCWKpecgPspzAkZlmPmKt7t0IrMdlBJ76ASdKG+N8eF601pLLOtxCJZ1QgnbQg7GDSYABwh7YukSSGkA6LB7QW0/8AmvMLkziSYny8t6Ys8kYw6k21kfnzv8RvUu17PsYXBF5FAiYJn17bmkkU2a9y7cDYZCDIOYg/+Y1l/MTW2v3FynNbuXc2qiYd2ESddBsKPeE4p7OHS0EUsqnUtAzEknQCYk/ShDjPIeJxV9r2exbL6sqh2BPn1dz3oaslOnZTX8TbKIT06ZiQVOhMAZQSfloRqYijrkS/bJKo+YrmntpoBp5UMn2R3WBnEoJEE5TtRLyhyPcwOYi8twkQCysAvyB1+tOht2Ncyj+UOfK9hD+DVbc8YhVsqHWVclSZgAxIM/KuOJcqXL103DeCglCUCSCbfumSZqTx7l98Xa8O5dCroTltjUjvLEkfLzNLIjN7N+0oZSyxE/fI3gwQN4G50qVy9xC1bvKRqJGUBpOp31g1fj2T29AcRdK9xC/6FS8H7MLFu4r+JcYrtmykfop0AYW/dHwFZVx7ioL+GygMjOp7xDGPn/2rUPBb/aH6L+yh/G+z7C3rjXLniMzmSc/f4RQ1YJme43i6kAASANyF2n0OvofgIo59n/EheRoWMoAnz8/pTo9m+BjVCY/rn9VT+GcOwuFQpauLbWZI8Rd/ixmlSsd2DPOnEfCvXEYDqysnrKgEntErH7aE8TxkZAF3BMksIBPcCdDFabxHD4G8VN+5acj3c11fPtqO9Rm4NwtRr9nA9bi/vUUgso/Z1xw3LxtQsBSdI0Ovlp50f41iLTkCSFYgeZgwKoOHPwy058C5hkcjXJdWY9YbanW5uwH9LtH4Xp/Q1NYEZXjuMM9wuW3kkIAsnTvvofOot/i5zlzm1JaCx9NJM6xoPWtNHGODk6NhST5AH9Ary/xrg6e99nH/AKR/cqaKssOQcQ74JWckkk6nuNI+m3yojoSu84cMtBQbiKCJUC3c29AE2ptPaBwwmFfN8LF86/4dNNImmVntL4i1q4gkBXAI3BJBhtfhHY0B3eLHJkYNMyD1mNG+XcGfQVpp504e1xkhiye8Dh7oy+rFkAA+NNpzhgDED3pynwSAxG4BIg1LlEpWBPJOPZuIWFUnKDJEtEBIJMn4n09NK1nirBrFxVZQxQ5dR70afjQnZ56wNwstu3cZlBOUWNWggEKCeognYa1C4h7R8BauG2UdmGhCW0YBvLMGiR3gmKFJJ0JrmBt7GuxnKzQdZJA+mn6aiYrEvJPhATmgQ7QGGhBkkEdvLzo2/jJwxbILF/NIEeEm52+/Xt/2g2EmbN7pgNCW9Cex/KUWVdFpyFxQfZT4jBerTO0GIHZjMD/W1FIcESCCDsR3oAsc72rhhMPfLGQB4azI3EBjqBr8KMOX7zPh1ZlZCS8KwykDOYBHwpxlyJceZNNKvYpVYh+5bzKVP3gR9RFZ3x5sTh8QUC2mVupPzmWT7xbpB0J8oFaOKF+duH52sEHKWY2p7DOCBPpLa+k1lxNvIqG4GX+Z8WhcjwyEAMC0MwYzCnqI8tRIM/KmeKcw8TW7FuAChuAnDrok9yT6DTzqD9jxPjtgWZPExNxRcJllBzBjB9Bp32qVwXFYi7eKKGvv4eS2oLDKMymbjFo8MRswjq84kjYNUU9z2kcQBg3wsbxZsDbfdDRDheNcRfP/ACt1GuSbdhe4ALfk9j2g66bUEcWw38quWzH84ynJqJn7pG/pRDgbpcNazAutnRey+GUMmNtBH+jU8WTjG0OEbCTC8wYo3L1m5iXYJAz2yBdB6TKgIUIIOx/CCaiPj+IX1uYg4t8NZITJbVwW6hKqDBLPGrHaTppTXCeCtexTWMHcIVAc13Mxkj32kzIZulZnSPWjfk3gIVmF4S9koFVpJRgD1bQZEQe0doppZCuplnGeKcRw5u27mLxIuIbG955AuqWg5YE7dtKK8VwnF2Wy3cbis0aKLzOGJGnUwBH7AaqvabZ/l+JP5z4P/kIrQuZsOt2/hEzFTcIUldGy5XOh7TB17Vc1hUSndgHdu3hbvubt5xY6SVuXM2cQH6pCxm0EDcHU7VKTguLYWla54d2+QCHZjkUwZmTmYrsNuoyAQKl80ctHCNbVXbwXZEG+pN0nKwnrOpMnzo9xXLNt7tq4xM2kK6SJ6SoO8aAncHttSURuWDKMWLqO6C/eJQsoIdlOhI2WNfSpGJshEd0Ny6FRgniuz5rjQATmkEA7QBMyNAJax4zX70HOC9yGBHUCTBEaa76Vf2OUL+NC3stuwC0rL+IckACMo0gDYnckaUPhq7SJUm92VljC5vs6kBQitmdRlN4lLRkOo+6WOs7j5VFxXBlvXB0LcNpSXe4Om4VAMAjfQyxPkO5rQ+G8gWbJLAk3CmUORqDIJMTG4AgRpprJNRrvAbSOtm0seM2VtSZUAG8xkmJUZNNJday4sHhrcuMgSu4cWmK2QMOCT1WlVICe+xuNLBTAAykaNPVE0wz3LmHutdvsMxzWzed2CqHK9KuSCWAmD5jUUSc0YSLzBYDO6oARoRcIAMR/WI+KDyrzkrhSYmxeF0kkNoDByMVBDAH7wI7+XrT4cax6hLqCvFODAOilpBElVyqtxlbUsgBZwFEwSV1nTqrxsKS1oDu4G4ECDqJBGg9KvMTwG/gLpP5Nluq6F9BKkbFdwdZESJNP8Bw6/arKmCCWUjtDWnBFbRjSaIbygdxwt2xdI1bKLJVdMz3WJ08iBHwCnc7d2MRbm0qFMqIUcOrOR2gEMCAR3M+caUVcb5UBvJZsZLOHXquGQMrNmk9R6jl0A2EnzNXPEOTcJcsgjoFtIV0PugayfzvMzvJ761DheCk6ATg4uPeuNYw4bOwQ3CbcjKohFD5coAjT13q3HBGzEYjDuLrkC3ma29tpI0K6j8Q3rGtSMJxHFWrRsfZmuKCAly4PBBZm0hSZjWQfjMbV3ibePvLmvXLCpYdQwQMWnQGSdhDbg1hLh6bfl8z5l6rwUHHcJ4Ei5p4TdKSDLQBbAmJAJJE9v93Sla7bU2VVS3g92zZQ5OoVmAzzBOYCNflRxiOWvGsPce9cuXEkXQQoaFaRBy7qswTmkHYbVa4DlDAJYa4ELK6HM7M5YrudJABkdgNq0hDdCbABMILoueBbfMRdLAAhg0CGsgn3te35voaz7whmX83p3HbTtW88t8uHDYhjcKsLikWWE+6DrPYMViYBnLodxWOXcH4RLsJVGCgaamO/kIFbJYMwgxFy3nt9PT4hutH3MoIQAeYB0U+pO2rC3FZLji29wPOdIQkCQVMaSPPUwdNNJe4Zwa9j3DaJaME6gBFJPU8wWOh6R6TvRXc5CtWcPcvJeZiqlrTQoAXeD5lp1OgOxFYyjJ/tNFS3JPAeGflrYQOLMC+jkA5jlVShYayNBrBhTvJowah3k3ioazbtFPDbIGVdwUbqBU+Wpj6bg0RGtYO1ZEsOjilXlKrESRQb7Q+MhFtoQyw6vnIGUkEEAGe2syOw86MloV5n5ntWMXYt3V0GVs0EgZ300AO3hn+9UyVocdwB5t4omIxbXVJQMBlkQckAHbue5HYjep2D5msWMFibNpXtXrnSXXMQMo7liTr1evVud6ueUeI2LUXrjBbniYjN5lAgA076pA9Zqp4zhftNqbcMRfvgiQDBtJE+Wx+lTVJsfYCcPYtoC4uHMXKjTUCJMQZzESJH53nWgcocQsWsGbaYV2e6oLXFW4c5Hc6EgAiQo0+prOLXDjk8YRlS4F3E6iRp5aVsnJvEgnD3KdRSwbgBGWYtj1OmYEb7R51WGmIquFczfY7Gazg3GZvyjwwVyGMQ5UiIkQI11FO2/aKPtBveEoDIFYG6o21kaH4a15h+NG9YtWxZJ8DEW3fQFRbUbmCfPWiqxxi1/CJw6oQfDiQoCmAH/Q0UqvmPYzPjWNTEu1x2GUvbYywAkGQAwWO4HrrVsnNTnELe8NC9oOo6hBPuglS6kELK6aanSaGLvFTeR8wNxybLPm0zObrDZdoygaemnatb5K4g1+w63UANq4U11kEBhoRpoY77UU7oXKwdx/PN58jeEqFW0Ae2Z0kmS0CCO/n3qLxLnK5kC3SevUhTqdx71sERoNJ3I9a09LKjZQPgBQ9w65/LmdgyC8pRJgZijE+e+WT8KHG8WClT2M6xOJQXGy21InTVxI+RH0irDBc7PhkKJkAGuWT38s4/WKY40P5Zd0j8o4079R1+Joy9n383dH9YfoNL6fcpTXQqeE+0O4+QZPEe6WABZFy5Y1kaR1fHSoOI43eTFZUdbTQQSeuJJZgoU5j1aaAe6NdKusfiAMcU8K3DZ1VgiAqQmYmdTJAI7bjyoNv4vKM1t3TRCCDGu3pOm3zrJTtuPQvRlUWl3iV67dQObdx86qrEug9x292SwIIgeZM0wvMGKsjJZtqJGZx4i++WYHUROgFdvjWe9YuXC+Y3bTHVY6rRIgbgaianfwUDeuXLk5cl42lVsmZkJbKxUZtYJ6SJitHBXghOS3RBw2Ixl0gXGRPzQCH28oAI+vbYV7xGxetiS+YkqJIYxLr2kn6eVSOG/wD+hWAyh1YZeowVYieok6iDV3xyyk2muKjKtxSc2oge9p3MTp5xoaqMI03QpOV0BjNdYQbpj0tlQPixuKT86ePGryobQvhbSBc4hTJkzH5SQNBtOxotwC+Hj1PhKlq9mRdF7E5dAIXURp50PcbsXDcNwQgvXGcaZoa3nKlhsYH1rNRpOi27qyrwt2+LjfzkRcCgW2gDqAM66Dz0H1r1+L3jmzXsQc3vDLAbQDVApBMAaxOgoi4RiLuRs9xbmXNZ006XkjuRoTt5DtU/hHNd18Li2a2oa1BADb+IzTJnSDNUlaJvIJ2uIYhllPthZ84Pho8t7up00GsCBH0pfysbDFLbUoGz5RaVsqTnGXSDvtBNWHLXHbt3iVosxXPmQ29CAosqBBnzXN8SaXKb/kb4JLqpw7sN4jMpPUB5A/KjcpqgfOLvFUF03go2YG+YE/cJtld+4OvnUXG4myLWrXSoYHUkksQfMDTQ1qvLOOFzCXwhhUe4qyNACoJ+OpPesi5sQt47GZW4J1B1Bug6j1NOkSnZIsHxFVltXD06dVycoZhJCrEbHMSB61MxVzEGy2QXjbtsSSSfCGoBgjQtqAB2mnOQ2VpQFyXwl9WVmJVhkEaQIE+pIqbwTH2/sV8Fcttr+HzgaaMuu5MyUA1NQre/f5uVhEjgmCxQtYG419JMBFZgMq6yp6J6oyz1antWkNWP8bxC+Bhriai295VIJ0yXbdxdjHc1rueQD561rHoRLqc17XJpVRBLFZv7T8Hd+0W3VMyOttAQJOZXcnQajRhr61pNCfO3HLmHeyyWs2vSd5YsnTlGvYfHNptUy2yVF0wEt4Uu1sC0XabsECdRcvmAMuu479/WoX8LujXgtsE5izLlEKqIVLERA1eNtzVvgObLuFgC246rjD8mTGfKHBGuoK6fH1qHdktidEAug+J1KzkWz4kBSZWWBYnQdIFZui7BVMW3gtbCrlZ1OwzaBtm3A0HetF5As3b1u4MgVEwl22r9Qlrhkb6aAA6fnDzFB+Cw6C2x8Jn61H3/AM14jLrvP+ooj4TzLiLWRLYZVuQGBRiRrkgZtQAoA18qepWTTLPlzC4m2rmWXxbiWgTrnzroQTrA0+tE+G4XdHFmcgG2EkN0z/Nqg9dWU6elAr82X1hOnLbcMk5JDIYXWddAP106efsTmLZ0DEAT0nQEkbHzP40a10HpbyUXM/DHwt7E2j4cIbGU21KZg97MJBJ6gG3rUfZzw25as3TcAi5czIZklcoAJ8j6VnmP4k99s7pbuM4XNIBnI2g1B9O2/wAKnXeN30ZwC5tA3AsOoUjqCgdE7xBDU/qCUWlRsdBSJcXiaI138jaFy6M5GgIyhQTH5/0Wge7zC4tln8QlSgym8ZYnMDGVVyz5CfnTN7iROUHDu0BhHi3IBLAzmBknTbbXSk5lKDexccYwzNirrKCwLsQV6tCTGooq5Dbw0uB+iSsZtJ97zrPsRmLe4Bou+Yx0qfI/Dems7Bp8C23qWZT8B3A9RVOTSslRTdB1xTh7LxEXVYPbIdycw6JtlAsTJJPltVRgOUftWdbd4WygWZTMIYtEQw16TVPheMlFEoAysxCS7gqVA1Px/R9eb2JuPc/JmDlWTAOpExqwncd/Ssbzqo0zsXHHLQtYjwgFPhPh1z5RmbpRQWPzqZguG3MRjvDFwi0oxJIKgxICAb/2ub/yx3mqBRfUNmEs2XK2VdDnXtnOkTrpFc4vit22Vys2c5gcqzoSNZnQabzuBVKWbJ08i5wSrYv27YbObYfNpGUm5oN94Gb5irbjtw3AiowUuyjOcsKpmSQd9O0j46UI3cU4vTIylVglQXLQufzAE6d9hSPEnytLDRHIlVUSFJEny2E+U1aeCZbhfxPD+HjrS5yR49sqpJ0DHM25jz+VQeYeHlMYqkt4AJJiekXCqt5zGdo07j0oX+33mRnZwz5gUcHNEK2ufSO40864xPGiwRFdrjqCHKI7ayjax67+o+FTqRVPAXcL5bNlmZmDqzXisDbw0IWT3JPVI02qRw/li4q4xDcT8uFVPe0JLOk6eTAfI0L2rWLIW41u7bskqoJAAg5VJjOYBM9topvA4q6UuNcuNmyjKhAQkmYIbOy9huBE/OqvsJJ8gm5a5bQYnDOLytcRXuXMpLSTIUEk9JysO33T8auuA8u27VzGC2YzwmTsoykg7kmcxGvlWZ4bieIgKrRdNwKMr24MqR723vECpGHvYq86Jb8VnZZZQ9skwzHdmAPTHepUuxcoS5mjcFxtqzgFD5NAxZJUk5rjTKz3Bk+k1m2N4cD4qhSyMdPjB9fP9AroK4vt4iusQG0EK8Ho0Pbc/pNUzXWy3A3aJhj5g7ka0pvUtIQuLsKeQMPaw94XLzeEbdsqNZBLZQZgHy02qbj1wn2bFi1lDPeVgJaXRGWCAewltaEOHYO7iEyWltkWVe62djoq5ZiFkneNt96jcQuAlWBGcrAX3lA1J9Z76+W9NOlQquQU3Wwr4C3YZ810XWYgQCodmB1gg9OU/TyitItoAigGQAAD5gDSsVx/D/CvQA03LauYZBHiJJHynStJ5E4w1/CdYg2m8PeZVVXLJkyY3NapUZN8ghpV5SpiJs1kvM/NmJa/dU+FGHvMLfSPu3NJkmT0qa1iaxHma3aXH4zM7D8qSQEnUmdyfWi0t188g06udev9obxOOa6iFys3LmdzqJzxmErsCUO0Rm+FWnBOE27mHxl/PdV7JIRAwKZWGWDnBYwdT1dxVBexSlECqenIZI3zXmC7aTAoy5StO2GxwYwtpCqiPvFmeST3EARWfPzNHiJn7cRZ7ZDO7LmTudOm7Gk9/Kp9qx4duzdQ6FAADGhZyHiPVCR3iJqkwlyLV3b/AMM6gHuw7/729Xi3GGEsTb2gjMNCCbnUBpp66661PEWMFcGtWQt5Hs2L63LVzD2GNu7ZOc20LMHvZWDEiT8SZ6qocbwm0MwhR+UYQLR2k6SdPwq69n+KzYi/oq6WDCqFGmJt/tqs4pxEZri+Egi4+ozTo7DuTWnJA61vdeDoXNvCv4PxWTDSVCgdeXQmCfdUDQFdY7+lQL929dukXIjK8RvOQmTGm/lV57VcTk4gkgOhtB8rTGYlVnpIOwFM8vEX8aiLatpK3PdDd7Lge8x7kVi+FFu6V9eZrHif+e788eRd82cMw2Gw9s23vqWVXzG7ebp0mJfQme0aGueB8DtOrNea8x8ZEEYh9mGvu3T+majc6Ym5/BuHZQcosvaciYDKQqgwYkwd6vuUrL3LVxrhf+eslWM69WVoJHae2xqqbla2+5i3UaBLmK4LOKu2kLqttso63OyiJJOpipXLuBt3zeN4uclrMv5W6sNnj7rCSZqJz8WXiF8ZtCRpI2ygx6azofj3qx5CtPN8rMCyTI81dWiYgEgH8a2awZReSx5j4Rawt9BZnI6CQ1x7n3jqA7k7eWlVXMiBU6OmUBkafH0q/wCd7Trcw56sothSRJXMD57Tr8YNUvMRm0NBqh1+vesWqbLvYZ4jy54WL8JbmcAoZbQkMAdVQgHfygxXB5ZHiNduWnKgrFy34ZVWCKRmBUsBqJOg1MEnSrfEcTdsYiA9L27JI072VJq6xOM8Ph+MbyIX62rQP6aTS10y9Tq0C/GbK+Lbhlkhh7wPdd4UbVVXbUErLSM0MgkHKCDEwD8DXc3i4uG2wRFkt0lVZtVB9dJ2imVJdsoJ6iyypCnqDbbAVXD4agtMdiJybdsl8U4QEt3Ict0o0+GRq9tXEhbgX73YVe4nh1sYOxbtrlCXLg8yxZQxJKlZMHUmqX2kcJa3iGIU5GW0EO5OVFUbDeRRLxnl97mCUoJy3XuOGIEKEy6aDYAab1muDWrLz6eGDV8S9LwS7axwZQBswH0v/E/prOcLghcUQ11StoaWx4giNzqMp9K0W1iUwnDRYxDItw5hkDBozXCVmNtwazPFYs3AM5JKWyBCkwqCT7o339auSbjpT6dL9UyI72yRZS4MKItKVXMuciDox1OvvVectE/bsMc6EO0lQwJnK3YAZaFeFYd7iBLdp2ZnygACTIdpyzIAVTuBtRfy9y1ftcStDwyVssS7SsBSHCHf7wEwJidaas0clXL54jvHbot3LzMJzYpt84gZBqMpBMRtQPi76FcQQpJkQRmAG2sNJPbv3rQubOH+M2IVXRTbuW3hmAkEXA8TuQIMd/nWY4zhl0I+ZNYBASXGpT7wETBOnx8jWeiKlr5+PfoJSemgm9nzqPHaWLHCYiRsOnLsfPSqTHY4XDbENp5uW+6RoI8z51b+zTDs91rblkV7OIt9QIgstqIB76k/Wq29wG6uJWzAa5ooVWBkzJg+7AUTM05wi6l0eAhNq1ZT3T+VOkaep7b61pnsgP8AJbw/tv8A+FoEXlu+4a+qTazFc+ZfeHaJnfTatC9l/Cb2HsXhettbzuGUNGoy76GrW4uI8BpSpCva1MB8Gsq9ofLPh4i5iBcEXuoq2kNoNDtl0mSdPxrUlNAHtF5gbxDhvAzqFW5m6t2zCIA0jepksFQTbwBeCujDtZutBJZGykrBW27nTz3G1FOH5vtzigluBipJEnRiCJECIgknzNCvG+Ii/fZkDIjAsiDQIQqkqMugkBhp6UecH5Twn8GjEeFmu+C1wOz3GOYBiCAWjt5UldYG8bme4LhVnIQ1y51Zc0W40DAiNzuBuKs+F4lLLW56rQS4mS4CZDSJLAQIJzQNp+dB6XiFuCfuL/7luiLhmHttw208IpF64pLkQcwBOoWRsPx1pKLe7G5RWyfn7F3g+MLg7l5VVCzMsNLaKMjBQoOWJAM1GxXGLbXs/wBmUqSWYAXSHJ3MZunU9jHpXPDrw+15Zs3BcVs4ylyMqlgZYaHpj4TVjzXcROKGyuGseGLtlRCW16XW2W0C67neialHZ387tF8NKe6afj+Eyr5y4l9uZbhcWXylAXAQAAqZ6m7bb65hXvD+IJhcarqTnXLABEdVsCcsywMzrET3ivfahgUwXErYw1lArYcEpupJuuCYM9gPpXXKXMN7+EFzKtpGRw5EdQ8JoBgbSB9BUNz1JV/JUYJwcs+HuWmH5wgNl9zMt0IQpA6okAvt1H5wZ0qZh/aGRby5Hyl5GVAerOHmQ+0/piry0ll8TdW5lZbty2RIGgCPrJ2ksB9a4vYXCuhV8PbBzk62wp6robyDaWyRPpVK63M3pvb55AJzLjFuYl7lwOrXAjEFVESoGxf089PWpXLPG3tZ1seKTcgZVQMW307ioPPA8HFuloMltRCDO5lRI7mRqCI9J71G5dU3r6Kz3Y6ycjQTCkwJBA2/Gqepr39hRUb39PcM7/HMQ+GW3es38pa0qA2spIJGXKxEGNNTOhqruYK7fxVvDBr5DMQ+RLZyJ4zKSzBd1Gk7HLPcVYcV4EmHw9i4XukvmZg1xSAbakwCVUwfmdo2qnbjZ08HPbZ8q51Y6Av3iJ1M61NO8labVx+eocczYd7T4e3YFhgiqpLx4i5RCkx1MCPKNqEeM8SxGV7GRWFy7GVWkswKKBBEqC2gnf4VM4xwm5Yx9q2+JuXS2WXMAgEPAG/dd6YxPAbi4hLiXlz3cRlQsrEhlvuisxzQ0Fc2gA9DUtpz2zX3Eo0tyTiMPi7GHdHw6i3+TLsbikhwTAGX3t9dO/ah1cYPEY5A385AnQ6N6d/j3oo4oMUReS7iA62yniKbZXOTcCgo3lMUM3LBOJe3bWGBeBoxGhMnWNBrpV32E0uoa4zGcUa6jHDW0cEZFF1SDJYdW8RPn/3hcR4vxG3ZvC7bsqstnAeSJM9I31LdhppUy9ymWvravYy85YA5wYMdUCGzAA+cnaqfifK1i0L/AF3WNtlC5n1hjDHYA7CDoBSblRSjG/b3OMJwrE2iHZMGWLTme8rssgzA2Gm0DeN6YGLu5WJGCCNaBABAfTNkERIYn3hvG9FHFOR8FZw3jLackZG1vXDAkE/ejas4u4LDvdIRSBmfqkEAAHuRMRRTRUYxnbyXdnjF6yPERsP4niaMs5VB0YtKAwRMZZ0Owmm8ZzTi3RnW6mZiBcZQwDLDZMsANAGm2s96rMaECEBRp/W028qj4S+oswVnRZ107/ditHFf9L1/BjH6q/1v0/J2jXWuoetgCklbV5hJAJMgZe86/Paqk3Si3A/S2Ub23BALp+dr5H6VrHIfEgvDbv8AZiY9GQAfLMCPlQPz7+Vv3LmcZDhrRXUNIAWQCDp1KfrNZqCS3+eRprd7ff8AJS8Nu3byC1hw9xy5hVA2Cb9TennVgMO9u6q4m5fwz5YYhBMENqMpEzoImI11kinfZZbUYq04Yz4rJGXzs3Nc0/h6Vde0G+zYoBk0FwBen3pRREnQ7fKhRSyw1N4VFPwlLBtEtibvjIzstk/zZMwIJ0kgan4Vp3Kt8Ng7WW54mVcpaI6h7wiOx0rFeK2FF6FWAGGWGB7D743rRvZKwGEuqPu3m7zuq01+75+Rzj+m+fzt/YdZqVNzXtaGA+GrJPaew+3vmZh+QtaATPU/9YVrCmgL2n8GtMFvQwutCEwxUqNQDGgOp7SRPlUy2L4ctMrM/wATi8iWLY3zq3aI0bU/7s/631vlvFBuEMB/4du8h+QYj/KRWVW8cFNhybY8KVEqGLQBEhunY9/Iaa0RYTnPW6ltkAxBJdTlgZhBygTBjsCZ0pJ0qHJXZnyWSFedIRf/AHLdE2BeODobgaPtBAy5QYymO2uv6PSoY8JgxyKTCyfFfXUeS+YFeuxOGFpcqKxZ1QNmhwSASSNiN5PYetLVjYI4aaZYcFxFs4zpDDou6swOvgvAgCN6Iebr7nir5dU8Sw0hVP3bYPXE6RG+lCbWRh7s5wTtJYKqgqATO7SSRp2iur/FzmhbltV8/Eff4K2lQ5NYSNW9T1Nl/wC2iDxCwwII8ADQ/wBq/lVJw7FI2KH5MLCsxYNckZUJ3kxO228VDxTteQ5ris4ACwJ2MwWZSY+dO2uHFMWgYo4hSRlOgCrnZTESGJg7CRTy8kqSS0hVw3BF7W6LcBtwrtpq7l+oGMwABkzOlXXFOFp4qm1csquZywcoSAbropVWBnpIPbQA95oPscQQKS9m0QqAlij9QDSYLK0CZOm8beXb4/CELNmCSQEAumSQp0Gnp6a1mm0tgw2M87YJ7mOu+EEdM2jqwAbMM+7NEjNl0PaveU7Rs4m0bzItsMc48W2ZWI1VW13rjEHCLdDFAysqMFjRVI7zJ9TvTw5hw6khLVoLp1EqoJ7aC0Sd/lTfE4myXzzEox3b+eQbcexuGfC4dEZWFtXzAa5Zsnue+b8aBvFsEIU8UtmEZskaMPzacfiK3bYhbIzOiKBbckl1eI6RJ3gxprVZi8MbWRVZfElpWGOTK4BJkREnvv2mqUm/3IpS0pqLZo3Nr5uKWGVsyBbckGQOt5kjQaU3evnNhSHIC4y49xf6n2gsjEdhDEz5RVHZdxdQW2xV63rM4VbYnyzBSFEdyai8QxzDMHLBhcgJ4aOwUgmAAmvbXXbTes/1qd4yvsL9LVBlzXZtNbxly3dztcS2q2wZ1FxWJXvM9h5VnGAxRsYouyXCAX7lSZn7xBqzu8XuAgL4kiM+axGTqYDPFvpM6BTG3rXVviytcKll8MmC2V16juJ2mZ71bnNckTUeoZ8WwrlcEQFL27dpSuZSQ2a3MGY0iZ9NPWJzJwhrl694QzKVusYcaFcpIidSSdI2g0L/AMLWmUsQ+Vdc2W6qtETlJTXcbSdfnS+0jRvCxMuQFXJdBMhiMs25YQCSQI2pOcn/AI+vsUlFczQ8Zx/DYnC+DYvAPlQhVmVGZRGo7TEb/prOxwXFpcyKtxszG5IVshUjV4JIiDEk1xi8cgaHs37RXU+IWt9p2YDfttSS6VgmzcW2ZCu+YB+qOiWhvlRrk916jpLZlfi+K3cuVlt5hufDQGRodQKZwnE7htFMtuIABNtZ/vRNWB4JiXtM5wjjNlyN4KgEkgDpdiSTPp+2BjsOEtEOLi3MyhvybKdm0hYKnp2A7eVX/BOA45EtE4e9na2i3LYVZZJzK9zUqwjuN58u1A3NIe2IzqWfDoLgT3ZLHQEeQjSBGo7a9jELb8NcrTkBhyw7neY8jvFeDiXUxZoQhgpHhjafQ7HufpvRre1CrmRfZxicmMs53yotzMZMD+au6mfhRVz9hfHxanDZrpNsXD4fVsSsgL31We+1Cb48qIcqXOo6Ubz7BSdjUyxxO4p/JghzIIVXzFdJ0CyBI/AUauwJUR8NwC9eusLdtibaBiIO+gIM7HfQ+Ro89mGDuW7V7OhVXcMhOzCCCR6aUJYXGYm0zG0Lyl0618NiSvmQRI30PrWicmO/2NM6lYzBQQQcuYxIOxqo7hJui9mlXE0q0Mx9TUXjPB0xNo230G4PkYIBjvudDUhTQJ7S+ePspSzbZs7KS4GnSwhdfkTprHxoewA3xfC4W141trjs6tFt0IKEkCQw3BHoT8+8FVss9zw0uK4RPDBctkuA9ebsQe0+lUR42htnMJdmkGT+Pme3zru/xu3nRlTUKufXc+hGv1rKmUeYdpsX4nMsH5TB+mlWfBVtsAXUFZuIM0kK3hMy/wCcAfOqW3xCyGudMKwMa6+k03/CFsWYy9Wedzrof0bfOk1ZSZoeLxGAGDQW7b/aiizcIchWMB5lu6g7Axm7bAn/AIx8MLcW8KzwAD0ADaNek/jWLYbiiF1DKVXYgM2v7K64jxpnAXOxtr7qmYX4Lt84mineB3Ggx5g40uJY5cHbRCsZUASTMgtlGp9QRTnLQe3aORGts65LjeBMrpIa6zzGgJ6dIoGwPF2tzlMZlKmQDoRHcHWpfC+LG2w63yk6qC6yCdRTlGVYJTiGxwt8YMIWKh1DkaCW6yhLBpA6iPMxOkCphwV63eM3AHuLcDQL1wMCV/MBOYwxzagedCVnm3K9xM9424bKDceFIkqQJj9lSbfPjlGY3bjXFgK5ynoJ1EMp+PyrB8KdF/URzxuy1u8QEbVR7qtqRIMyAwkjvrrV37OeLXEe5ctWhcIWCsxoSpkayYyiqrEc7nKjKy5iJebdvXXSPyenyrq/zbZS462rVnJOk2ULERrmYJrr33rSGuqaIlV2EODw73MX4hzLcdrrKCAArP8Afg/7NS5A8wu1QxirVp5tLoLqMr/edbROUF+ytJOsToap7nNiXrFxLjKBlEZFFvuAZyIC0gkRrvVSMdZCgCRrv1Sfw/1pUw4ErbbKfFXQ1d/amHUr4SSfJ5MTrCgGTG2tD2PxFrxr7ogZn8NluZWJXw3DOdFLAEaHbSJOlDfC+M2QxzsxWGIUzMhTliR59qkcN4xaw9m4Ldxg5ZYPXAmc0qy6zA1iqnGfLcSlHoWKY9nW+Etsy4lluXHCMcoEwGY7ANmOokzVbi+D3LgSLbAn3YDDUEyQI1B8xTuN5rDWkAuXAerxCCy5vzRlUAaCe3eouI4taOIVwDkUJmHUZkQ2p8529KFGWBOSLS/hnFtUYFVtsHQEMDmJSZ6pOiDSe1TMXzdiDdt3Ljq1y1m8M5csFlIOgBGxifWhfCcWs+JdzAhSLhVRIAMEgb1H/h9DZYMuZyVKvDSvnAzd9KX055yVrXQKMC1w4hbz2BiGBkeIWKkkanwyO3bqJ850iy41zK9/E4fxbGVMO/iZQIDHMDEsdNh20+egFxDjoe3byqQ4LZnO7iFC7t8aq7nEPMEn41pHhNKrJlxL5G5P7S7Kr/NNp/WSPrQpxPmy07X2KkeObb2mBByXLRb9vbzrOG4lI0Uj6frqWOOA2CuWXzDUx7v/AM6fOrkmSmg/5v5qs4sLba1cUlrZuTpnUKTEg/1iAT2PahbmC5buMWsJkQMCEygZRrAUDsJ+kVU4/mRWFkLajwx1aDq10/AUr3Nq/aVuiyMoCyhAjRYOvrv6zUuLbsakqokcKe5Yxi4hAW9495BKMII7ROnw+NEPLvGVwmIV2zNKdQAg5mBJAzHUAwJ7waCsNzGVNwlVIuBx7qyszqv1qMOYHFjw9JzAhoEwJkfWKNLDUavwPm03sf4t1PBU2jbJ6iAcwKlmiBOu/lR6HkSDPrXzXY5iuLv1T20H6q0r2Xc2+LcuWGGXMPETykABgB8IPyNWrW4nk0ktSpkvXtMRJDV88e0C+z8TxWYkxcKj4KAFH0Ar6CDUOcb9nuExV3xXUq594plGY+bSpk+tIDAMte5K25vY9gz966Pmn7lNn2MYT/a3h/c/dot9B4MUK0stbX/Ephv9td+ifsrz+JDDf7e7/dWjPQRigTXervgHBjiryWFZVdzCli0ZuwOVSRPwrUR7DcP/AEi5/cX96rflj2WWcJfW74r3MplVKhRmgwTBMxJj40ZDBkOC5Rd71y34iA2s2ac33ZmIHpXWE5WvXXKW4cqHY6gaW4zat6dq3fH8j4W9da6VdLj+8bbsmbSDIGh0+tS+D8p4XDT4VoAsCGZizMQdxLEwD5CKMhg+YhYHma6FmTua2riPsSsPdZrV5rSEyEyZsvoGLzHxqOfYTb/pTf4Q/fp32FXcyNEgbmuTbkzJ+ta9/EUn9Lb/AAh/1K5/iHX+lt/hD/qUauwUZPawqnz+tO/ZFkDX6jz17Vqf8RI7Yxv8Ef8AUr0ewz/906f2I/6lFjVVkyy5bVSMpP8AeH6hXYhTpJ18/wDtWoL7ClH/AOY3+Cv/AFKQ9ha/0xv8Ff8AqUJg6exl2Yd5+E05bUZTH3v1GtM/iLX+mN/gr+/XQ9hqxH225H/CX9+hsI0tzLXwoAnWufs4ImdY8/01qh9h6d8Zcj/hJ+9Xn8R1vX+WXdf7NP3qMjuPQyR9j6UYcveyy7jcOt+3fshWkEEXJUgwQdN/+1FX8R9n+lXf8O3+2jPlnl1MDh/BtszjMzFmiSW32AFMgzRvYjiADGIsk9hFwT840+lD/MXs/vYK34jy0CWKKSgloAzmDO2kCt/ZqiY/BpettbuKGRwQwPcUUB8vNdmoz1uTex/Bz796PKbf7lL+KPBed7+8n7lK30KSRhc6Vzmrdv4p8F53f7yfuV4fZZgh2uH/AM4/dpZHgwktV9yNi2XiGHIP3wPkQQfwNaqfZrgh9x/75/ZXeF5Iwlp1dEbMhkS7HUelJ2PASm5SqKbtKgCzFOLSpVQmOLXYpUqYjsU4K8pUCHBTi0qVAHa12K9pUAe17SpUgPRXtKlQB5XtKlQBzSpUqAPK8NKlTA5NcGlSpiOTTTUqVAjg1yaVKgY09cGvaVIY01M3KVKkMjXKi3KVKkMaJpUqVSWf/9k="/>
          <p:cNvSpPr>
            <a:spLocks noChangeAspect="1" noChangeArrowheads="1"/>
          </p:cNvSpPr>
          <p:nvPr/>
        </p:nvSpPr>
        <p:spPr bwMode="auto">
          <a:xfrm>
            <a:off x="0" y="-896938"/>
            <a:ext cx="2466975" cy="18478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628" name="AutoShape 4" descr="data:image/jpeg;base64,/9j/4AAQSkZJRgABAQAAAQABAAD/2wCEAAkGBhQSERUTExQWFRUWGBgYGBgYGBkVHBcXGBgXFxUXGBcYHCYfGBojGhoUHy8gIycpLCwsFR4xNTAqNSYsLCkBCQoKDgwOGg8PGikkHR8pLCwsLCwpLCwsLCksLCwpKSwpLCwsLCwsLCksLCksLCksLCwsLCwsLCwsLCwsLCwsLP/AABEIAKYA4AMBIgACEQEDEQH/xAAcAAABBQEBAQAAAAAAAAAAAAAFAgMEBgcAAQj/xABEEAACAQIEAwUFBAYIBgMAAAABAgMAEQQFEiEGMUETIlFhcQcygaGxFCNCkTNSYnLB0RUkc4KSsvDxFhclNFPCRGPS/8QAGQEAAwEBAQAAAAAAAAAAAAAAAQIDBAAF/8QAJhEAAgICAgMAAQQDAAAAAAAAAAECEQMhEjETQVEiBDLh8CNxsf/aAAwDAQACEQMRAD8AyssE20g+tTsqTtiQBElurAfLeomZizVFFY4x5Kw89aDk2FlQ90wEeN1+lJbOMRCdmi8tKq31FBuzrxabhQE22aFwPxlipcSInlOnQxsFUbgeQrQ/tbsLMxI8KyD2bn+vr/ZyH6VrairRiqBN0Zh7TEtituqrVM1VdPaitsWP7NapQqCVDwdjytXuqkLShRocer2uFcBR4gOpNKNeGg0HRIyz9NF4dpHf/EK+nYm8K+ZMoW+Ih/tY/wDOtfTsQ3Nav01bI5v2mM+1XDPJmbAW/RR8zbY3pWV5xiookjMpAUWAFrADlU3jeQf0pMCqnuRd47kbNsKHKdxbb/Q/lTxw3cjDLNX4lbzziOWZz20hfTsvLYeG1bN7On/6fh9tit/mb1h+bTPicQxIXW5A7oCjYAXsPhV3g4rkw2EjwiWBjUKWU8/SsynGE7Zvhj5Y9Fq4vzAR4/DTCzLFHKCt97uUtb8vnQfN/aDMwIQBFItzuSKp2OzFmOq5vvzoW+I8STSSzNt0Xj+lfsIzZqeQJHpTUGKcm17+tMwlD0pxIje45VmdGxYkg3kebjDswK7OQT8KkcQ4jVi8LbkUkP8Alqs4iY/71Jy/GhpULHdAQPQ0lUiMsb5WEOKH/qzeorPGO9X3ipv6t6sv8aoJNXwr8TqTQRz1LSH1NRB0o/n+STtISsbEE3Bta9IwXBWMf3YCfMlV+pq+PpHmxbpga1JQeNHc34NxWG09oiHVv3HD29bUGeB199GX4U0kPFtMPezkj+kE/ck+grYIlrN/Z7lEYUYsFnlBZQlwqr0N9rna1X44qZhdY1HxsOvWqQ6BkM89rAti1/sxVEQgjmPzFbvjMuEn3skMMjqPxm+3QXtQtMqWSWy4PDRr1LMDv6BeVI8TDHNxMjjN+W9KK+VbZjODIwqkwYQgj8SECoGN4Hgma7QYZR3QexZkNuWwA8K7xSTCstmWpHypxMKzbKrN5Kpb4bdaMcVZHHhsS0UJfQALajqIv51YcizgCFbxqEQDUwVjbzJU3FCjuf0pUuTzLzgmX1jf62rkyOdgWWCVgOZCnatW/wCJ8HfuaL87PI4P5GpD8UgnUjRLtYgSKLjzFqbxr6L5zLuH8HNHPETh2KllB1Ie6Ljvb8iBX0ZFKpNwy/mP51ToeLIgLERuSvISA/QVAwk2Dmk9yO5uSscju3rZRyqmNcOn2JOfNFf44k/6rPuD3Y/oaH9tVszLJFxIDwhFbx2F1Xu9Te97VXeJMlOCWN5mJ7VigCkbct7npWiL4xZinjbmmCeBsvM88qKBqsO8fwgkg2rSn9n8MUeq5Ldb9TVX9muESOXEOhY8kuSN7EnarrmGab2J2rElB22e1jlKMYxRm3EWVaWsPyqtTYTSeVXjiDHgE7Xv1qsMNXW9ZGqZ6keiFFhzzqXhtvWpkWHFPfYNIv40AgxotR5VBijs+9HRh7A0NkjANK9CuNjvEj3wqEfr/wDqapem1XrM0JwDG3uMD9aorHerYujNKPFGuZdxQvdvYLt+NTYUSl4xh7ygK6+LNvbzAG1ZVh8gQAH7XDb4/wA6t/CiYdXkRT2xdRdYydgL7k+FXjJpUjzFC+2FosVhpW1lISpJGkBnN/haoObZhgVw8qKGZ2Ugd3QAb+dWj+hMPhFWfskvcaR2ha5O3KgubZmnaP2WX63a667FlXpcKNqeURG+PsAcEZ9BFh2jkBDa2OoGxsQAL39KumEzSBwLzWH6vUj1FUnJeGMRDqEcbOW5h1AAA/eo9gOEMULO8GFtf8T6T67CmhF/BJS0WlZsMAbshuNg2s1AyiLDrMCSnW3vH5GvP6HGkapYYj10sWHztTMcmGS/aY5b/skAj508l9Jc4hrMTE1j2noBGzGpkWHjKXCuW299uyHmfSghzfA6AqrNIQblkSR2PqVp6PMA8ZWPAYqRSfxLo5echBtS0vYXIovtBt9q2KGyKDoBtfwJ6nzoXhbdkbqG293vgt5akN/lV9zNeyXW2XxRj/7ZkF/gCaqT+0bsiezw2HQ+K7/O1BxivYfJXoTjc0jd1+0YeSUgLpMUztpA2AtoFcMLhZD/ANlmNz+rcj/Ey/xqxZBxU2KNmxyQsfwrDv8A4mNqt0XDykXlzCZr/txRj5A/WuSQ1yW6KpkeVEOpjw2JiKoyh5JIk2O5BspJPnaiuQZUMPIZREkLEW1yYouTfn3VUCpmJwWVxj73FXI56sQx+QNqHy51kkdyFjkI8EL/ADN70VxX9/gpyfQ9NmQiuBicGty3ixsW1W5+NQsTNh8SpTFTPPbePsoW7j/rCwN7UWzri3CYFkUYbUXQOoRFHdPK5tsaHYz2qzRgFcAyg8i76f8AKK5uK1f/AEnVO7POFuHo4e17L7UQxBvMgXfe+kWHX605mGCclgKg5Z7ScVipViEUaXvazMeW+96ljiJhK0cq2ceBuKjJw9HoYJXsrOZ4GRbdoBY8j+VD+yCAW5jne3lV7zTCmVF0rqt09bUBw/BrO4uCukggHe+97VnlHZ6UZpoix4IldSlT4gEEj4UqIgqbG9uleDAmDETqAVcEOB0Ktz+HOnWi0nUuwPMUKGYNxCk26D/ah0uHNWCS7DcVElhNrUrOTIkXewGKFvdUGqFLzrVcvw39Sxa23KN8qyeQ/SrY+jLkfZomEyrCbacFIbfrK31Y0bwsYUjs8GEJFrl0X4bE0CbjBo01CJT6kn6VCf2j4n8KRL/dvVI3R5DmXeJMQfwwKPNnkt6AAVKjwWJY/wDcKo8EiP1ZqqOEzzEyxhmmC3H4Ram8yMxiY9rISLciRzq3JolJ2XR8hNz2mLm/xRRj6XqO2XYFffm1fvYh2/LSQKyybL5rtrvdSAdRJtflzPWrPluDjVAGK3WwNrH1INFSbFcePotBxOVRd5lhPS+gyG/q1d/zJy2Ifdox81iVR+ZFCoMFDNJFE4JjaVVYAlbgg2sw5b2olw7FgGxZgGWwgoH7xLSG6+u1K5yiy0MXNWkeSe2mEbRYd2PnIB8hyofmftexDKdEEce9rklz86s3GmViXBHscOkLrImghVQ9evhWZ8Q4adJUd0iQ3DBdWsErtcjbn1FJKU3qwukBsxzSbEtqkYsf9chUSPAsQxW5CgFiBcKDexY9L0VwsGIMxlQaXYsD2abd/pbpt0p/C8NYjSSDIqNGWbcKGSM7mzc7E/Op79FFFAibLGWISkNoYlVbxKi5AFO43L+xK3ZGBVW7rBufIHwPlRw8MxK1pJY17yqdUoIu41BrDmOl/HakDC4JFv2yE6dQCqSdQa2gm/Ub3rqYG17HMojgSNX1B3MZJTsjLZrgBSB1I61NlyW4JginJubao9ClLbbGxBvejfC/FuFjUxqTpUkAsAl1/CfWiGJ45h5BxfYbXY336edWUVRKUgZ7R4WH2CRhYmBlb95SlVtsxaQWZy1uVzyq/wCZpHjMPgmcFkPb7e7uNJF/hfancLw/h13XDoCPjQacnovilBfuK97O1tJJLb3FCg+bXv8AKrw8ULRmRkBYbVAxGJaKM9nEH/ZFl/KlZG7yxTa4+zGsELcHofCu60aINVaPY5ABttS8FKS173qBKvSnsK+ne9Ly9F9kGfLVmmmxJlCswCBSNgi/xO9C1bVsDerOcvhYMSDc+ew2PIVEwWVRobi59aWUXZojPQN+wm24NNtgDbberJJCDTS4M32BNDgDyAvC4AiGZSOcbfQ1iEnT0Fb9mmbQ4ZSkjjWwICDc7gi58KwvMcE0baWHL/V6NcdEOfJsss7AQ3KarEHw28KESY4WIWJfe1A2uRbkt/Cj/bp2TDQTyO5tsOhoPPmi/eBIEXXa17sVt4E0yR5EHfsOZGJJoy11UMbEAWtbwFEsXlTdlJd/wE+tqG5LmEs+s9xOQIUaeg6fxo3HlLEbuT3W5dRb/aq1onLspmKySYF9d+6oc6jzVuRBvvy5VY8mwkaR6S4JHIqb+Jt5Gq+OHJXsWIF01DUQLgdBc86OcPYKJEsZFYmzd030m24NuRoRYsuthvDvGrqQzd1421WFwNQvWox4CME7yEm/4rf5QKy2NEIOkG+m42vuNxt4UIxXtgx7NZZI0vyCoL/U1zkkyuKTrRrHFGAjXCSuI7dnZ77se6em+/WsY4h4sYnRGRp06LlRe177HoaVNn2aYoFScXKrbELE9iN+dkoLmuXSRtokieN+el10n1pHt9D+O/Y9BmeNnYtGZGu6XKAACQ9xL9BfkPjXpyHEt+kdI7dqPvJgCCn6RbC9rnkORockMgBVSwBsSASL2924HPrSlygk7jc9TzJqfIt44/SeMngW5bGwjaMgIpckOSHA80A3ppo8Gp/TYiT9J7iKouD90RqBNiLk02uRjrak/dLzJY+Qrr+DKMQhl2YQK47DBSysCD32aS406WVlReRbe9WnAZbmMjaosAqXCi7Rge6xZT3jz5A+tMcB5/8AZJfukB7SynV+e1utWXPPaBj1meONUAF+UZY7WvvfpeqxdrdiT43ony5RPDhIe3AWT7Q7HT0MisfTnT0UVgLn50PwmY4ibCTfaixkSeFtxaytsLeW5p9Yo7C5HI+fK1/SqwM0+yeZkA3k+FeJO1j2S3B2PTl5VG1xC9lLc65mDfhK/wC1DItFMM6YJmxO5pn7cRSM4i0N8/pQ95e7esbZ7MEmg7FmdTsNN51T4sQWYKgLN4AXuelaXkXDqxx9riCAFFyDsF8b1THchcrjBbE4LLi4LsQiAXLHawHWqLxf7UFTVBgLdQ056/uD+NDvaL7TDiz9nwx04cbE8jIf/wA/WqCD4VVuujz5ZJT66HPtLF+0diWPMnmaPJbFLpNlI5MevrQCNL86JYeRQdmNQmrOj/jloNx6dDAKSCvXbe1BZs3TUdGHQ3XSQbvvv3hbkavOGGWxL35UPqxf5UWgzzCqB2UQtzFkVfrVkk0ZY2ig5DiMS5sIXUAWGmFhf1JG5q0YbIMSxB0MP3jp+VeZr7TWiZlSBbgndiT8qg5Z7QMVPLoZkQWNgq2326k1RNULPeyRF7I5XN5MQqjwVSxA8Lk2otl/s8w2FuXxjC9r6mjTlfyvSGxUrX1M5tz586p+eZKxmZm0he1EZLMAQXFxsTe3nXXXoS1JVRoWHGWA2EizEWvZi/02qZhs5wsIPY4YbDoiryHiRWd8LxRxOymZGJ7pVd7BTs4PUGrLBjFNrIzXuPDYja1dbfw5ScSRifaxPv2OECjxkY2/IEAUN4gxD4qBcRKqGUgDuDa5PugXJqs4rFsFYLh4x932bNIxbvKT94tzsas2WmafCsdQV73tGttJW2gr8qTvspykUzFZZiHA7OKQ3DsLLpuEtrNzt3bjao8WQSI15pIoxaNjrlUnTLsrBQTe1rnwojiOHsY5AZ2B7RkvJL2YV2Gtwd9gbelCBkUSqGfEwrdC4Ve+1wbGPbqRuPGpqSLqLa2FtWFXZsSW/SL90hfdf0ZB6q1QDisEhuIsRN+jNpHSMG1+1UhBf0+dT42y9X/+RMuv9UR3QqfEbMG+VDXziJb6cImoqt2lZpCGVr6gu1h0I60W7Y0UrDXDeYSSyxpFDDGoVgSFZ2K31A6ifeFrXtVjz7D4552WOQhWJOwCjUybjUfEAflQbhXHYqWZduzS8lgkegB3AYrvvy5DzovxLloaRS0+hbJfU9r3LLe3iNqqn+JGVWS8jidMNjVlk7Q6IJQdWqyjbc+Wn50WiKgbAnc9PyoHwdhYwuKjR9evDNfY+8ha2/zo3g8ZcAqpN7WsL8/Sug/ouTZKTEN0jAv5GlI0l7mw+FOw4PEPyjI9Rb61Lh4XlO7Mq/G9UdtCR7M5x2dwxYjEx4mOWWzjsyjhNIIBsduVMZfg1nwmKlBZTEy6Uvq7rEc9rkgelaDP7N8A0rTTuzs3Ma9K7fsiieCbA4VSkEQAbmFXnbqSazrC72bI53FdlW9m+BUCSRlJcEAXHS17i43oT7Y+NGuMFE1ha8xHMn8KfUmpXtC40xPbYeLBKY3Cs5K2O1xbUOVtr/nWcYXJ5cXI808mxYln/Wbrbyrr4riLKbyO2BFUnlUpY7VY544oUCJbreg0jAmktsqmkqQxopSIAedeO1Jj3NB9CN2xvERaSR8KumUY4GJSedhyquZll57z3UWIBBO+/gOoo9k8kax6Q+vTsCo2Px8qrF2kY/TIWfYiMMxMRLllZSWNtI/CV896Zy3PnMxVEjjWR77L7u2wUncCpnEGJjubxFy8YCkm2llO5sOfOh8Ofv2l40jjDhVYKotYEb78jvuaK7Cq4lyjw8zhrsx2F+g8jVd4jyUmR21IABGW1NuQ1xcD8VqsQw8jc3JuLc+YHT0oLxFlakodaD7tj3j71jyHnz2qkuiMVsYyLDQxTH74SNfSoUXDKRcsD0q44fGgEaYybNfc8x1G1UjL0w0UylZdZsunSLC5uGU35W23q4x42+yr4W62Pw6UENNUyuYrFyLMY0SBWUOpLKSzq5v481o5wqZZIz2rX5BfwhkttYAb8jScbgMwlmP2aDu6tYcqFszLpI1NuR5Woxw/wHjEDdvIlvwjVq0i5JtalSdjN6KTxDw0BLJrlRVJQ3kfpIbayBz09aBnAYWP3sQWP3gPZJqHd2jIZtirc/KtK484OVIllZlNuZ2BA6Wqhw5Ire5DJJ6A2/M2FSkmnWzTinqmexZnELaMMzW7M99+ovrBsORpqTOZ7kRxQxqQ691NTaXOogsx6dDbarZk3s8xU4uojjH7b3Yf3F/nVlwvsYB/S4pvSNVHza9dwl6Qyko7szjIsRPNiF7fEFe9qJPu306QQBbptWrLwPg8QFaeXXYdGCjx6b1X804BgwnfkTtIx+ORi6j1HIVCXieCKyxEWHRF2/OqxjS2ZpTTZoWBwGBw1+xi3ta6gtceBJqSc5CjuRKo87D6Vmc3tGIGyj1dv4Cm4faYl1DruTa6nbentehXJmjTZzK3UD0H8TQrG4+Y8z+ZvQv+mS3u3ptsSx2J2606SZNyY9qY76r0tZOVzQt8RpNw1h132obmfFMf4TTfikKrYxjME0s0skjaEfu2HvFF5KD+G+/51CzDFRBQu4VeSr3ah4rOdW4a/wAaDz40nnWRpN2bYOlSHsRjU3CR28ySagl/SkO/nSSaBSNrs9LU5G1jUcvXmull0FXYUzqDSVPiL/yqfwlKtmUjkb3+FWL/AJfviAuuQIFH4RqP58qK4DgLC4YEtKxJ56mC8vICq44viZHIq+e4mMKhaLVsy2vbc20kW8PCh+BkxjlPs+FN1UpdYzuDbdi+19udaVDicLHtGuu36q6vmRUs55IdkjVB+03/AKqKpxjezloA4ThrEsBrGj1YfRamS+zxJApmlIC/q2Xnz7zVMkxsrc5reUagfM3NRhEp97U/751fKnVekTutjuD4SyqAjuB2BBGpmla/jbe1GY8zjQDsoDt1sIx896GxEDYWHoLfSieXwo6EAJ234e11aDfyUi/pRdoblyO/pyU7AIo/vOf5U6kU8puWlbyFkFEI8xhwyqmKmwySkXIQFb/uoSWp7LuIo59QijmbSNmaNo1Y+CswF/Wk5Rfb2NsFwZajFu9GxT31Ddqw9QOtPHLVaMPHFLLc+5tDYdSdVtqno85iYhIcLKTzJEot4m2m5prF4pS0bNiH1JzWHuq566hv+V6RydUcoJdjRyowSmUGJIFS7LpZpAf1tQbceVql5dnCTxrIjq6NyYXAPqCNjQ+THors8MH3sg3ZrFmt5eFCmy3Fze+SF8LhQPQLXK70gtpF0eIMpVgCCNweRHUVl3FfsoA1SYedYl5lGsbD9mlcQ8SY+D7swylVPv7aSB1uN/zobkvH2DAvjY2aTc6hqkUjpt0NHneqCo30CsL7PoBvLMz772IQfnRjKslwQkEUQiL8+82o7eZo/mnEWXTQAOivGe8AO6QenLes1z3Lg0ynL4pAgXc7+943Y00mvWwbujVoeE3t3nUfujb86rWb4DFwOLNB2PU3+tV3KMuzBAWkxGgEWKli5AHh0BqLmRVyFlxLlRuVHMnzIGwpXk1SR3jTl2KzzNEvZ5U26Ib/AJ1Wps0j6ajUvF5VAPcQj1Yt8jQp4tPICpcvpbgl0ccat9rivRKDyppj+zTeoA8iN6F2OkkSC1IaWkM52pFccti9XlXA0i9dSsrSRrcEkzjvSkX6Cw+dSFwac7avNjqobjE1ppvY+RoJhsdPC4TvML8rEg/GtEHoxO/pdVPQbDwFTMswySSaHfQSNvM7bXoXhsQ7DvLp+NTEWqk6t7LEuShSQICbfilcKp9ACafWWJUZZmg32AiB258yb3oCvaS8tb/mbUxml8KgeVGAbYWGrcC+9uVcrY9QQ/EDTjJfxFvgQaALxevRbevOrhw/xTgJWRFssrbBSL3Nr7Gi6qiVbPRnjAAskdxt2jrufiajY3i423lO/RB/KrTjsPDMuh1DLz8PpWXccZK0M6Jg43ZWTku+kg23JPWptUVfI0DBZOkoDdrrv4GkZxwtqQdlMYSL3OxvflfwrN8oyvMYZY5W0xKp3VmvcHxUUax00kpPa4h7fqp3R8OtdxfwHL6yncS5tJgsWVEzPJHazg+IvsL0d4c9pWYS3DwlhYaWEek36ksxt4UTwOSoTePDh2PNiLk/E0dh4amY7kRjw5/lah45dA5qgI+ZYzEDQdKa7r3iD723SnOG/YrBGrfaV7YmwHesLD0q0YbhREKuWZmUg87DajwxR8B+dO4fRsbZWofZpg09yHRbwN/rXsnAw/DI4HhZaOx5mxO8e3jqH0p18eF94hbeJAtTKvg0lZWTwZH+MFrfrGw+Nqy7OczaKVwscI7xHdW+w2G5q1cce0IyNJh8ObIAVcnYudiCh8OdZbmOaMSQfH+dSnNS0hVFrY3jMzLMb/LaoXbm1IAJNxXhaoujQk12LLmmyT1rt64g0o4mvL1xNJ1UB6dHpeuvSL1xNckNxZsGFhFuVTQR/sL/AEqfl+URxfpNUnrt9KsuExEYHcjAHpWrFG4o8+UOTK9Pw7IYS8DqznkOn5+NAcpw2OWcNLpQKd1ax1D4VbXcIzFCQGN7A7fCm5JW52H96mm1ei0MBJXP+iuq+i0puIDazaXHmtDMPqO/dprEEX351NzfZqWCIE4i4SOLmaWKVY9Vu4V2Fh5UrJPZ52EiTPMzMhDLpFheissojXV5gbmw35UXzDCA6IvekvdmRyAoAHO2xJoxl9IZcCTtdnfaGY7ajUuDLpm5i3qaF59xguDHYxWeUDvEnur5eZoNhOPcUTcypa/LQCP50znBEHjdbLpJwyHHfYn02p2Hh6JPwgeZ3oBH7TAthKqm/wD47k/4bVN/4xw7HcSgn9Zbem19qrHImT8YfjiReR/Lanhih4UB/wCJcP8A+ZAfDe9PR5/h/wDyrfwFyaPJPtnJUFMS2rkxX0A/jUJLk2WY/FV/lQbF8f4JCV7Uu45ois9vMnkPjQLMvaOTpOHg7jEgPIbXtzsq9PW1JKUF7L40XPGY18OjSu6aFFz3SCfADesszTiFJSzyknV+Hew8qY4g4jaa2t72vZbmwv5VTszxuo7eFQnJS/0Ua+C8zxiE93l08RQp2ubnvD59aSwNeNUW0NGK9nNIAe6GHxr0TeXyrzf4V4XNAZ0j0yMenypBQ9aUHf8A18a8Mbcya6zuzwpamzSreJvSbVyClyOtXjUpxtXhFErFJaNiwvtLR0N43PUbL/Oq9mPtILEqFcb25j+Brq6tXqgYopyLVw1n0uIUFwgW22nnt47VNnz2NCQyuT6j+ddXVnyTaRocVY1l2eQs3uP+Y/nRGRFY3F/jXV1TjN0FqmNy4NZV7NhsTf4jlRJJCkbBfeC8z4gbeddXVZSezPPcjMpskkaRizgkk3O/PrSospffvLt5H/XSurqlCTBkirZChzLsd1W7Hmx6elOpmpC3NyT19fCva6rp6MtHkudlF7g7zdTUDHY9wmmMkFt2YnvH9m/QV7XVGcmmXhFNAy7RRsqtYMDqt1Pj9al5nnLhQF2AFregrq6mg7GyRSTYNlxZf3uflUeSAi2969rqD7Jx6Ix5kdK9011dQkhrEE14TXV1BHHoBPWu011dQAz3bawrwx9b11dXDRYiQUmurqKKpH//2Q=="/>
          <p:cNvSpPr>
            <a:spLocks noChangeAspect="1" noChangeArrowheads="1"/>
          </p:cNvSpPr>
          <p:nvPr/>
        </p:nvSpPr>
        <p:spPr bwMode="auto">
          <a:xfrm>
            <a:off x="0" y="-754063"/>
            <a:ext cx="2133600" cy="15811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8674" name="AutoShape 2" descr="data:image/jpeg;base64,/9j/4AAQSkZJRgABAQAAAQABAAD/2wCEAAkGBhQQEBUUEhQVFBUUFRQUFBQUFRUUEA8PFBQVFBQVFBQXHCYeFxkjGRQUIC8gIycpLCwsFR4xNTAqNSYrLCkBCQoKDgwOFw8PFCkYFBwpKSkpKSkpKSkpKSkpKSkpKSkpKSkpKSkpKSksKSkpKSwpKSksKSkpKSkpLCkpKSkpKf/AABEIALgBEgMBIgACEQEDEQH/xAAcAAABBQEBAQAAAAAAAAAAAAACAAEDBAUGBwj/xABTEAACAQIDAwcFCggLBwUAAAABAgADEQQSIQUGMRMiQVFhcZEHUoGhsRQjJDJzkpOywdElM0JicrPC4RU0Q1N0goOitMPSFzVEY6Pi8DZUZKTE/8QAGAEBAQEBAQAAAAAAAAAAAAAAAAECAwT/xAAcEQEBAQADAQEBAAAAAAAAAAAAARECITESQYH/2gAMAwEAAhEDEQA/AO6Usp0PoN/sMm92+dTU+l/9UTLrFUpy4CNemenIerK1vWxknIG11Ibu0kD0dIBw8Yqw4K8QRJEx7j8pu65lcO4tZvQeETYk/lID3Eg+2QaCbTvxLj+ubewyxTxN+DMe5yf2JiGsh6Sp/OGniI+bqYHuP2Ss42ai5uOY+n/slZ8MRw4dXT7JTTHEdveB7bSxTx6njp6BIHDW4whUkq5W6j3Zb/ugPhD0X7jC6KlibdVu4E+uWeUB6vCn98ymYjQ6Hth08WV+65gsamYfm/Np/wCqNcfm/NX7GkFLE5hcX8Tp64ec9vr++VEDNaIPIsW1j3+2QivMtLmeSYdbm9rgdhIv6JQV7m3XNBFsLaeH7pEWLdn62Me711R9khJHUPAfdK1bGgcAO+wt7IF16oHH61S/rErPiSek91yfbKfLX4w0ueA+6FxLmivCp4XrPh98nVAvUO29vXCaiSiT0gd5sZMKC9fhUUfZI3xgH5RPcW+8SB9oHoJ+c1/rQvbQ5W35R+kp/dGfF5eLN40zMzlXfS7H0mMaBHEgd+kaYvVNpHoZj3qkgO0GPV81b+yVSyecT+iL/bHNVb81Ce0m3quZNWSJOUudZMtBjwVvCQHE1Dwyr6AfsgvTZvjMfQAPYJNVb9zv5jeBilb3J3+JijERERwIF44ad0xJaPlvAzR0eDBlNYBpcYeaNmkMVcTSgVMNqO6T1jeInUTK4iNDTpgGlLl9IBWBFSo24E+MtKjecfExUlllYxFSpTJ4k+MgNGaLiQGnCoUpkcCRJgW84w1STBYxFOqCeJJkJpS+6SE05MVFSpkG4Psk/KP1/wB1fuh00khEmIpVajHifUB7JDkMvVFkWWTFQ00IPQe+WeXcdXh++OqwyBGCvUxLnpHoEgZmPbLTrAVIw1CoPVfx+wwlqtewCjuFz6zJ8sZVF4w0BRjxY+MEYQAnSWo0uJqNaOgknJ6xwYV4w0wTWGU1jKYYMYg7RQc0UDLjXiBiM6tC6ISiRyVIQUaFBMyInEG8NoEiiBhKZDUrqgu7Ko62YKPEmUm3lwo090Ur9jX8CINjYpmSgylhMWtQXU3HXY29YloGESiCYhK74+kDY1ad/wBNfvgWLwg0gSuG+KQw61II9UMGBIWgiCz2Gpt3xlxC+cvzhAmjEx5HyoJIBBI4gEXHeOiQOxgAR2jAHqPhAcR7xojKHMaK8RkAkwQ0djABgSkwc0YtI80onV4V5ChhZ4MSZpIrStnhK8hixnjyHNFIKQhRCEF6ptrA2ktOZOJ3lw1OtyBqg1jYikt2e1r3NtBprxlPCb6rWxFbD0qLl6AGZmKhCW+LbKTe/bbp1lZdNaAwnmn+0XE4rBipQKJX5UA0aK8pUFENZ2IqAgaa3JXjx4iUd49rXOINZ3FHEU1p0xUdnqUXFw7LSQstySvFl4a2hNejY/btCjmz1UGRczgHM6J5zKtyB22mHtnyjYTCOabl2qKASqoRYMoYXZrDgR18Z5vi95gc9lLfB6VF81qdKpQLJlBpqWa9qhJIcTXxuyVxWErVauYGhhhVXLYco5U/GdrswFuuDdV97NtLtqthqeGWzjlQBUIGcuEbQ8AAKZ42lbZG71TAbVwlKoULFlqcwsQAc4tcgX+L65leTyoP4TwujA52FyQQfenHC2k7feL/ANQ4P5NfUa0tv4kn69CpVNZcRpn021lxDObpinvNUtg8R8hV+oZ4vQxtEYB6ZA5c1lZTk1FEKtxn6Nc2k9h3qe2CxHyNX6hnhE68Jsc+XT23cR7bPofoftvL+OwtSpUutapTFuChSlx3m9+4WmXuS3wDD/Jj2tN4Gc25GTjN3mrLkqYhnW4OV0VluOBsT0GQYbdnKgCVQotcAUUsL69c3WewJ6hfw1nH0fKjhco97xHAfk0+r5SNpZI2/wCC6yjm4kjVf5IecB53bGfAV0zOuIUNY68iL/WmOfKlgzoVxA1B/FodAQf5zshP5TcEyke/i46aS9PdUk7Tpq1tlV2410OvTRPH58qNu/VDhhVp5vi35NhYatwD26Ja2Nvhh8a7JR5TMq5znp5BlJtobm+pmrU4r6fYRJ211WQNm4kHSsnhUH7U2Nl1KhU8qyswYi6qUAAA6GAvrfWPeSUT7ZdTE+aPeR3mft3bIwlF6zKXWmpdgps5UEDm306em0iLWM2glIXckDryswHeVBt6ZnUd7cIxsMRTv2kqPEi0DYW2Ex1FMRTDKrk2VrZlKF6ZuRoeuebeVysVxtMKSt6AY5SRcmo4ubcTpLO18ewpUDi6kMDwKkEHuIjMs8D3dwPuhcjVK9MslaoKucmkRSViVykC5sOObiZo4HF4ynQWthsX7zynJ89hTJdVDBCGJB5vSL8TxhJXtyiORPM9ieULGo6JiqBZbaslJ+WqdIKXIQm3j1zr8Nvzg3Nmq8i3m11ai1+9xl8DGjbMSyKjiFqDMjK460YMPEaQ1aTVS5ooN4o2GPOd/d+8ThMRyFDk1HJo+cpmqXbNcc45QNB0Tg8fvPiq/wCNr1WHm5yE+ath6ps+VE/hE/I0v2pyRno4zpzvrY3ToE4vMjtTYUqzXUI5ZRTN1CupGvC54S7icYKmIqNyQqVDSzs9T36rVcMqWZdKZsF8yVd0aJevUUNkJw2IAbzCUtm9E1KNWhQJxFCo+LK0nzFxyVJylSixCgDNb3w6nj0TN9Iv4anVq03BzEgMSn5KIaQPxV0FiZV29s9HWmKtTJTbV+StUqoM1MKuQaKSxQ6npvAx22KrlCG5MVs/KpTGWmyjC0mC9eUE8PGVWofjhbjif83DiZaLD0Uom6UlNWmaYapU98Wpyho5fezzRlU6dus2cDWZtn7RzMWC4dUQEkhEANlXqHHxmbUTnP2vh/8A833zX2Rg3q4DH06alnekqqo4sxZxYeEI4/cBfwlhf02/VvO12/YbxYQk2Ao3JJsAAMQb36OE5vdbdnG4XF0q9TCuqUyxJdkSmLoyjM5PNFyNfbPRGTBO3L4z3PWqrwYBTySDUIovdwCSbkXJY6DhLVnjYwVYu7AK1kAu5FqbE62U9JAtfquI22dsjChLoztUYqoUqLZVzMSWOgtYdesztjbzU2xVgxFGqVpopQX90m9udm0GReAHEcZLv5s41qdLk2ZaiOxUgCwVlysDmFjfSZxrVHa+8Ir4TFpybU2TDO/OZGDKQy6FSeBHT1zx3lZ7BuXsdqbVmxBNXOgp2KAqaYLGxCrY3L9PVOjbdnBt/wANQ9NGn/pl43GbNY24zhsBQym+WmoPY1s1u+zCb6D2y3hsClNAlNVRV0CqAqgdgGg6fGUWxARmFR6QOZioDgHkzqlw2ua3Ho6pityli/xbn8xj4KZ4EmNQqCL2NgDlaxNuHCe9YrFoKTklWGRyRnHOGU6XB6Z4YNsYGw/BzAcQBjaot4rNcWOShisYA2mvQQbqQe4iGuLQKNdOF7G17cL2lh9q4Am5wFa5/wDmvf1pJ9nYzZ1atTpNhsRSV3VM/uwstPMbBiOTGlyOmbtYdL5KKwbE4mx+LQX0HlP3Td8nG8dSrUq4d7Faa5lZrly2ZVNzwscx6OgQd2t1K2BxL8jhhydRTTeo9cswUFirBSNBfLcaniO2ZnkqoMmMxCupRhTsUa9099Atr0C2k51uPTavcBFRHtjVJYwic30ySNUBE5nyiH8HYn5E9/xlE6faWKFFFa1yz06YF7XLuF426BmP9WYPwLbNE2DumqFlurobglWym4B0PUdJU1leTA/guiOo1T41XnEeV9vhydmHT11a09d2RuumEpclRJCKeYGu2UEkkFr3bUnXTj2TyXyx7PrLjFqNTYUzRRBUAvSLhqhK5uAPOGhsdZJ6l8db5NVts6glswqriKhuOaLVshQnhrmHHqMs7Q3RwmKw/IoORTlWb3ohQMQF5NhlN1PVYW+L2RvJo+TZuGS1861a1+r35gV6idezpm/XwKVaVWnRbIKgqc5b3So98zWvxzMTbTUSYrjd5N0sZbDnB1dKFFaJUPyTvlK84i+U3C9PdaP5R8WuFpIadGmTULg5lJQZVBFgGAvc9XTOu2galKmhpKXPKU6bgAm1NnVWcjsBLejjMjyi6bLxP6Kfrqf/AJ6YK8a/hhg2ZESk3nUeUpn1Pb1TX2f5ScfRP47lR5tZQ/8Ae0b1znFjNN4y9u2bvfXq0adQ06YL00c2D2BZQ2nO7Y0yt36XwTD6/wAhS/VrFObTmfKc34Rb5Kl7DOXtOm8pf+8X+To/VnMgz0zxi+uh3HHwpv6PX9iyPZ9O2DqD/l4j6+H+6HuMfhNT+jV/2I2FPwSp8liP1lGZs7FqslhR7OV/wdGSVONT+k/5+HkNd/xI6Ty1h0k+46I069ZpbL2M+KqVBSC1ByzOXzMKNE50YZnA57jIOYt+OpGsiqti2bo51Cxa4DELhmyrpzmIU2AuTOu3UwBwt6tapyFMkEo5XlKrDOQrdCLzjZbknpta0oUwcHWdVArNTsnKuNVGQc2mua1NbHgOvUmWKu3nfR6SMONitxf50lI19o7x08VTaklKq6tocoQlrWbz9OAnNYnZmHQkGjVV8pYByACLgcQ56SNBrNKht4UUqsaSUwlNqhyjLmIsFBNzxNh6Zyu3durVo4eriQt6iVAQFJQ5agsQNRaxXr4QrY3Z3exJxQqmkyomYhrX0uAoWxNjYnj67T13NrxnhWwceuJxFGjTrVMxOVRmqELTtme2f4ospOhHDp4T2HY+zuQQICWtmJLEklmbMx8SZKk7ajSJ14d8IhoADXF7W/dIqQJMfaW5uDxFQ1K2GpVHIALut2IAsNe6baCOVmhxm1fJ7s5aFVlwlEMtKoykA3DBGItrxuBPAuU0FweHUeM+rjTkLYJT0RLiY+UGriRNVE+rKmyKZ4qPCU8TsGkR+LX5oj6WcXlvkkwn8IviBia2IcU1o5LYmstizOG+K46FEv8Akxze68TmZ3tSABd2dgvK6AFidJ3dPBmkDyahT2KBe3dON3FwbYbHYpKtl96SxbmhlNQkWvx0tMa1Jjt8fshMUnJuaircNem7U3uvDnLrbslrY2xUwtLk0aowzFr1ajVXubaZm1tpwg4XEqW5rKdOgg+yaKmJSx5ztzHFcZWVixTlARY86mwQDMnidO2Hu1yOBw2SmGyPUaorKCwbNYW01FgoFj1Qdv0b4usfzz7APskeE2e3KUaa1HpLUzF8gQ3y0i3CorC9+m0lumNSvvLTCnWoP7Or9glYbfoV/eajsy1LIyOtUKwY2sbiw4yfEbDCAk4uqLC9iuFvprw5HslGlvoMBhsLyqipy3KOWNmqUaWa6ELozrZhoOA9AiDXwWOw+CYYTL7nRSTRLX5KqG5zZHJNzmZtCb6S9iMHai64YgPz3pEnRarln49AzMe6W9nY1cVSVjTR6bgMjBQ1JlPA5WvbvmgKIGgAHRoALCEZGJ2iKOTMLio60x53KOcq68OMwPKSfwXX7eSH/VSdhUwQINwDqGFwDZhqCL8CD0zjPKjpsyr+lRH/AFVgrxOMYssFjpOusPZd31+CYfT+Qpfq1ikmwh8FofI0vqLGnDXbHC+Up77SqfoUfqCcyDO73y3ExuJx1WrTFNkbIF54U5VQLYgjjcGY3+zLaP8AN0/pUnpl6cbKW47e/wBbswlc+unGwABw+R8y8otRFCoWquWq0iBTp8WJCns6yJrbu+T/AGjSrE2o0w9NqbOzLUyoxU3CKdWuo46dc9G2DulSwt21qViOdXqc6qw6geCr+aLCS1ZHNbB3HeoAcSTTp6e8gjlagyqvv1RfiiyDmJ6TO8wuFWmgRFCqosqqAFUdQAkypJFSRp51tf8AjVf5T9hJWmRv9turh9o1kpkBTkc3UMczU1J16uyYI3qxHnJ9GJZKxsdfjHTJUWpbKyUxY6BvflJHqnUUNjYPFBRVp0K2UWprzSKSeaoU6cOieY4PfXEUzmAosbWu9LNYcdBe3TPSdwdqPjcPy1bKGSs6gU1CKVCAC46fjnwEl6XjdYNTZFHC7xYNKFNKSGg7lUFgWy4gX77AeE9Uw51nmu2qgG8mFJNgMKx/xM9A2erNeo2mbRV81O3tPGZqxpRssZIcgYCOIrxCUKK0cmNeQMViyQgIVpE1FyQjciJLaDC6A0xHCxEwryGuLxeED1sX0G6WPGxzPIAtsVhh1LW9VID9qS08WHr4wA3yuoPZapVFvFTAP8cw/wAniD/doj7ZK2l2moNTXzQD1Tht590xVpoAWIpqwTW5QEkkLfo7J3WPF3PcsoVRoR16ddj0G0Slaey6q0cLRWi91WmqAjg2VQDfqOhkh2pU88+r7pyGPwzXsjtTa5LBHZVc+cLEX9olE0cQP+IrfSN9plnFn6ddiN56yuQCpseka8Jib342vjcHUorT5V2yFVRSXJV1bQDjoDOdr0cSWPv9T0kH2iXt3cRiaGIRzUzhc11ZVswIIsbC/TL82M/WuJbdLHDjg8T9C59gkL7s4y38UxH0NT/TPovZm3qVfQ8x/Nbg36LdPdxmiaGsfTWRibBwWXCUFYWYUaQIINwwRQQe28U3OQEeY6a/rPNOGKcIrDCTuyZRCAjBYQWRRAQwIAMYtA8K8pv+9K/dS/VJOZBnQ+Uup+Fa+v8ANfqUnNCp2+sTc8cKmvPXvJKPgDfL1fYk8c5WeseTXEFdmhU+PUrVgnZqAW7hM8m+Hrp8RufhsVjExT5mq0LItmtT5hLAFba6uemdOiyls7CCkgUa24npZjxJl9FmG6NYjHtEZUNHtFaPAExgI5EQkBrFGikZImA0IyMmADGCWjtAIkacTvFhDhMQa6ficRza46Fqi5Rz1a8ewnqEKm3w2j2UcT7cOJ1eNwi1qbU3F1YWPZ2jtE81G202fjVpY2pk5OlWVHIZhUR3o8meaCeCHw67xYsrpscuarYcbAdh4aHq75UqgjQ6Htj4badPEOtWi4emx5rAEA5TY6Gx4iHtP49+wAg9I43HURf/AM0szFZW3Gth6p6VR2Ug2ZWCEggjgZcw251E00JfEXKITbEVOJUE8T1zN3ge2Gr/ACVT6hnX4bREH5qfVElpIw23Jo/zuKH9uftWMNyqY4V8UP7VT7UnQGNJtMjAbc0dGKxQ/r0j/lzqdzarNhiru1Q061ekHc3d0p1Cqljwvbq00lUGWtzD8Hf+k4s//YqD7I20reyxR80UYjOtCjwp2DCK0cR7QFliyQwsVpB51tnyOUMRiKtY16ymq7OQBTKgsbkC63tKB8h1HoxNb5tP7p6kRFkl0yPLB5Dqf/uqv0dOdZuVuImzVcLUaqXIN2ULkFgLADrnT5YYEmp1CRZMsACEIw0YjwVMe8geK0a8V4CMYCMTFmgHaK0ANFIg5GVjloJMhDMkbJEWgFoWHFOU9o7vYfEkGvQpVSBYGpTRyo42BYXAlnPFypmlcniNmpQxAp00WmgsVVAFQXBJsB23lbaR557hL289NqVRcRqUFkqjzRqEfu51j3gzH2jibuSOFlmav4yd5W+CVj/yn9Yna0xzR3D2CcFvI/wSt8m3snfdElIRigkxZoXCtLW5f8VPbiMX/iqo+yVC0s7kv8EHy2K/xVaZiV0MUHPFNMqkeMDCBnRoQEcR7xAwgowjgxXgNGhxpFDlkgWMIV4Q4EcRhHEaYcRGK8cwmGjxQSYXDmMBGjiTQ+WMBCEUIa0EiPeMTIAKwSsImCxhUZWNCaBKGq0g6lWAKkEEHUEHQgzznaWCOFrGi1yujUWP5VK9st+teHgemejmY282xvdVGw0qIc9JvNqDoPYRofR1QPPNvH4NW/QM9AInmu1MTmw1UEZWAKup4q4NiPGeksZjlV4hMURMYGZ9aEBD3KPwNO2piT44qtIw0W5b/Aqfa1c+OIqma4pXSZopDykUIYCGIAMkBnVBLFEDGJkBCPAvCzQHBjgwbxwZQV44gXjiRUghSMR7wmjBj3gCKE0V4xMaMYXTmIGDFeEo80fNAivAKATHMEzIEmMTHjWmgxjEQorSgCJG4kwEfLIPMvKbsU06b4qmNCtq6jptbK/2H0dsxf8AbRRJ1w9Uf10P2Cex1KIYEMAQdCCLgg9YmXW3bw540KJ76afdJkV5mPLJhumjWH0Z/aENfLDhP5uuP6tM+x5377pYU8cNQ+iT7pC+5ODPHC0Pok+6TIONoeVrBkgZa4uQPiL0n9Od7u9s9qGHp0nsWXNfLqvOqM2hPYwlJNw8ECCMLQuDce9roR6J0S0xJevFDFJcvZGgCDHBiim0EDFFFKCEeKKAgYWaKKRDQoooU4hCKKSoMCDFFLEK8YmKKAJMSmKKAUa8UUBxGMUUgFo0UU0FHiigKK8UUASYxjRTLQCIiIopAhHAjRQDtGiigf/Z"/>
          <p:cNvSpPr>
            <a:spLocks noChangeAspect="1" noChangeArrowheads="1"/>
          </p:cNvSpPr>
          <p:nvPr/>
        </p:nvSpPr>
        <p:spPr bwMode="auto">
          <a:xfrm>
            <a:off x="0" y="-850900"/>
            <a:ext cx="2609850" cy="17526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724" name="AutoShape 4" descr="data:image/jpeg;base64,/9j/4AAQSkZJRgABAQAAAQABAAD/2wCEAAkGBhAPDw8PEBAPDw8PDxAQDw8NDw8PDw8PFRAVFBQQFBQXHCYeFxkjGRQUHy8gJCcpLCwsFR4xNTAqNSYrLCkBCQoKDgwOFw8PGiocHRwpLCwpKSkpLCkpKSksKiksLCwpLCkpKSwpKTUsLSwsLCwpLCkpKSksLSkpLCksKSkuMP/AABEIALcBEwMBIgACEQEDEQH/xAAcAAEAAQUBAQAAAAAAAAAAAAAAAQIDBQYHBAj/xABOEAABAwICBAYMCgcHBQAAAAABAAIDBBESIQUTMVEGIkFxkdEHIzIzU1Rhc4GTobEUFRZSYnKSorLBJGSCs9Li8BclQkVllMI1Q2Oj4f/EABoBAQEBAQEBAQAAAAAAAAAAAAABAgMEBgf/xAAwEQEAAgECAwUHAwUAAAAAAAAAAQIRAxIEITEFE0FScRQyM0JRodFhsfAVIjSR4f/aAAwDAQACEQMRAD8A7WiIqIRSiCEUoghSiKCFKIgIpVJKCUUYkDkEol0ugIl0ugIl1BcglFTjUgoJREQQilEEIpRBCKUQQiIqIRSiIhSiIJREUUUKUQEREBEUoCIiCHlUEqZtixektJxUzNZK4tbcNuGl2Z2ZBcr2xLUQyWJRiWrHh1Q+FI5439SoPD2g8N9x/Uue+VxDbMajGVqR4f6P8P8Acd1Kg9kDR/h/uO6lN1jk2/Gd6gyHf7lp57IGj/D/AHH9Sp+Xuj/D/cf1KbrLybjrTv8AcoMp3+5af8uaDw33H9Sj5aUR2S/cf1JusYht5nO/2BWp60saXX2C+wLV2cJ6Z5s17nE7o39S9Nb3D+Zc7Xs3FYlt0T8TWu3gHpF1UrVL3uP6jfwhXV7o6OEiIoVBERARFKAiIghFKIgiIgIiIoiIgIiIJRQpQEREFufZ/W5ajw6bioyL241xzhjiFttT3P8AW5adw7fajeef925ee/vw18suU0nB8zMbIZ2tLwSQWlxbnsJxBegcEP1hvq/5lluDneRzN/NZKPN7r7gvo9Pg9HbEzHh9Zfn/ABPa3F01b1rflEz4R9fRrHyP/wDOPV/zKr5Gjxhvq9v3ltgaFOELXsmj5XljtrjPP9o/DUPkd+sN9LP5lT8jv1ho54/5luBaP6KpwhPZNHy/eT+tcX5/tX8NPPA/9ZZ6s/xKDwQ/WY/Vn+JbiWqMKvseh5fvKx23xnn+1fwwHBGg1OkoIdaJGSNeXYQQLtaXAEXOd27fKuiaRdxZPT71oOinW01S+V0o/wDVIt50g7KTnPvXzvHUrTVmtej7/szVtq8PW95zMx/OjcqXvcf1G/hCuq1S97j+oz8IV1bjo9EiKEVBERAREQFKhERKKFKAiIgIpUIoiIgIiIJREQEREFmrPFPp9y0fsgv/AEJ/7X7ty3esPEPp9y0PshO/Qnft/u3Lz39+Gvllpmg6JskbHkuBYGWAtbJwd+QWZhdd7iM8m7FjODJ7QOZvuWRpzxnbdjdtr+zJfXacRtj0h+XcbaZ1tSJ8JnH+1yrn1ccj/mMc4eUgXAXm0O55Y5znOe1zgWOfkS3CLuGWQLsVvJZePSkMsrWNeRG2SVjBHGcRte7nPdy8UHIZX3q3UzNg+ExiVzO1xatr5C6RxN8RjxG97WGXKFym392fA09CJ0tkTE2tPriMxHX1nw5dWV0jK4Na1hs+SRkYdtw4jm4DeGgrHfCnuYxmtc3OpLpgGh5ihcWg7LXJLbm3IV4jWXiBic57mzukYwl0z4YjGWXktci1y6x32VVW6M6lkbiYGxmKeUNe4NY5zCbkDa7CQd2JYm2ecPRp8PFIisx4zzx9In/mI8ZZ6ikc6KNzu6dGxzvrFoJV5a5W18chm7ZI3CwCkZGXxmV1jx2AWL+NlusFmNHwFgOKR8klmCQvdfC7DewAsAM+tdq3zyeLW4fZG+eWfDH8+vP9eTF6PP8AfVJ5yT91Kt40g7KXnd71odCf77pfOSfu5Vu9e7vvO73r5ntH40v0jsj/ABaejfKTvcfm2fhCuq1R96j82z8IV5WOj2yhERVBERAREQEREQREQSiIgIiIoiKUEIpRAREQEREHnrzxDzH3Ln3ZBd+hu/b/AHblv+kj2s8x9y57w6delI34vwFea/xIb+SWrcGnu1IwtxZNvxgORZSkvjeCLEBuQtbZ5FheDdUG05zbi4tgS0E79pHvXora57bvjbrHksBY2VkeWE53zBsQOXlX19JxSJ/SH5nxOla/EalYxzn0/dnFBAyNhcbCsG51TiNpoAy4wh0jsYG42yurhkl4vbovpdsPsW4jLxTw0x80MyixVPIbHWTtvfi4JOTy35VcMzbjt2XnG7kwxOjMThkEWPM0du/n1rdy8s1Y1o7+4km3FkaQNxPkVw1Xh7W6fs81B/1um85L+7lW5Vzs5Od3vWlaBOLTFOQ7FbWHFe9+1yZ39K3GsOcn1nfiXynaHxpfpvZcY4eno6NR96j82z8IV5WaPvUXm2fhCvJHR6pERFRCKVCAiIgIiICIiIlERBKhERRSoRBKKFKAiIgIiIPHpU9rdzH3LT6/RXwt0URuWBxc/wCra1vatu0wbRO5itWMq8mtOLO1IzDU6rsLTYnaqriLLnAJY3tcG8gJaSCfLYcy8M3Ye0gO5lpHc8kzf+BW8fCDvPSVQ6c7z0lWNeWJ0KtAd2JdKDxQ81RJ+cYVt3Yo0p8yn9FR/Kt/dUHeekq2ag7z0la7+ydxVoX9lGk/mQevHUn9k+k/m0w56g/k1b06c7z0qh1Qd56Snf2O4q0odiPSXL8DHPPLf2Rr0M7D9Z/impW8xld/wC2kzu3npKodOd56SszrWXuYU8EOxp8DmdPLO2WQMLYmRsLWNLtrySbk2yAsNp25WqrHcaQfSd71bdUH5zukq092RXK1t083StcOpUXeovNs/CFfVih71F5tn4Qry90dHCUooRUERLoCJdSghFKICIiApUKUEIiICIiAiIglQSpRABREQY/Th7S7mK050q2/hAe0u5j+S0WacA53z2WBPuXi1veejT6PRrFbdIvO2fELjZzEe9UmRc4bXzIrZerJlVt8m1aZXDWs+e37QVBq2/Ob9oLxT6HoZCHSUz3PAsXCqnZfylrCB7FT8Q6P8Ud/u6n+JXkzze01TfnN6QsdU8IImHC7Fc7LC4I37VWdA0Hirv8Ad1P8Stt4MU5OIClY23cTitnc3mcJBZWIqk5TTaYZK4NYHFx5LWyC9b3bV5aLg/FDLrWzU4IDgGxxVDdota73uyV5774jz+9SceDUZ8XXKHvUXm2fhCvKzQd5i81H+AK8vbHR55Euiocc1RVdU4QilQSAFN1SioruioUtKCpERAREQEREBERBKKFKAiIgIiIMTwldaB3MfyXOtJQvkaQx4Yd9r8oNrehbxw4qzFTXA7o4c9g5fyXL5tPuz7joPWvHqxm70ac7Yyy1M0sja1xDnNABIFgTvsjpVgH8IX/Q6D1qy7hC/wCh0HrWdsrNobEZVbMy113CF/0Og9atHT7/AKHQetXbLO6Gy61SJFrI08/6HQetVDT7/odB602m6Gy6xQXLX26dcfmdB61V8cv+j0HrTbKboZpz1S52R5liW6Tcfm9B61ebVuOWXoCu0y6Zo2m0sY4z8IpmsLGlg1OMhmEYQTlnay94pdJeNU3ppnD81dotB6uKLVSSwPEbMTWuxxl2EXxRuuNu6x8q9TK50ZDKgNbiNmzMvqnncb5sd5DluK9MR9XN47aTH+KhkG4iaMn2EL10c0xd25rGOI7mNxeOe699lgeFk7o4JHsJa4AWIyIzsluUZI5s5f8AqxS/P0FcddwlqPDyfbKoPCWo8Yk+2VneYdlvz9BS/P0Fca+UlR4xJ6wqzLwumZk6olF9nHPWm9MO135+gpf+rLicXC6Z7g1tRKSdgDzuvvXqGnKm9tfL9tyb1w7Mi8GgZS6kpnOJc50MZJOZJwjMr3rrDIiIgIiICoL1WVauszKwx+mNKSxBohhdO8kFzWOY0hmYvd2W0LCaR4ZVFPFC+WjkYZJTGBrYblx7hote98+QWsvJwwmidUYZNWcDWgY6t9K4G2IkYWkHuhtK1XSVPE9jgxlM1+RZNNpYy6sgg3Dchycq4zacumIw3Su4ZVEPwdslJI2SdxY1rZITikxcVoN9lrcbLardfw0qYpIITSSiaaIlkesh40jRd+YJsB7dy0OXUzNdGzUxTw4Girn0jOWuNuM6JpGE3AN92LJRKYJzeLVQPilDXTT6RncZIx3TYsQ2HLPb0q5lOTfazhtUMqBTikl1zomSMixwdzeznEgn/FcWvyeVUScOKkVb6dtJKXhzH6vHBdsBc0E7bYiL5Ytp2rQXSwzFssTWU5ZJaR02kJzJNGNrGXFw0m2YzyVrHFIWVEYZA0B5mbLpGY1E9gQ0C4u3MHZtvnsTMpybdpDhdJUSy0c9LK9rJRromvhBjY5pLACHC52cu9apAyB8kkbqKR5jdIxwZKBhlF8LCcWYBtc+9eWSSInXsa2GMRudJG6ukM8z9jTvBtsAy3rxvdEC6UNDIiwExNq3mV8jiLvJ23tybFmYXL2UVPTyh/6E92Br2hzZQ0a8Ob3QxZtAxb87KxDDTSwvlbRv4rAY5BLZmROtLm4xfIZXv6F5nGOPG/CBFxcMLKp+O57om2ZVOGNmLE1pjc4MZDHVPu0WN7nlz3q4Zy9BgpnQOnFHICMJDzLxNTY4jhxZuxW5L2VuWGmEIn+COHGGImW7dUQzBZuLJxcXXy3LzhsbRhe0SNe8tZGyqkAYywDQSNoG85qljYwGska2Uvc6wbUvDGAdyHW5AFoy9VVS07ImSfBHtc9zmyXmu2+I6sMFzbi7bAZrIaC0BSzzMinp3xseHBjmzOuZAAbHCdmEOWHipwWt1mGQg4ifhWEXvccXk5FnuCoaK6mwgC7ng2ndMbap+VjkFJyNin7G1A1ji1ktw0kdvlOYHlK5ZXNMU0sYLrMke0XOdg4gX9Fl9BTsuxw3tPuXBuE8JFbUAA98Hta0/mlM55pZ5I60g2z6Ss/owkvbmdoWuxRDa422e1bJwfjM00ccYxvc4AAK2hKzzfRQKplja9pa4BzXCxa4XBG4qQi7Dw0zjC8QuJLHA6l7jc5bYid4GY3i+5Ynhs/9HePo/wDIdSz9VBjaRyizmnc4G4PStc4YuxUjnbiWn0Ot7wudumGo6uVzUsTrYo2uI5XYr+9WTo+DwMfQetXg++7YNh3qCVzFj4vg8DH0HrRujIr3wRtGfFMQffpKukqMSqEWj4myCRtmkXsGRtaNlvzXrDrleUOV6MqSsO08Gz+hUvmI/wAIWSWL4NH9CpfMM9yya7x0ZnqlFClUSiIghxyVm6pr6lsbbuIaCbXKxvxzD4VvSudrRlqIa7wk4Cuq6h83wjBjsAzV4rAC3zvItNnnEEclMKGOZzNawVL4XmRxJNn2tyXyz5Auou05D4ZvSqRpyDwzOlcuTblmj9J6uGKN+i4pnMYA6SSB+N7uVzjhzKssrXCqfP8AFsZYYmxtp9Q/UtN7mS2HN3F2+Vdb+O6fwzOlQdOU/hWdJVZczk4QE7dEU+7Klf8Ak1USaeJN/ien/wBq/wB2FdN+O6fwrPaqTp2m8Kz2qjldTpRz/wDKY2/Upnt9mFeV9UT/AJYPUSfwLrh0/S+GZ7VQdPUvhWe3qTkjkbqv/TR6mT+BUmr/ANNHqn/wLrnx9S+Fj9vUqTwgpfDM9qI4wQ7XmU0RwasNEerkDA7F3fc7bKmucXxuayi1biBZ7Y34m58nF3ZeldmOn6XwzParMnCCm8MzpKuTDkopte5kDabUmSSNmubG8loLgL2sPet20B2OHU08U5qcWrJOERYb3aRa+LLatiHCGn8MzpR3CKn8MzpUyMo5uS5Hwi4LyTV82B4bi1ZzBP8A22j8l0N/CCC3f2dKxtG5k9QZGHECGi+eZGRWq9Ulr+jOxU93fZmFpt3LXAjpW5cHOx/T0kjZWlxc3O5WwwxhreZWpaknYS0eSxXScQzDI1Vc5tsEbpByluHL0Egn0K0NNtHdtczyvZIwdLhb2qiGsaBYk33kdS82k9PMibZhDnkfstG89Szlt7m6citdxLAe4Lh3Y+cBtw7ibX5Ms14paX4TRua63bcbhygYnlwsRttcLSa3SLpHEkk3Objtd/8AFvugzekg82B0ZfklZ3SS5hUdj6subVMYHJdh6lZPY8rvGovsHqXVpIVbMC3thzmZcrPY9rvGovsHqVP9n1d4zF9g9S6oYFT8HTbCZlywdj+u8Zi+yepZjQXASobKwzSRSMBGJtnC43ZBb4KdXoo7KbYWJlkaeFrGNYwBrWtDWtGwADIK7ZUx7FUq0IiKiooihRWL4QUBmisL3BuLOc33LRNIUL4RcxVLhe3axO/3LpzlQWrFtOJnLUWw5A6oPi9f6mpVBn/V6/1NUuw4EwLPdQb5ccMx8Xr/AFNUqDKfFq/1NUuylqYFe7hN7jGN3i1f6mqVtzneL1/qqpdqwKMCvdwbnEyXeL1/qapUEu8Xr/U1S7cWJhTu4Tc4eS7xeu9TVKg4vF671VUu5YVBYr3cJlw0l3i9d6mpVBLvF631NSu6YFGAJsTLhZLvF631NSo43i9b6moXddWFGrCbDc4cyN7shT1nqahbxwN0U9gGKN7Be/HDgfbmt6wBLKxXCTLC8JJcFMTn3TRdt7jy5LUmaZe3ZKf2j+Tl0CqpGytcx7Q5jhZzTsIWv1HAKlN8BnhJ8HO8gczX4m+xS1JmcrFsMQzT8o24Xc4sfYsNUabdLjc+zQHloDb8nvWem7Hsg71VX8/C1x6Yyxeel7GchdeadjmXvgia8YvrFxv6FiKSu6GvUb5KmQNiaXNuMTtgtfMX38y6/o6AMgjY1uBrWABgJOHyXO1ePRmgY4GhrGgW8iy7W5WXSKxCZmVhzFTq16C1RhWkefVpq1fwphQefVqtjFdwoGoLrFUqQqkaERERUoUoo0gqLKUQRZLIiBZRZEQTZRhRERSQqFKKopREVRChEQQiIiChEQFUAoRBXq1LYlKKNKg1VWRFFRZRZEVCyYVCIhZTZQiCsBTZERREREf/2Q=="/>
          <p:cNvSpPr>
            <a:spLocks noChangeAspect="1" noChangeArrowheads="1"/>
          </p:cNvSpPr>
          <p:nvPr/>
        </p:nvSpPr>
        <p:spPr bwMode="auto">
          <a:xfrm>
            <a:off x="0" y="-842963"/>
            <a:ext cx="2619375" cy="1743076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726" name="AutoShape 6" descr="data:image/jpeg;base64,/9j/4AAQSkZJRgABAQAAAQABAAD/2wCEAAkGBhAPDw8PEBAPDw8PDxAQDw8NDw8PDw8PFRAVFBQQFBQXHCYeFxkjGRQUHy8gJCcpLCwsFR4xNTAqNSYrLCkBCQoKDgwOFw8PGiocHRwpLCwpKSkpLCkpKSksKiksLCwpLCkpKSwpKTUsLSwsLCwpLCkpKSksLSkpLCksKSkuMP/AABEIALcBEwMBIgACEQEDEQH/xAAcAAEAAQUBAQAAAAAAAAAAAAAAAQIDBQYHBAj/xABOEAABAwICBAYMCgcHBQAAAAABAAIDBBESIQUTMVEGIkFxkdEHIzIzU1Rhc4GTobEUFRZSYnKSorLBJGSCs9Li8BclQkVllMI1Q2Oj4f/EABoBAQEBAQEBAQAAAAAAAAAAAAABAgMEBgf/xAAwEQEAAgECAwUHAwUAAAAAAAAAAQIRAxIEITEFE0FScRQyM0JRodFhsfAVIjSR4f/aAAwDAQACEQMRAD8A7WiIqIRSiCEUoghSiKCFKIgIpVJKCUUYkDkEol0ugIl0ugIl1BcglFTjUgoJREQQilEEIpRBCKUQQiIqIRSiIhSiIJREUUUKUQEREBEUoCIiCHlUEqZtixektJxUzNZK4tbcNuGl2Z2ZBcr2xLUQyWJRiWrHh1Q+FI5439SoPD2g8N9x/Uue+VxDbMajGVqR4f6P8P8Acd1Kg9kDR/h/uO6lN1jk2/Gd6gyHf7lp57IGj/D/AHH9Sp+Xuj/D/cf1KbrLybjrTv8AcoMp3+5af8uaDw33H9Sj5aUR2S/cf1JusYht5nO/2BWp60saXX2C+wLV2cJ6Z5s17nE7o39S9Nb3D+Zc7Xs3FYlt0T8TWu3gHpF1UrVL3uP6jfwhXV7o6OEiIoVBERARFKAiIghFKIgiIgIiIoiIgIiIJRQpQEREFufZ/W5ajw6bioyL241xzhjiFttT3P8AW5adw7fajeef925ee/vw18suU0nB8zMbIZ2tLwSQWlxbnsJxBegcEP1hvq/5lluDneRzN/NZKPN7r7gvo9Pg9HbEzHh9Zfn/ABPa3F01b1rflEz4R9fRrHyP/wDOPV/zKr5Gjxhvq9v3ltgaFOELXsmj5XljtrjPP9o/DUPkd+sN9LP5lT8jv1ho54/5luBaP6KpwhPZNHy/eT+tcX5/tX8NPPA/9ZZ6s/xKDwQ/WY/Vn+JbiWqMKvseh5fvKx23xnn+1fwwHBGg1OkoIdaJGSNeXYQQLtaXAEXOd27fKuiaRdxZPT71oOinW01S+V0o/wDVIt50g7KTnPvXzvHUrTVmtej7/szVtq8PW95zMx/OjcqXvcf1G/hCuq1S97j+oz8IV1bjo9EiKEVBERAREQFKhERKKFKAiIgIpUIoiIgIiIJREQEREFmrPFPp9y0fsgv/AEJ/7X7ty3esPEPp9y0PshO/Qnft/u3Lz39+Gvllpmg6JskbHkuBYGWAtbJwd+QWZhdd7iM8m7FjODJ7QOZvuWRpzxnbdjdtr+zJfXacRtj0h+XcbaZ1tSJ8JnH+1yrn1ccj/mMc4eUgXAXm0O55Y5znOe1zgWOfkS3CLuGWQLsVvJZePSkMsrWNeRG2SVjBHGcRte7nPdy8UHIZX3q3UzNg+ExiVzO1xatr5C6RxN8RjxG97WGXKFym392fA09CJ0tkTE2tPriMxHX1nw5dWV0jK4Na1hs+SRkYdtw4jm4DeGgrHfCnuYxmtc3OpLpgGh5ihcWg7LXJLbm3IV4jWXiBic57mzukYwl0z4YjGWXktci1y6x32VVW6M6lkbiYGxmKeUNe4NY5zCbkDa7CQd2JYm2ecPRp8PFIisx4zzx9In/mI8ZZ6ikc6KNzu6dGxzvrFoJV5a5W18chm7ZI3CwCkZGXxmV1jx2AWL+NlusFmNHwFgOKR8klmCQvdfC7DewAsAM+tdq3zyeLW4fZG+eWfDH8+vP9eTF6PP8AfVJ5yT91Kt40g7KXnd71odCf77pfOSfu5Vu9e7vvO73r5ntH40v0jsj/ABaejfKTvcfm2fhCuq1R96j82z8IV5WOj2yhERVBERAREQEREQREQSiIgIiIoiKUEIpRAREQEREHnrzxDzH3Ln3ZBd+hu/b/AHblv+kj2s8x9y57w6delI34vwFea/xIb+SWrcGnu1IwtxZNvxgORZSkvjeCLEBuQtbZ5FheDdUG05zbi4tgS0E79pHvXora57bvjbrHksBY2VkeWE53zBsQOXlX19JxSJ/SH5nxOla/EalYxzn0/dnFBAyNhcbCsG51TiNpoAy4wh0jsYG42yurhkl4vbovpdsPsW4jLxTw0x80MyixVPIbHWTtvfi4JOTy35VcMzbjt2XnG7kwxOjMThkEWPM0du/n1rdy8s1Y1o7+4km3FkaQNxPkVw1Xh7W6fs81B/1um85L+7lW5Vzs5Od3vWlaBOLTFOQ7FbWHFe9+1yZ39K3GsOcn1nfiXynaHxpfpvZcY4eno6NR96j82z8IV5WaPvUXm2fhCvJHR6pERFRCKVCAiIgIiICIiIlERBKhERRSoRBKKFKAiIgIiIPHpU9rdzH3LT6/RXwt0URuWBxc/wCra1vatu0wbRO5itWMq8mtOLO1IzDU6rsLTYnaqriLLnAJY3tcG8gJaSCfLYcy8M3Ye0gO5lpHc8kzf+BW8fCDvPSVQ6c7z0lWNeWJ0KtAd2JdKDxQ81RJ+cYVt3Yo0p8yn9FR/Kt/dUHeekq2ag7z0la7+ydxVoX9lGk/mQevHUn9k+k/m0w56g/k1b06c7z0qh1Qd56Snf2O4q0odiPSXL8DHPPLf2Rr0M7D9Z/impW8xld/wC2kzu3npKodOd56SszrWXuYU8EOxp8DmdPLO2WQMLYmRsLWNLtrySbk2yAsNp25WqrHcaQfSd71bdUH5zukq092RXK1t083StcOpUXeovNs/CFfVih71F5tn4Qry90dHCUooRUERLoCJdSghFKICIiApUKUEIiICIiAiIglQSpRABREQY/Th7S7mK050q2/hAe0u5j+S0WacA53z2WBPuXi1veejT6PRrFbdIvO2fELjZzEe9UmRc4bXzIrZerJlVt8m1aZXDWs+e37QVBq2/Ob9oLxT6HoZCHSUz3PAsXCqnZfylrCB7FT8Q6P8Ud/u6n+JXkzze01TfnN6QsdU8IImHC7Fc7LC4I37VWdA0Hirv8Ad1P8Stt4MU5OIClY23cTitnc3mcJBZWIqk5TTaYZK4NYHFx5LWyC9b3bV5aLg/FDLrWzU4IDgGxxVDdota73uyV5774jz+9SceDUZ8XXKHvUXm2fhCvKzQd5i81H+AK8vbHR55Euiocc1RVdU4QilQSAFN1SioruioUtKCpERAREQEREBERBKKFKAiIgIiIMTwldaB3MfyXOtJQvkaQx4Yd9r8oNrehbxw4qzFTXA7o4c9g5fyXL5tPuz7joPWvHqxm70ac7Yyy1M0sja1xDnNABIFgTvsjpVgH8IX/Q6D1qy7hC/wCh0HrWdsrNobEZVbMy113CF/0Og9atHT7/AKHQetXbLO6Gy61SJFrI08/6HQetVDT7/odB602m6Gy6xQXLX26dcfmdB61V8cv+j0HrTbKboZpz1S52R5liW6Tcfm9B61ebVuOWXoCu0y6Zo2m0sY4z8IpmsLGlg1OMhmEYQTlnay94pdJeNU3ppnD81dotB6uKLVSSwPEbMTWuxxl2EXxRuuNu6x8q9TK50ZDKgNbiNmzMvqnncb5sd5DluK9MR9XN47aTH+KhkG4iaMn2EL10c0xd25rGOI7mNxeOe699lgeFk7o4JHsJa4AWIyIzsluUZI5s5f8AqxS/P0FcddwlqPDyfbKoPCWo8Yk+2VneYdlvz9BS/P0Fca+UlR4xJ6wqzLwumZk6olF9nHPWm9MO135+gpf+rLicXC6Z7g1tRKSdgDzuvvXqGnKm9tfL9tyb1w7Mi8GgZS6kpnOJc50MZJOZJwjMr3rrDIiIgIiICoL1WVauszKwx+mNKSxBohhdO8kFzWOY0hmYvd2W0LCaR4ZVFPFC+WjkYZJTGBrYblx7hote98+QWsvJwwmidUYZNWcDWgY6t9K4G2IkYWkHuhtK1XSVPE9jgxlM1+RZNNpYy6sgg3Dchycq4zacumIw3Su4ZVEPwdslJI2SdxY1rZITikxcVoN9lrcbLardfw0qYpIITSSiaaIlkesh40jRd+YJsB7dy0OXUzNdGzUxTw4Girn0jOWuNuM6JpGE3AN92LJRKYJzeLVQPilDXTT6RncZIx3TYsQ2HLPb0q5lOTfazhtUMqBTikl1zomSMixwdzeznEgn/FcWvyeVUScOKkVb6dtJKXhzH6vHBdsBc0E7bYiL5Ytp2rQXSwzFssTWU5ZJaR02kJzJNGNrGXFw0m2YzyVrHFIWVEYZA0B5mbLpGY1E9gQ0C4u3MHZtvnsTMpybdpDhdJUSy0c9LK9rJRromvhBjY5pLACHC52cu9apAyB8kkbqKR5jdIxwZKBhlF8LCcWYBtc+9eWSSInXsa2GMRudJG6ukM8z9jTvBtsAy3rxvdEC6UNDIiwExNq3mV8jiLvJ23tybFmYXL2UVPTyh/6E92Br2hzZQ0a8Ob3QxZtAxb87KxDDTSwvlbRv4rAY5BLZmROtLm4xfIZXv6F5nGOPG/CBFxcMLKp+O57om2ZVOGNmLE1pjc4MZDHVPu0WN7nlz3q4Zy9BgpnQOnFHICMJDzLxNTY4jhxZuxW5L2VuWGmEIn+COHGGImW7dUQzBZuLJxcXXy3LzhsbRhe0SNe8tZGyqkAYywDQSNoG85qljYwGska2Uvc6wbUvDGAdyHW5AFoy9VVS07ImSfBHtc9zmyXmu2+I6sMFzbi7bAZrIaC0BSzzMinp3xseHBjmzOuZAAbHCdmEOWHipwWt1mGQg4ifhWEXvccXk5FnuCoaK6mwgC7ng2ndMbap+VjkFJyNin7G1A1ji1ktw0kdvlOYHlK5ZXNMU0sYLrMke0XOdg4gX9Fl9BTsuxw3tPuXBuE8JFbUAA98Hta0/mlM55pZ5I60g2z6Ss/owkvbmdoWuxRDa422e1bJwfjM00ccYxvc4AAK2hKzzfRQKplja9pa4BzXCxa4XBG4qQi7Dw0zjC8QuJLHA6l7jc5bYid4GY3i+5Ynhs/9HePo/wDIdSz9VBjaRyizmnc4G4PStc4YuxUjnbiWn0Ot7wudumGo6uVzUsTrYo2uI5XYr+9WTo+DwMfQetXg++7YNh3qCVzFj4vg8DH0HrRujIr3wRtGfFMQffpKukqMSqEWj4myCRtmkXsGRtaNlvzXrDrleUOV6MqSsO08Gz+hUvmI/wAIWSWL4NH9CpfMM9yya7x0ZnqlFClUSiIghxyVm6pr6lsbbuIaCbXKxvxzD4VvSudrRlqIa7wk4Cuq6h83wjBjsAzV4rAC3zvItNnnEEclMKGOZzNawVL4XmRxJNn2tyXyz5Auou05D4ZvSqRpyDwzOlcuTblmj9J6uGKN+i4pnMYA6SSB+N7uVzjhzKssrXCqfP8AFsZYYmxtp9Q/UtN7mS2HN3F2+Vdb+O6fwzOlQdOU/hWdJVZczk4QE7dEU+7Klf8Ak1USaeJN/ien/wBq/wB2FdN+O6fwrPaqTp2m8Kz2qjldTpRz/wDKY2/Upnt9mFeV9UT/AJYPUSfwLrh0/S+GZ7VQdPUvhWe3qTkjkbqv/TR6mT+BUmr/ANNHqn/wLrnx9S+Fj9vUqTwgpfDM9qI4wQ7XmU0RwasNEerkDA7F3fc7bKmucXxuayi1biBZ7Y34m58nF3ZeldmOn6XwzParMnCCm8MzpKuTDkopte5kDabUmSSNmubG8loLgL2sPet20B2OHU08U5qcWrJOERYb3aRa+LLatiHCGn8MzpR3CKn8MzpUyMo5uS5Hwi4LyTV82B4bi1ZzBP8A22j8l0N/CCC3f2dKxtG5k9QZGHECGi+eZGRWq9Ulr+jOxU93fZmFpt3LXAjpW5cHOx/T0kjZWlxc3O5WwwxhreZWpaknYS0eSxXScQzDI1Vc5tsEbpByluHL0Egn0K0NNtHdtczyvZIwdLhb2qiGsaBYk33kdS82k9PMibZhDnkfstG89Szlt7m6citdxLAe4Lh3Y+cBtw7ibX5Ms14paX4TRua63bcbhygYnlwsRttcLSa3SLpHEkk3Objtd/8AFvugzekg82B0ZfklZ3SS5hUdj6subVMYHJdh6lZPY8rvGovsHqXVpIVbMC3thzmZcrPY9rvGovsHqVP9n1d4zF9g9S6oYFT8HTbCZlywdj+u8Zi+yepZjQXASobKwzSRSMBGJtnC43ZBb4KdXoo7KbYWJlkaeFrGNYwBrWtDWtGwADIK7ZUx7FUq0IiKiooihRWL4QUBmisL3BuLOc33LRNIUL4RcxVLhe3axO/3LpzlQWrFtOJnLUWw5A6oPi9f6mpVBn/V6/1NUuw4EwLPdQb5ccMx8Xr/AFNUqDKfFq/1NUuylqYFe7hN7jGN3i1f6mqVtzneL1/qqpdqwKMCvdwbnEyXeL1/qapUEu8Xr/U1S7cWJhTu4Tc4eS7xeu9TVKg4vF671VUu5YVBYr3cJlw0l3i9d6mpVBLvF631NSu6YFGAJsTLhZLvF631NSo43i9b6moXddWFGrCbDc4cyN7shT1nqahbxwN0U9gGKN7Be/HDgfbmt6wBLKxXCTLC8JJcFMTn3TRdt7jy5LUmaZe3ZKf2j+Tl0CqpGytcx7Q5jhZzTsIWv1HAKlN8BnhJ8HO8gczX4m+xS1JmcrFsMQzT8o24Xc4sfYsNUabdLjc+zQHloDb8nvWem7Hsg71VX8/C1x6Yyxeel7GchdeadjmXvgia8YvrFxv6FiKSu6GvUb5KmQNiaXNuMTtgtfMX38y6/o6AMgjY1uBrWABgJOHyXO1ePRmgY4GhrGgW8iy7W5WXSKxCZmVhzFTq16C1RhWkefVpq1fwphQefVqtjFdwoGoLrFUqQqkaERERUoUoo0gqLKUQRZLIiBZRZEQTZRhRERSQqFKKopREVRChEQQiIiChEQFUAoRBXq1LYlKKNKg1VWRFFRZRZEVCyYVCIhZTZQiCsBTZERREREf/2Q=="/>
          <p:cNvSpPr>
            <a:spLocks noChangeAspect="1" noChangeArrowheads="1"/>
          </p:cNvSpPr>
          <p:nvPr/>
        </p:nvSpPr>
        <p:spPr bwMode="auto">
          <a:xfrm>
            <a:off x="0" y="-842963"/>
            <a:ext cx="2619375" cy="1743076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770" name="AutoShape 2" descr="data:image/jpeg;base64,/9j/4AAQSkZJRgABAQAAAQABAAD/2wCEAAkGBhQSEBQUEhQVFBUUFBUSFRQUFRUWFRUVFBUVFBUXFRQXHCYeFxkjGRQUHy8gIycpLiwsFR4xNTAqNSYrLCkBCQoKDgwOGg8PGiofHyQsLC0qLSosKSwpLCksLCwpLCwsKSwsLCkpLCwpLCksLCksKSwsLCwsKSwpKSkpLCkpLP/AABEIAJYBUQMBIgACEQEDEQH/xAAcAAAABwEBAAAAAAAAAAAAAAAAAgMEBQYHAQj/xABJEAACAQIDBQMHCAYIBgMAAAABAgMAEQQSIQUGMUFREyJhBzJxc4GRsxQjNEJ0obGyCDVSYoLBFSQzU3Ki4fAlQ5LC0fEWg5P/xAAaAQABBQEAAAAAAAAAAAAAAAAEAAECAwUG/8QALREAAgIBAwEGBgIDAAAAAAAAAAECEQMEEiExBRMiMkFxMzRRYYHBsfAjkaH/2gAMAwEAAhEDEQA/ANxoUKFIQKyD9Iv6PhPXSfDFa/WQfpE/R8H66T4Yq/T/ABEIw21GC0LUatxIkFy10LRglGtU1EjYULRstdAo6irVEZsKFo4WjKtHCVeoEHIIFo4SlFipQR1YoEHIRCUYpSuSjBKltG3CGSp/d/YykCSQ2Lf2Y5AA2MjDjbkBzPhTD+iXKhih7MgsW4XA5DnqbDhU/s+CYYViMr5yoszqAPF3A71uGVeHPkKzNZmSWyLNXRYts1PJFtdRud38PK+kkhtewHfdiOJAOl+fICpPB7qAnIpe1iQMpUA+MhHe1/0FR0WzANLLK63BkZSsKX87s4xZpT+8TbTjyomPgxQQLFMyovIgN7gBYC3LhQU+8eOkwmM4KTm4f6YeZjhZCnao5sCS6uW/y5rDxvR8RvPZGU9jdsvDtlYWNwRmXQVC7OxtpGtJI8jmzyHvEkH6qi4AHVjpU6ilA7ZWIW2aSxYEte139h0Ogp8a8HLGclJtx4sf7vbScxFIpEIItK02sTlr2UqgOW+veJJ0FDeCDM8cMsBjCIAqQS51BNj2iBraMB5o4nXjpT3cpIZ8V2bZUIQ5oyezaTjwDWJI0PAnTXSpfaKYAOwbt5HQgrFlCnu/UQixI4Nl8NBVCm1LwFb7tSvJba6ooU25UwjEiMkoOuVDrrcrqeZHLTprUAVI0Oh4WIsfdWxLjoFyhBDKkqMqxOLCNwSVBA1AN+J6aG96rflHw0RWORlWLEtfPEpJUJchTmAsQdLNfvcqOw6qTltmCzjimrha/hlAIoZaMKMFrRpAYS1Fy0tkopWk4isRtRWWlitFYVW4kkxsy0kwp0yUkyVBxLExsVohFOGSiFahtJpiRFCjlaLaltHsKONesdxv1XgfseG+CleUANa9Ybjj/hmB+x4b4KVma9UkQZOUKFCssiChQoUhAoUKFIQKyH9Ij6PhPXSfDFa9WQ/pEfR8H66T4YojTfGiM+EYgBRgK4tKKK6KMSKmC1GC0YLRgtWqIzYUJRwtGCUqEq5QK2wqpRxHR1WlAtXKJW5BVSjqlHVaOEqxIjYTs6Ww0ClhnNkGrnovOgFoSDVUzZczDNmBy5eLFtNRpa19cwqjUzUMbdhGmi5ZFxZMy3xWaMXyl0ARR3ljGigjiSTwFwBck1KbeneKIRRsmQAZQtsumllIuW958OtVrZuNTOSwGcs1pGbvdnYB7gaKSQD7bcKtWAwjSyBs6PDYBmznDFV+qbPqVGpsOPDS9cxkUVHfFW/7ydJDUznJxm1H8c8eiIYbZKIDLZWI4SkhvZEt3I9NhUPjMdPiGyjMY72K2EQa3W12t4Va94NkzYjGusK51BFpQAoCqoDSMeQ4gcrhiAMtIRR4OEZXmMpGlsOuYAi+hdrKeXA1Ys0WvE6Ab3OkQ+B2dMPN7FPABm+64qQGFnDAmTuNZZFVBZlPnX4npTr+nIPq4ViOeaWxI5Wspt4+nlSkO8kKnXCt/DNy8QVFz46cB7ap6nE1SZZ3TjykP9mbtnvXJljHfBcBoDHpexNzHIL3FuPDnXThlkcpJKSihihkjyyAg3tmDG6+Fvq6W4U+wO9OClTsiJoVOpvqpPO4S4487Cn6bJytHLCQVF8jXBuSpW1tdbZrdOfWqcMlji2mW58ks7uapkZsqENeLKJJo27W5uJAuUeaD54I1OW9+7fgAJjG7A7SGOLmyFCGILBPOTTiMvdFjrbhTtdj9iscr2A0ByjVgDwtxUgFiCDca8jakhiVhmV7mUzKsV5FAzk96NyQAFPZkjVdbAEjjUo5JPxFEml4cXN+n3Rj+3djNhcQ0Ta5SBe1gwNrEe8cKagVrW++yy2ElllC3YKEfu8VNwFVvNBCEcjqBasoAroNFl72PsZ2oil416nLUUilSKKVo1xBrESKKVpUrRWFVuJIRK0mVpcrRCtVuJJMbslEK05K0my020mpDcpRGWnBWiFai4krEgK9Wbj/AKswP2TDfBSvK+SvVG5P6twX2TDfBSsrtJVGIxOUKFCsYQKFChSEChQoUhArIf0h/o+E9dJ8MVr1ZF+kN/YYT10nwxROk+PEjPysxG1KJXAKMBXVxgBbqFFpVRSIWlUNWqA3e0KqtHC0WI0ui1aoj7rOKtLKtBF1pUJU0iAAlKqtALSoSp0Kyz7pYXLhMVNcqS8UIYC7c3IXnckqPbUJtjCyRSI7KxZswJXVuiqDzsoJ00uaNs3bbRK4LsIUzPkAFjLkHfPO4WwHto2BeLH4uAZnW5yrlAu5UaXDG1yTfXpXLa+M45nJ9H/B0vZ2XGsDivMTq4KN4csAAZGUquVbkKveBYHvErfQfWbxo89sNA88lrZY7DKTmkfvAAX9tvCnp2HMcVlleVFC5lIREFkIAsAth/CeNVLegMcUIC7NHEGmW5UkNIeBIA4cBQuJbY7kxsuWOaXCoaYvabtCIs7gM2eQZiA7EDzrcbWAA4AChFGoGp4f74VHyKS/op9FhDbQ3rOz8vkKwxUR9GoNJYuMClIISK5iMOxoT1CqtDTBuA4q2bLxvYEMltTdlbzWtwuOvHvDUVV48NlbW2lS0RBIubcOf40RD7FE1Spmw4VosXCWUmzAKVv5jDXUciLj0+INRLbBMMZaRs1mDarfLlOluq/Vt0NRW5+OMMqrfuOArDle9kb2HQ+DeArQpIwwsRoeVX211MqV4p8GZb57NafDSFSSigSouUls3muMvoAb01lMWvD28dPZW37S23K+NxGDiRe5FFIrDukXILFjwI4C3jWUby4QRYuZFtlVz3RwHOw9Fz7q3+y5vmP5K9Q98N30r/pGWorJS8kdrHkRceIuR+II9lJ2rdq0AWIFaKy0uRSbLVbiKxG1cK0qVrhFR2j2IMtJlacFaKVptorGxSiFaclaIVpnAdSEMtepNyv1bgvsmH+CleYCten9yx/w3B/ZMP8ABSsTtZVGJZF2TYoVwV2sImChQoUhAoUKFIQKyT9IQfMYT10nwxWt1kv6QI+YwnrpPh0XovjxK8nlZiYpRRQC0cLXYxiZsmcC0oFoAUdRVyiVOR1BTmOk1Sl0Wp7RRkKxrSqJQjFLKlPRcpWdRabo7SC8ZCrcjMVuSBzU3sbnTwABvyA2ipIWMX77ANbkl1B18SwHtqTSHhbQAaDw5VQ/HLbdJdf79CS4VkHtMPHHILZ0e9mFgys5t3hwtc8utWrydbGcfKHjfJJhoklGgbiJOCm4uLWB5ZvGofaOP7GSJ8ofsnWcq3mkq1kDeF8x/hpxs/e1ocRi+zQL28SoxbUgPrYgaK3eOmtvZXP69Pe4x9v3RqaNqrdWaHu9jnlQmQl3ewsTpqTmIA4a1Rt6Nky4WeSScoe3djH2dz3UsLEEXFsw/lTnB7abD4B3JKugkykaEMSbWtwNqSwcMmJjifFStIUjtmc6hTqQT0v/AO6CzPYqXTqGY43LwlNxGPIOgJubC386e7JaXNrfKw5Amx5HpxtVighLQTS4WGMiH+8GeR9eIjvoo6njUbHvliY8K0rpGpEiRxrYKG0cv3Ab90KAbcMwvyrPnf0CG9r5ZZNjbLLA5tLAfhUiuxrg/jVV2Tv+7qbqnMkBbe43q+bhba+URzO6aIpNr6mwvah8mBxYYstRvqUfa+wJu0ORWK8bgcNKY4XZWKVj3GI55hbh06n8as+297U7RVzFM4LXVCQBrbzdfC9VndzaWJnxqRzYkxw3YtJcLYKo1GYWOpAHGlilK6Q2ZQj5rLtu3snEefZiBqVZTcX4lfDwrUosV8yHIuQuo5krxqr7vtKjAFg8V+7KQV7QC2uU+afHg1r6Ea2OEhzPGeAI/wCl0BuPaH91Ft2uTKzJbvt+it4mBPl0WMjbIJYTFMGtbLdOxJU/WLArpr3l6Vje0Ji00rHUl2J0sdSTw5VtG2NlxYaJmLnM4KhnVpBmcXIy9DY6Vm+/GCiEyNG12kjEkhCkI+b6yEk5b8COWXxrZ7JyRjkceraKc0P8Np+pXnU6A8tLdNb/AHkk+2iFKWVK68Rrp1ClTM6xqVorLTkrSbJTOI9jciilaWIopSobRWIla4VpxlopSn2jWNilEKU7KUky1BxHsbFNa9Obm/q7B/ZcP8JK80la9Lbm/q7B/ZcP8JKwe2FUY+7LcbJkV2uCu1zxcChQoUhAoUKFIQKyby/D5jCeuk+GK1mso8vg+YwnrZPhijNB8xD3Ks3kZiyilgKTUUsErtooypMGWlUFcRKWSOrUis6iaUrGlBFtanCR/fTiXJ2JKdQrRYo6eQxjnTNliI212mb+7MYHojIkf77+4VNLB01plsOC6OW1zsCfQyKx/MafQrbDm5sUDRkk28wEFr8jlBPtoPfsW5+5c+eEVzHujBnY91myLccVjDMfE3tHb/Getd3P2f8AKcW0cq3eUlGuSLSBXJHoHDnwpvj8bFFFDHYO6R3II0DyqGBPgoK+4dKsW60sOFkwM7RytYTMw0VnlC51ku5AyEFtb/UFc1rJyfl+vP5NjS1F/gab2bJeKQYUJkCL2hW9xbVr5r66AGx171NTtN0XKOHD/wB1I7uY5sbPisS+rNHiGA1AF1LLlBvqACPYKb4HZ/aE8KFae1XyFY/E7H2xMfC1hLGSf2gbH31F7/uhWOOKMLdixawzGwAANvST6alk2fl0Xj6Kjdr7MPZluJXvE8Tbnf2UA53OmaHd+GiH2PgAiEnmK0nyTYoASDhqPwI41R1iuoHgPvq17iQMstraaXojJUaRDZ4Gg29+wHhmMsIBVjdktpc65l6XPFaU2PvPly5okuvO2unp51dttxJJE4sRkte/O9UOTAA+nwoTIqkWYW5R5LDiN5ZMSy2GVV4AVcd3r3ueJUAn0G4/E++q9unsW44e01dIoAjADoaIi7XJn6jariipb44d5WmRHF1j7REvqJIhm4dGFxVD3igtBhL6nI+v7t8w/MffU7t3eJYtozSG7BGOg4khcgXXkTa/hUDtjFmVcOL3KYeJW8HIzMNPSB7K0+xouepUvpdi1su606i/VKv2Q6C1ddSfGnIgo3Y12bZzqYw7OkXjqQkSkJI6YlYzKUQinRjohWmoexErXBHS2SgV0pqGsbMtEZacEUmVpqHsbZda9J7ofq/CfZoPhJXnErrXo7dH9X4T7NB8Ja57tpeCPuwjE+SXFdrgrtc4EAoUKFIQKFChSECsp8vQ+YwnrZPyCtWrKvLx/YYX1sn5BR3Z/wAzD3Kc/wANmNolOAlERadhK7hIyOrCJHSka0dUpdI6kJo5HHenMada6iU4WP76TY6RyOOlcWloXI45SB6WGUfeRSsMdLTRX7Nf2pUv6Fu//ZVM5cE11FNmQ2MgHASZR/BHEv8AL7qYbxTGEMAM/bsuSMaljZQ99PNNoxpzY09O0UgjkY2LmWQJHcZndnKoOouRqel6G7okbEidzmHew6EixEqjtWcDgLd9Bz87pWPqcz8kev6CMarxMjNhbrqMPKZ4u++FmkDsMwBPY9mbHg1u0Fv3h41K79bOh+SxEMBPHHeZQ5sqDug97hckjx142p//APIf6pi5Jb9j2UcSHLqXUL2gUaXIaUeHd1qPkcYvEtE7kFosMgS11Uu4uW5FwgNzwBZuNqzHDdFx+4esndvcV/yby2xJjtdZAUA/eZGW3+ce6nuwp7NY0ou7cuGlhnhVnUSkkLqUVG72c8uBHspDEQ9ni5VXgsrhfFcxKn3EUK04qn6WH4pxvw/Ys4UGiYh1ijN/rAi3gRr91CCcBSegqt7TxLyPYa29tZmSDcrRqxmlEsez8RhI4YyMryFgsiEgOBe2gIsQPSNKumzoIox2saq7HzVzBQelyeFYtDgpmlGVGbKQfC/pOgq2YbH4rPkEJAC6NmFr3vw99KTqrIJSmqSL5t7bi/JyGjCSvoyXzZdf2hoeFVzZsYkfpwv6KZ/0bimAZkze+4vxqd3YwhMuVgBa3W9ybe7+dJwc5JjxnHFjaS9y77Dw+WMUviWAYMeCq7H0Af60vEmVbCmmKdS7I3miJmb0MbcfQrUSYrlcm2ZjitjRyYmbFEN2CxdoQ4/tJnDAFRfgWKi17VV9k99COaMYyPRw4+n3irFiduyY17DKuFhYiJVFhI4uO0J5gA90eN+lQuCwxix8ifUmTtVHRrjN9+b310PZ2F6e5P1BNdq1nqC9P7Q6GGrjwVLnDU3eGtlZbM1EQ8FItHUs8OtNpYatUrJJkY8VI9nUi0dIPFU7HsamOiFKeMtJMtKxxoy0mwp0UpNxTDpjUrXordL6BhPs0Hwlrz2Vr0JumP6hhPs0Pw1rn+2/JD3YRgfLJYV2uCu1zYUChQoUhAoUKFIQKyzy7D5nC+tk/IK1Osw8uI+ZwvrX/JR3Z/zMPcpz/DZkMK08VKSiSnKrXcmUcjSnMMXsokYp0qUhHY0pzHFQijp5DB0qtscEcFdxl1aEDVmdggPDN2bAE+AzXPgpp7DBTqVpI1eRAhVIyLXuxmcqsS5OQN+J66c6C1GZRRbCG5mdbajkfEskYZ1gMpVkF7M51lkYc81x/wDWB6NEXAjCYFCbscOEnfmWZGDy8eJa8g143qM3FwzpDIuVCmJnA7S7do6YQAynoUaS1uZztTjePaIxebCwk2OUmQEBXN8wAY6dmFUsW4cDw44m/rJhc48qKK5tcs+z0hjJCRI0pAuWlk70kljyjRGOvNiLXsKeeTeVp8UqlVXsIFLEDzsqiOIDwGZ2J5mpuDZROFaaVCkXycIq2Oed5bKGAU5hEWyBRfM4uT5xzPfJ9ssLLnyhScMUsAQFCT9mAbm980cpPizW0tUXJVuRXN0nFk7s/Cd6dCNBKxt+7KiSfi7VQt69nmHGDNrnjQ365R2ZPuQVpuDT+sYm3D5j4bfyK1SPKjhnaSNkBtGjFrWsASGJPjYe4GhM83KJboZbclfX9EOpNrDnalvlHyeF3jRZJSLANoLk8yNajsJizz4i1qlsKQ4s1ZU5tHTQqSoiMNtTGyf3UZv5vZCwt0ve9PMNHtEsBnXje3Zr7+FWXCRKBy0pfCEtKbObW83x6j/Sq5ZVLogrG9i55JHC7LxXY/NyKZiBqyAIOF8wXiL9Nab7vQYhJwJwhYNYtGCFIB5eFWLAy2Apwi3e/K3+70Sqkk1wATySTkpepJyTAAk8OJ9lVDbWHlkws7Asr4qRYj0igUkfeoa/UvSG/G8pW2GhuXss8zD/AJUKsDqf2nICgcdamMO8jYODtlCuyKzKL6GwIGvPr4k0Ri86MnM+6xuXqVeHZgRVRRZVFh/r486jNtYYrNhZFW+WRkfwjdLE38DY1dDhvCo/aWDJCWjaS8qAhQTYFhZmI81bga+FbffmFCLTvqMGwppu+H8KnJcMQbEEEddD7RTd4KvhmLEQcuH1prLBU3NBTWaCi4ZSVEG0Fr0i8NS02Hpo0FFRmMRvZ0k8dqkXhpvItWp2IYutN3WnsiUgyVIkmNCNa9A7qfQML9mg+EtYEUrft1foGF+zQ/DWsDtvyw/ITg6slRXa4K7XNBYKFChSEChQoUhArM/Lat4cL61/yVplZt5aB8zhvWP+Sjuz/mYe5Tn+GzKY46dpHScS06VK7lsyjkUXhTuOKiRJTyCOq2xxSKPWnkUNEgiqQgioec6HFMJhcxAzKmouzcFHMkDjYXNQe9k6xLEkb5p5laVjmskaMxSBuA0AYyXa9sg4VMbbxiYfDSSSEhbBTbicxtYD9oi9qynElsTMztpJMxKxrayhdSW6Kq6AfzvWHrJOT4f4NHSy2W2i37MxJMIwuEDOQh7Q517IjNmchmt82bhjewPPoXGA2V2uIhhCxzrl+UhMzWxT5jHcysuZ4wxe2gTKG0sbs52NsLEvEiHJFDIUiAyWLFVdrhR/yzkYAsD3mLWN71Zdhu2GkxTiEyHtIcKMk2ZmeOJWCKZApIJl5WCheAC0HFd3HanfuPqNR3s91V7Enj8I8aRTlS/Z5pjE0gAWYjIoOh7TKWIBHO1gL3C2wtnmF2RmzGLDwRs50zMWmlc+Aub+ApJsbK3YwvFM7BvlEl+xAIRswA+c0TtWjAB5JzsaXwGCed5jIAkZlCtGDmZ+zRFKu40CZs1wL3uQSBcGryxpg2XJ3jtId7GGYPLymcuvI9mFWOM69VQN/HVUk2nFPteRHdREuFdHvwysrXPS9jm9FutWnaO0S1ooAJGa6uykERra1zyv05Cxv0OL4LExx40uGBWRpS12LDJnZVBLaksiZj6waDhTqNwk3+CzSx/yX7iuJ2YyMUBuY2K5hpmA4H0EAH20WHGsrBbmx4dR6KmZowhte+U9nm5nKAyX9MbLXZ9lJMASCGABDLpw5W51hvJtltkdOsdxUojTOzMFLXB6EjperBh9lWQWextfib/78Kr52ZMmgs1tcy3ub9dLjXp99Povld9E00sdePPjx9vSlw3w0M5zXoXrY8th3yOmhOvj4W/nRttbxlLR4Ze0nfzE001tnkJ4IutyelVWBpwVDFUuL2PeZeJ80G3sJ/8ABtO7WCRWsNWbvMxN3a3Mt6Tw0A5CtOEPDZnZJvdYzwO7yxvHhmJlllb5bjZDxdU8xNdcpdgAvQNVoxz5m9A/HXhy/wBK7gdgqk0812LTSI2p4CNbBBf6uYubeNArepYutmXrW3GhBY6j8dt44fE4aFVU/KXcMTe6rEl7rbnmZRr1qZEdVSaEzbZX9nCYfX1k2tvA5cnvolVJ0wLHcHZPYmMsxbmeVM5YKlctIyxXqcJ0S4kQskFM5oKnJoKZSxUbDILp1IaWCmMmHqamiplNDRsMg5FSx0zkhqWeP3UzaPWjISGI2aPSmrprUliVpm8dXxYkMnTWt43W+g4X7PD8Naw2VK3Pdj6FhvUQ/DWsPtvyw/IVp+rJQV2uCu1zQYChQoUhAoUKFIQKzjyyD5rDesf8grR6zryxLeHD+sf8go7s75mHuU5/hszSGPWnKR1yOPQU4jWu2bMsPDFankMemlJxR8KfQR1TOQkKQRVIRAKCWIUAEkk2AAFySTytSWHhqnb67xB5fkqX7KMg4ll+uwuywg2IGoN+P+Ws3UZdqL4Q3OiX3uxWHbZiYk9q0k8jDCXVlRFjuO0ZeDXBLi+tythoahtwMFHHJmeJppMvdWMq1r8VcXJIWyixFs17kkVbdj72ttHBPhZ4VQgxIrqgyZXPcyL9SQBWOZdAqlharbhMNFh4zlVIo1BY5QFUAczYanx1PtIrGjJ25TCMskvCisbX3gxqLG5wKxgSh1EuJTO5jR2tlRTqQDw1uQBxou7EONbNMypGZJJJAOyaYo0hGe1pFUsQFFzyXLoOMpjWaWVnlGRUiCxxsADF8oYqXbpL2MchOvdDW1OY1YMDeLCZiLEI8pHQtmky+y9vZSc0o9OWDN3wiC2dgMVK7yHEzDM3ZgpBh0BSIkXGcta7mT8aU3c3e7bDq88s0iyGSQoZWCsHkZhnCZQbg6ixBqWxmJXCbPLO6oI4LZmIA7TJpx4kseA1NZxjvLbDhcPDBg4/lDRxRoZHzJHdVCmy+cxuOOnt41Xvk14SyOOy/wC9W0YsBgJMuSI9m0cCABc0hXKoVRxte/gL3rAlxWWUOgC5WUqOPm2tc8STbUniSaR27v5Pj8SsuJIsqlERAQiA8SASTcniSenSugVXdKvyaengkr9TScHKs2DkkZQZDKt8o7qqxLqQOQAJS3CxHSjQwW9HIH+VE3AUPhiCdHzIfDQAfeL0Xau11w/dZSX5gW0sbH7way9VjufBq6XIlFpklh111/C9Ibe3oiwqAaNK3mpbh+83QVEY/fRBF8yD2h/aFsn/AJqh4yRncu5LMTck8apxYHdsnlzqqiXnAbXZ2zG5J1JY9eJsDWmbtRlY851JAIHC19AAPEkVkm4eBeeW7D5tDduhbkt+dbdsqE3UaW84+zRfvP3VqrImqRnZFStksosLeyoHBbXD4rE4cgB4DGRY+ckqBwbcmBuDy4HnYOd6N5IsDhmnmOgFlX60jnzUUdT9w15Vhy7ekvJPI9pZnaVyrFbZhYBTyCrYD/DV+kwPK3zRn562m57QxqQxPLKcqRqXY+A5W5k6ADmTbpeH3S2bIsck04tNipDO684lOkUXpVAAfG/SqBsTykKVhG0i7rCUYMADeQglJJl+uyjgBz71ibEaxs7acWIjEkEiyoeDIQeXA9D4HWnyQni8MgdxtHStEK04ZaTK1FMHcdvI1eO9MpoakmWkpI6vjKheYhZYqaTRWqWmhplMlHY5iTrgiJoqYvFapiZKYzRUfjmOyKxC6UzkS1SkgpjiFoyLGI6RNa3Ddn6FhvUQ/DWsUcVte7X0LDeoi+GtY/bXkh7sK0/VkmK7XBXa5sMBQoUKQgUKFCkIFZ95W1vFh/WP+QUKFHdnfMw9ynP8NmeItO4xQoV2kjLH0UdPIkrtChJsmF2/tI4bCTTLqyL3fBmIVSfQWB9lZ3uJsxJppJJrsq55HHNkiQSMAb8WJUG/K+utcoVial3NIKxLwtmk7k4VnkadyLyLHPYcA86MygdFSEJGP4qtyR9rOVPmYcocv7crLnVm/dRSpA/aJP1RQoUNlZS/MyPeLtcRl5STSX/wxDsbf9EMv/61Wd+fLGkPa4aGBnks6M8hCoOKkhUJLc+YrlCq6tpEsStsyTejfLE4982JkzBb5UUZY0/wp18Tc+NQGau0KjLh8ByQUGpjZGPPmNrpp6BXaFUluN8mq+T6W8BHR2HvAP4mi+UXDKJEkHnOl26GxK++4v7a5QqmfUKj6lKcUps7Z/bzJHe2Y6nwAv8AyoUKhPoyUeqNL2BljdIokCqo06k9T1NzWk7Lj7pPU5fYvdH33PtNChVWndxZLWKmjDvLBtRpNqFGJMeHjjCJ9XNIgkZrdTmUfw1R8VtEtxF11JXqEtcX8SQPReuUK6LT+HDwZE+Z0F2TMZhiA+pZc/hdb+7wou7e15cPIHgkeJr8UNrgcmHBh4EGhQq+Hi2p/f8AkT6M2/dTyltMRHMl3AuzLoCOo14+H31fQbgHqL0KFB6zHHHkqKoF6oIy0k60KFDop9RtOmlR8q8aFCi8Q8hlOlR8yUKFaGNkhnOthTDELpQoUdjIsYulbRu2P6nh/URfDWuUKy+2vJD3CtN1ZJiu0KFc4GAoUKFIR//Z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772" name="AutoShape 4" descr="data:image/jpeg;base64,/9j/4AAQSkZJRgABAQAAAQABAAD/2wCEAAkGBhQSEBQUEhQVFBUUFBUSFRQUFRUWFRUVFBUVFBUXFRQXHCYeFxkjGRQUHy8gIycpLiwsFR4xNTAqNSYrLCkBCQoKDgwOGg8PGiofHyQsLC0qLSosKSwpLCksLCwpLCwsKSwsLCkpLCwpLCksLCksKSwsLCwsKSwpKSkpLCkpLP/AABEIAJYBUQMBIgACEQEDEQH/xAAcAAAABwEBAAAAAAAAAAAAAAAAAgMEBQYHAQj/xABJEAACAQIDBQMHCAYIBgMAAAABAgMAEQQSIQUGMUFREyJhBzJxc4GRsxQjNEJ0obGyCDVSYoLBFSQzU3Ki4fAlQ5LC0fEWg5P/xAAaAQABBQEAAAAAAAAAAAAAAAAEAAECAwUG/8QALREAAgIBAwEGBgIDAAAAAAAAAAECEQMEEiExBRMiMkFxMzRRYYHBsfAjkaH/2gAMAwEAAhEDEQA/ANxoUKFIQKyD9Iv6PhPXSfDFa/WQfpE/R8H66T4Yq/T/ABEIw21GC0LUatxIkFy10LRglGtU1EjYULRstdAo6irVEZsKFo4WjKtHCVeoEHIIFo4SlFipQR1YoEHIRCUYpSuSjBKltG3CGSp/d/YykCSQ2Lf2Y5AA2MjDjbkBzPhTD+iXKhih7MgsW4XA5DnqbDhU/s+CYYViMr5yoszqAPF3A71uGVeHPkKzNZmSWyLNXRYts1PJFtdRud38PK+kkhtewHfdiOJAOl+fICpPB7qAnIpe1iQMpUA+MhHe1/0FR0WzANLLK63BkZSsKX87s4xZpT+8TbTjyomPgxQQLFMyovIgN7gBYC3LhQU+8eOkwmM4KTm4f6YeZjhZCnao5sCS6uW/y5rDxvR8RvPZGU9jdsvDtlYWNwRmXQVC7OxtpGtJI8jmzyHvEkH6qi4AHVjpU6ilA7ZWIW2aSxYEte139h0Ogp8a8HLGclJtx4sf7vbScxFIpEIItK02sTlr2UqgOW+veJJ0FDeCDM8cMsBjCIAqQS51BNj2iBraMB5o4nXjpT3cpIZ8V2bZUIQ5oyezaTjwDWJI0PAnTXSpfaKYAOwbt5HQgrFlCnu/UQixI4Nl8NBVCm1LwFb7tSvJba6ooU25UwjEiMkoOuVDrrcrqeZHLTprUAVI0Oh4WIsfdWxLjoFyhBDKkqMqxOLCNwSVBA1AN+J6aG96rflHw0RWORlWLEtfPEpJUJchTmAsQdLNfvcqOw6qTltmCzjimrha/hlAIoZaMKMFrRpAYS1Fy0tkopWk4isRtRWWlitFYVW4kkxsy0kwp0yUkyVBxLExsVohFOGSiFahtJpiRFCjlaLaltHsKONesdxv1XgfseG+CleUANa9Ybjj/hmB+x4b4KVma9UkQZOUKFCssiChQoUhAoUKFIQKyH9Ij6PhPXSfDFa9WQ/pEfR8H66T4YojTfGiM+EYgBRgK4tKKK6KMSKmC1GC0YLRgtWqIzYUJRwtGCUqEq5QK2wqpRxHR1WlAtXKJW5BVSjqlHVaOEqxIjYTs6Ww0ClhnNkGrnovOgFoSDVUzZczDNmBy5eLFtNRpa19cwqjUzUMbdhGmi5ZFxZMy3xWaMXyl0ARR3ljGigjiSTwFwBck1KbeneKIRRsmQAZQtsumllIuW958OtVrZuNTOSwGcs1pGbvdnYB7gaKSQD7bcKtWAwjSyBs6PDYBmznDFV+qbPqVGpsOPDS9cxkUVHfFW/7ydJDUznJxm1H8c8eiIYbZKIDLZWI4SkhvZEt3I9NhUPjMdPiGyjMY72K2EQa3W12t4Va94NkzYjGusK51BFpQAoCqoDSMeQ4gcrhiAMtIRR4OEZXmMpGlsOuYAi+hdrKeXA1Ys0WvE6Ab3OkQ+B2dMPN7FPABm+64qQGFnDAmTuNZZFVBZlPnX4npTr+nIPq4ViOeaWxI5Wspt4+nlSkO8kKnXCt/DNy8QVFz46cB7ap6nE1SZZ3TjykP9mbtnvXJljHfBcBoDHpexNzHIL3FuPDnXThlkcpJKSihihkjyyAg3tmDG6+Fvq6W4U+wO9OClTsiJoVOpvqpPO4S4487Cn6bJytHLCQVF8jXBuSpW1tdbZrdOfWqcMlji2mW58ks7uapkZsqENeLKJJo27W5uJAuUeaD54I1OW9+7fgAJjG7A7SGOLmyFCGILBPOTTiMvdFjrbhTtdj9iscr2A0ByjVgDwtxUgFiCDca8jakhiVhmV7mUzKsV5FAzk96NyQAFPZkjVdbAEjjUo5JPxFEml4cXN+n3Rj+3djNhcQ0Ta5SBe1gwNrEe8cKagVrW++yy2ElllC3YKEfu8VNwFVvNBCEcjqBasoAroNFl72PsZ2oil416nLUUilSKKVo1xBrESKKVpUrRWFVuJIRK0mVpcrRCtVuJJMbslEK05K0my020mpDcpRGWnBWiFai4krEgK9Wbj/AKswP2TDfBSvK+SvVG5P6twX2TDfBSsrtJVGIxOUKFCsYQKFChSEChQoUhArIf0h/o+E9dJ8MVr1ZF+kN/YYT10nwxROk+PEjPysxG1KJXAKMBXVxgBbqFFpVRSIWlUNWqA3e0KqtHC0WI0ui1aoj7rOKtLKtBF1pUJU0iAAlKqtALSoSp0Kyz7pYXLhMVNcqS8UIYC7c3IXnckqPbUJtjCyRSI7KxZswJXVuiqDzsoJ00uaNs3bbRK4LsIUzPkAFjLkHfPO4WwHto2BeLH4uAZnW5yrlAu5UaXDG1yTfXpXLa+M45nJ9H/B0vZ2XGsDivMTq4KN4csAAZGUquVbkKveBYHvErfQfWbxo89sNA88lrZY7DKTmkfvAAX9tvCnp2HMcVlleVFC5lIREFkIAsAth/CeNVLegMcUIC7NHEGmW5UkNIeBIA4cBQuJbY7kxsuWOaXCoaYvabtCIs7gM2eQZiA7EDzrcbWAA4AChFGoGp4f74VHyKS/op9FhDbQ3rOz8vkKwxUR9GoNJYuMClIISK5iMOxoT1CqtDTBuA4q2bLxvYEMltTdlbzWtwuOvHvDUVV48NlbW2lS0RBIubcOf40RD7FE1Spmw4VosXCWUmzAKVv5jDXUciLj0+INRLbBMMZaRs1mDarfLlOluq/Vt0NRW5+OMMqrfuOArDle9kb2HQ+DeArQpIwwsRoeVX211MqV4p8GZb57NafDSFSSigSouUls3muMvoAb01lMWvD28dPZW37S23K+NxGDiRe5FFIrDukXILFjwI4C3jWUby4QRYuZFtlVz3RwHOw9Fz7q3+y5vmP5K9Q98N30r/pGWorJS8kdrHkRceIuR+II9lJ2rdq0AWIFaKy0uRSbLVbiKxG1cK0qVrhFR2j2IMtJlacFaKVptorGxSiFaclaIVpnAdSEMtepNyv1bgvsmH+CleYCten9yx/w3B/ZMP8ABSsTtZVGJZF2TYoVwV2sImChQoUhAoUKFIQKyT9IQfMYT10nwxWt1kv6QI+YwnrpPh0XovjxK8nlZiYpRRQC0cLXYxiZsmcC0oFoAUdRVyiVOR1BTmOk1Sl0Wp7RRkKxrSqJQjFLKlPRcpWdRabo7SC8ZCrcjMVuSBzU3sbnTwABvyA2ipIWMX77ANbkl1B18SwHtqTSHhbQAaDw5VQ/HLbdJdf79CS4VkHtMPHHILZ0e9mFgys5t3hwtc8utWrydbGcfKHjfJJhoklGgbiJOCm4uLWB5ZvGofaOP7GSJ8ofsnWcq3mkq1kDeF8x/hpxs/e1ocRi+zQL28SoxbUgPrYgaK3eOmtvZXP69Pe4x9v3RqaNqrdWaHu9jnlQmQl3ewsTpqTmIA4a1Rt6Nky4WeSScoe3djH2dz3UsLEEXFsw/lTnB7abD4B3JKugkykaEMSbWtwNqSwcMmJjifFStIUjtmc6hTqQT0v/AO6CzPYqXTqGY43LwlNxGPIOgJubC386e7JaXNrfKw5Amx5HpxtVighLQTS4WGMiH+8GeR9eIjvoo6njUbHvliY8K0rpGpEiRxrYKG0cv3Ab90KAbcMwvyrPnf0CG9r5ZZNjbLLA5tLAfhUiuxrg/jVV2Tv+7qbqnMkBbe43q+bhba+URzO6aIpNr6mwvah8mBxYYstRvqUfa+wJu0ORWK8bgcNKY4XZWKVj3GI55hbh06n8as+297U7RVzFM4LXVCQBrbzdfC9VndzaWJnxqRzYkxw3YtJcLYKo1GYWOpAHGlilK6Q2ZQj5rLtu3snEefZiBqVZTcX4lfDwrUosV8yHIuQuo5krxqr7vtKjAFg8V+7KQV7QC2uU+afHg1r6Ea2OEhzPGeAI/wCl0BuPaH91Ft2uTKzJbvt+it4mBPl0WMjbIJYTFMGtbLdOxJU/WLArpr3l6Vje0Ji00rHUl2J0sdSTw5VtG2NlxYaJmLnM4KhnVpBmcXIy9DY6Vm+/GCiEyNG12kjEkhCkI+b6yEk5b8COWXxrZ7JyRjkceraKc0P8Np+pXnU6A8tLdNb/AHkk+2iFKWVK68Rrp1ClTM6xqVorLTkrSbJTOI9jciilaWIopSobRWIla4VpxlopSn2jWNilEKU7KUky1BxHsbFNa9Obm/q7B/ZcP8JK80la9Lbm/q7B/ZcP8JKwe2FUY+7LcbJkV2uCu1zxcChQoUhAoUKFIQKyby/D5jCeuk+GK1mso8vg+YwnrZPhijNB8xD3Ks3kZiyilgKTUUsErtooypMGWlUFcRKWSOrUis6iaUrGlBFtanCR/fTiXJ2JKdQrRYo6eQxjnTNliI212mb+7MYHojIkf77+4VNLB01plsOC6OW1zsCfQyKx/MafQrbDm5sUDRkk28wEFr8jlBPtoPfsW5+5c+eEVzHujBnY91myLccVjDMfE3tHb/Getd3P2f8AKcW0cq3eUlGuSLSBXJHoHDnwpvj8bFFFDHYO6R3II0DyqGBPgoK+4dKsW60sOFkwM7RytYTMw0VnlC51ku5AyEFtb/UFc1rJyfl+vP5NjS1F/gab2bJeKQYUJkCL2hW9xbVr5r66AGx171NTtN0XKOHD/wB1I7uY5sbPisS+rNHiGA1AF1LLlBvqACPYKb4HZ/aE8KFae1XyFY/E7H2xMfC1hLGSf2gbH31F7/uhWOOKMLdixawzGwAANvST6alk2fl0Xj6Kjdr7MPZluJXvE8Tbnf2UA53OmaHd+GiH2PgAiEnmK0nyTYoASDhqPwI41R1iuoHgPvq17iQMstraaXojJUaRDZ4Gg29+wHhmMsIBVjdktpc65l6XPFaU2PvPly5okuvO2unp51dttxJJE4sRkte/O9UOTAA+nwoTIqkWYW5R5LDiN5ZMSy2GVV4AVcd3r3ueJUAn0G4/E++q9unsW44e01dIoAjADoaIi7XJn6jariipb44d5WmRHF1j7REvqJIhm4dGFxVD3igtBhL6nI+v7t8w/MffU7t3eJYtozSG7BGOg4khcgXXkTa/hUDtjFmVcOL3KYeJW8HIzMNPSB7K0+xouepUvpdi1su606i/VKv2Q6C1ddSfGnIgo3Y12bZzqYw7OkXjqQkSkJI6YlYzKUQinRjohWmoexErXBHS2SgV0pqGsbMtEZacEUmVpqHsbZda9J7ofq/CfZoPhJXnErrXo7dH9X4T7NB8Ja57tpeCPuwjE+SXFdrgrtc4EAoUKFIQKFChSECsp8vQ+YwnrZPyCtWrKvLx/YYX1sn5BR3Z/wAzD3Kc/wANmNolOAlERadhK7hIyOrCJHSka0dUpdI6kJo5HHenMada6iU4WP76TY6RyOOlcWloXI45SB6WGUfeRSsMdLTRX7Nf2pUv6Fu//ZVM5cE11FNmQ2MgHASZR/BHEv8AL7qYbxTGEMAM/bsuSMaljZQ99PNNoxpzY09O0UgjkY2LmWQJHcZndnKoOouRqel6G7okbEidzmHew6EixEqjtWcDgLd9Bz87pWPqcz8kev6CMarxMjNhbrqMPKZ4u++FmkDsMwBPY9mbHg1u0Fv3h41K79bOh+SxEMBPHHeZQ5sqDug97hckjx142p//APIf6pi5Jb9j2UcSHLqXUL2gUaXIaUeHd1qPkcYvEtE7kFosMgS11Uu4uW5FwgNzwBZuNqzHDdFx+4esndvcV/yby2xJjtdZAUA/eZGW3+ce6nuwp7NY0ou7cuGlhnhVnUSkkLqUVG72c8uBHspDEQ9ni5VXgsrhfFcxKn3EUK04qn6WH4pxvw/Ys4UGiYh1ijN/rAi3gRr91CCcBSegqt7TxLyPYa29tZmSDcrRqxmlEsez8RhI4YyMryFgsiEgOBe2gIsQPSNKumzoIox2saq7HzVzBQelyeFYtDgpmlGVGbKQfC/pOgq2YbH4rPkEJAC6NmFr3vw99KTqrIJSmqSL5t7bi/JyGjCSvoyXzZdf2hoeFVzZsYkfpwv6KZ/0bimAZkze+4vxqd3YwhMuVgBa3W9ybe7+dJwc5JjxnHFjaS9y77Dw+WMUviWAYMeCq7H0Af60vEmVbCmmKdS7I3miJmb0MbcfQrUSYrlcm2ZjitjRyYmbFEN2CxdoQ4/tJnDAFRfgWKi17VV9k99COaMYyPRw4+n3irFiduyY17DKuFhYiJVFhI4uO0J5gA90eN+lQuCwxix8ifUmTtVHRrjN9+b310PZ2F6e5P1BNdq1nqC9P7Q6GGrjwVLnDU3eGtlZbM1EQ8FItHUs8OtNpYatUrJJkY8VI9nUi0dIPFU7HsamOiFKeMtJMtKxxoy0mwp0UpNxTDpjUrXordL6BhPs0Hwlrz2Vr0JumP6hhPs0Pw1rn+2/JD3YRgfLJYV2uCu1zYUChQoUhAoUKFIQKyzy7D5nC+tk/IK1Osw8uI+ZwvrX/JR3Z/zMPcpz/DZkMK08VKSiSnKrXcmUcjSnMMXsokYp0qUhHY0pzHFQijp5DB0qtscEcFdxl1aEDVmdggPDN2bAE+AzXPgpp7DBTqVpI1eRAhVIyLXuxmcqsS5OQN+J66c6C1GZRRbCG5mdbajkfEskYZ1gMpVkF7M51lkYc81x/wDWB6NEXAjCYFCbscOEnfmWZGDy8eJa8g143qM3FwzpDIuVCmJnA7S7do6YQAynoUaS1uZztTjePaIxebCwk2OUmQEBXN8wAY6dmFUsW4cDw44m/rJhc48qKK5tcs+z0hjJCRI0pAuWlk70kljyjRGOvNiLXsKeeTeVp8UqlVXsIFLEDzsqiOIDwGZ2J5mpuDZROFaaVCkXycIq2Oed5bKGAU5hEWyBRfM4uT5xzPfJ9ssLLnyhScMUsAQFCT9mAbm980cpPizW0tUXJVuRXN0nFk7s/Cd6dCNBKxt+7KiSfi7VQt69nmHGDNrnjQ365R2ZPuQVpuDT+sYm3D5j4bfyK1SPKjhnaSNkBtGjFrWsASGJPjYe4GhM83KJboZbclfX9EOpNrDnalvlHyeF3jRZJSLANoLk8yNajsJizz4i1qlsKQ4s1ZU5tHTQqSoiMNtTGyf3UZv5vZCwt0ve9PMNHtEsBnXje3Zr7+FWXCRKBy0pfCEtKbObW83x6j/Sq5ZVLogrG9i55JHC7LxXY/NyKZiBqyAIOF8wXiL9Nab7vQYhJwJwhYNYtGCFIB5eFWLAy2Apwi3e/K3+70Sqkk1wATySTkpepJyTAAk8OJ9lVDbWHlkws7Asr4qRYj0igUkfeoa/UvSG/G8pW2GhuXss8zD/AJUKsDqf2nICgcdamMO8jYODtlCuyKzKL6GwIGvPr4k0Ri86MnM+6xuXqVeHZgRVRRZVFh/r486jNtYYrNhZFW+WRkfwjdLE38DY1dDhvCo/aWDJCWjaS8qAhQTYFhZmI81bga+FbffmFCLTvqMGwppu+H8KnJcMQbEEEddD7RTd4KvhmLEQcuH1prLBU3NBTWaCi4ZSVEG0Fr0i8NS02Hpo0FFRmMRvZ0k8dqkXhpvItWp2IYutN3WnsiUgyVIkmNCNa9A7qfQML9mg+EtYEUrft1foGF+zQ/DWsDtvyw/ITg6slRXa4K7XNBYKFChSEChQoUhArM/Lat4cL61/yVplZt5aB8zhvWP+Sjuz/mYe5Tn+GzKY46dpHScS06VK7lsyjkUXhTuOKiRJTyCOq2xxSKPWnkUNEgiqQgioec6HFMJhcxAzKmouzcFHMkDjYXNQe9k6xLEkb5p5laVjmskaMxSBuA0AYyXa9sg4VMbbxiYfDSSSEhbBTbicxtYD9oi9qynElsTMztpJMxKxrayhdSW6Kq6AfzvWHrJOT4f4NHSy2W2i37MxJMIwuEDOQh7Q517IjNmchmt82bhjewPPoXGA2V2uIhhCxzrl+UhMzWxT5jHcysuZ4wxe2gTKG0sbs52NsLEvEiHJFDIUiAyWLFVdrhR/yzkYAsD3mLWN71Zdhu2GkxTiEyHtIcKMk2ZmeOJWCKZApIJl5WCheAC0HFd3HanfuPqNR3s91V7Enj8I8aRTlS/Z5pjE0gAWYjIoOh7TKWIBHO1gL3C2wtnmF2RmzGLDwRs50zMWmlc+Aub+ApJsbK3YwvFM7BvlEl+xAIRswA+c0TtWjAB5JzsaXwGCed5jIAkZlCtGDmZ+zRFKu40CZs1wL3uQSBcGryxpg2XJ3jtId7GGYPLymcuvI9mFWOM69VQN/HVUk2nFPteRHdREuFdHvwysrXPS9jm9FutWnaO0S1ooAJGa6uykERra1zyv05Cxv0OL4LExx40uGBWRpS12LDJnZVBLaksiZj6waDhTqNwk3+CzSx/yX7iuJ2YyMUBuY2K5hpmA4H0EAH20WHGsrBbmx4dR6KmZowhte+U9nm5nKAyX9MbLXZ9lJMASCGABDLpw5W51hvJtltkdOsdxUojTOzMFLXB6EjperBh9lWQWextfib/78Kr52ZMmgs1tcy3ub9dLjXp99Povld9E00sdePPjx9vSlw3w0M5zXoXrY8th3yOmhOvj4W/nRttbxlLR4Ze0nfzE001tnkJ4IutyelVWBpwVDFUuL2PeZeJ80G3sJ/8ABtO7WCRWsNWbvMxN3a3Mt6Tw0A5CtOEPDZnZJvdYzwO7yxvHhmJlllb5bjZDxdU8xNdcpdgAvQNVoxz5m9A/HXhy/wBK7gdgqk0812LTSI2p4CNbBBf6uYubeNArepYutmXrW3GhBY6j8dt44fE4aFVU/KXcMTe6rEl7rbnmZRr1qZEdVSaEzbZX9nCYfX1k2tvA5cnvolVJ0wLHcHZPYmMsxbmeVM5YKlctIyxXqcJ0S4kQskFM5oKnJoKZSxUbDILp1IaWCmMmHqamiplNDRsMg5FSx0zkhqWeP3UzaPWjISGI2aPSmrprUliVpm8dXxYkMnTWt43W+g4X7PD8Naw2VK3Pdj6FhvUQ/DWsPtvyw/IVp+rJQV2uCu1zQYChQoUhAoUKFIQKzjyyD5rDesf8grR6zryxLeHD+sf8go7s75mHuU5/hszSGPWnKR1yOPQU4jWu2bMsPDFankMemlJxR8KfQR1TOQkKQRVIRAKCWIUAEkk2AAFySTytSWHhqnb67xB5fkqX7KMg4ll+uwuywg2IGoN+P+Ws3UZdqL4Q3OiX3uxWHbZiYk9q0k8jDCXVlRFjuO0ZeDXBLi+tythoahtwMFHHJmeJppMvdWMq1r8VcXJIWyixFs17kkVbdj72ttHBPhZ4VQgxIrqgyZXPcyL9SQBWOZdAqlharbhMNFh4zlVIo1BY5QFUAczYanx1PtIrGjJ25TCMskvCisbX3gxqLG5wKxgSh1EuJTO5jR2tlRTqQDw1uQBxou7EONbNMypGZJJJAOyaYo0hGe1pFUsQFFzyXLoOMpjWaWVnlGRUiCxxsADF8oYqXbpL2MchOvdDW1OY1YMDeLCZiLEI8pHQtmky+y9vZSc0o9OWDN3wiC2dgMVK7yHEzDM3ZgpBh0BSIkXGcta7mT8aU3c3e7bDq88s0iyGSQoZWCsHkZhnCZQbg6ixBqWxmJXCbPLO6oI4LZmIA7TJpx4kseA1NZxjvLbDhcPDBg4/lDRxRoZHzJHdVCmy+cxuOOnt41Xvk14SyOOy/wC9W0YsBgJMuSI9m0cCABc0hXKoVRxte/gL3rAlxWWUOgC5WUqOPm2tc8STbUniSaR27v5Pj8SsuJIsqlERAQiA8SASTcniSenSugVXdKvyaengkr9TScHKs2DkkZQZDKt8o7qqxLqQOQAJS3CxHSjQwW9HIH+VE3AUPhiCdHzIfDQAfeL0Xau11w/dZSX5gW0sbH7way9VjufBq6XIlFpklh111/C9Ibe3oiwqAaNK3mpbh+83QVEY/fRBF8yD2h/aFsn/AJqh4yRncu5LMTck8apxYHdsnlzqqiXnAbXZ2zG5J1JY9eJsDWmbtRlY851JAIHC19AAPEkVkm4eBeeW7D5tDduhbkt+dbdsqE3UaW84+zRfvP3VqrImqRnZFStksosLeyoHBbXD4rE4cgB4DGRY+ckqBwbcmBuDy4HnYOd6N5IsDhmnmOgFlX60jnzUUdT9w15Vhy7ekvJPI9pZnaVyrFbZhYBTyCrYD/DV+kwPK3zRn562m57QxqQxPLKcqRqXY+A5W5k6ADmTbpeH3S2bIsck04tNipDO684lOkUXpVAAfG/SqBsTykKVhG0i7rCUYMADeQglJJl+uyjgBz71ibEaxs7acWIjEkEiyoeDIQeXA9D4HWnyQni8MgdxtHStEK04ZaTK1FMHcdvI1eO9MpoakmWkpI6vjKheYhZYqaTRWqWmhplMlHY5iTrgiJoqYvFapiZKYzRUfjmOyKxC6UzkS1SkgpjiFoyLGI6RNa3Ddn6FhvUQ/DWsUcVte7X0LDeoi+GtY/bXkh7sK0/VkmK7XBXa5sMBQoUKQgUKFCkIFZ95W1vFh/WP+QUKFHdnfMw9ynP8NmeItO4xQoV2kjLH0UdPIkrtChJsmF2/tI4bCTTLqyL3fBmIVSfQWB9lZ3uJsxJppJJrsq55HHNkiQSMAb8WJUG/K+utcoVial3NIKxLwtmk7k4VnkadyLyLHPYcA86MygdFSEJGP4qtyR9rOVPmYcocv7crLnVm/dRSpA/aJP1RQoUNlZS/MyPeLtcRl5STSX/wxDsbf9EMv/61Wd+fLGkPa4aGBnks6M8hCoOKkhUJLc+YrlCq6tpEsStsyTejfLE4982JkzBb5UUZY0/wp18Tc+NQGau0KjLh8ByQUGpjZGPPmNrpp6BXaFUluN8mq+T6W8BHR2HvAP4mi+UXDKJEkHnOl26GxK++4v7a5QqmfUKj6lKcUps7Z/bzJHe2Y6nwAv8AyoUKhPoyUeqNL2BljdIokCqo06k9T1NzWk7Lj7pPU5fYvdH33PtNChVWndxZLWKmjDvLBtRpNqFGJMeHjjCJ9XNIgkZrdTmUfw1R8VtEtxF11JXqEtcX8SQPReuUK6LT+HDwZE+Z0F2TMZhiA+pZc/hdb+7wou7e15cPIHgkeJr8UNrgcmHBh4EGhQq+Hi2p/f8AkT6M2/dTyltMRHMl3AuzLoCOo14+H31fQbgHqL0KFB6zHHHkqKoF6oIy0k60KFDop9RtOmlR8q8aFCi8Q8hlOlR8yUKFaGNkhnOthTDELpQoUdjIsYulbRu2P6nh/URfDWuUKy+2vJD3CtN1ZJiu0KFc4GAoUKFIR//Z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794" name="AutoShape 2" descr="data:image/jpeg;base64,/9j/4AAQSkZJRgABAQAAAQABAAD/2wCEAAkGBhQSERUUEhQVFRUVFRgVFhUXGRccFhwYFxcXFBgXGBgXHSYeFxkjHRQYHy8gIycpLCwsFR8xNTAqNSYrLCkBCQoKDgwOFw8PGikcHBwpKSwpLCkpMCkpLCksLCkpLCwpLCksKSwpKSkpKSwsLCkpLCksLCksLCwpLCwsLCwsLP/AABEIAOkA2AMBIgACEQEDEQH/xAAbAAABBQEBAAAAAAAAAAAAAAAGAAEDBAUCB//EAE4QAAEDAQQFBgcNBgQHAQEAAAEAAhEDBBIhMQUGQVFhEyJxgZHRFTJUkqGxwQcUFiRSU3OTorLS4fAjNEJicoIlM6OzQ2NkdIPC8UQ1/8QAGQEBAQEBAQEAAAAAAAAAAAAAAAEDAgQF/8QALhEAAgEDAgQFAwQDAAAAAAAAAAECAxEhEjETFFFhBDJBUpEFgfAicaHhQrHR/9oADAMBAAIRAxEAPwD2LTuk/e9B9WLxaOa3KScBJ2DaeAXmdo1vtjjPLlvBjWBvVIJ7SjfX10WXpcB6CvMrqym3c0isGkNabX5TU7GfhT/Cm1+U1Oxn4UO1dO2dji11ekCDBF4SCMwYXHwjsvlFLzlMlwEnwptflNT7H4UvhTa/KKn2PwocGsdl8opecnGsdl8opecmRgI/hTa/KKn2PwpvhTa/KKn2PwocGsdl8opecl8IrL5RS85MjASfCm1+U1PsfhTjWi1+UVPsfhQ2NYrL5RS85P8ACOy+UUvOVyMBH8J7X5RU+x+FP8J7X5TU+x+FDnwksvlFLzkvhJZfKKXnJkYCT4TWvyip9j8KXwmtflFT7H4UOfCay+UUvOS+Etl8opecmSYCQazWvyip9j8KXwltflFT7H4UNfCWy+UUvO/JONZrL5RS878kyMBMNZbV5RU+x+FI6x2ryip9j8KGxrRZPKKXb+SXwosnlNLtPcrkYCYax2ryip9j8KQ1jtXlFT7H4UNfCqyeU0+09yca12Tyml2nuTIwEo1gtXlFT7H4V2NYLT5RU+z+FDI1ssflNPtPcn+F1j8ppfa7kyQJxrBafn6v2fwpeHbT5RV+x+FDA1vsflNP7XctWxWxlVofSe17Tk5pkYZ9aAN9VdYqlR/JViHEglj4AOGJa4DA4SQRGRRWvPtVf3lnX9x69BXaOWJJJJUgMe6D+7D6Qeorzdeke6D+7N+kHqcvOIWUtzWOxNqjp97dH2ZoDMKTRJa0nbnIx6UUaH1hpABldtM3cn8mMfQgfVan8Ss/0TVq0aQLmhxIBcASMwCYJX2lSg4LB4NTTDS1WugyLrKfOBNy4J6sIHRgpHaVsz6d2rTYGPBEkNgxnlkqtbQVlpcwse8ib1Q7ABMnEQ0jCQNoQNdkDoWNOEKt7XwdOTRvaQ0bQa0hhZcdi080nDcdqxmWVhBxYIHWeMdmCrlq5IXsjCy3M2zppA2DsCsULXdyA7AqiQK6cUS5qU7S0nEAHiG9y1bFpBowLGuHQzuQwKsKelaiCJK4lTTOlILnUqFTINB4tHcoaur7HDJs8AO5UrLa2OwhXeWcwXmmf5eHQVg01sd3Mm3UAxpa9gLd8CekFDtqsYGIgjoHpRVbrex4zuu2g7/aEOVqhEjfnGRXopnEilQay8LwETjAxWrbdPOBuU3A0xBBuAE4bZErMcwbEzhwhaOKbyc3YRU9aHFjRdpyMJLc+PStHR5rufT5RlO64yYAvRwwQdZ6l0zj1I00Jp2zm7fc9rxhBMtxwzhYVIKKwjtSvuFtKwNgQ1p/tb3KnWtFNtXkrgvxeHMEEcMNiq6U065gDqbw0DYQDe6NoWbT14YDecJcNgxEdJyXkjSk82uaOSCujYmkc6mwdTe5eY2ZoFt0iBgBbHQB/QzJFj/dFpHC67phBmhbaKtot9QCA+1uMf2MXnrU5xV5KxpBpvAX6qj4yzpP3XL0BAGqg+Ms6/uuR+sUdsSSSSpAZ90D92H0g9RXmwGP63L0n3QP3YfSD1FebtzWUtzWOxxqnT+I2f6JvtWm6nxHaq2p9P4hZvoW+1a/IE7JX3Iv9KPnPc5tWk3vGJpght2QBeukZAmbsjOIOKzn0dxB6P1wWg6z8CFEaKsUo7Bsr2fRVSp4jC6N0TnHtStug61IgPpkTltHRIwlWA0g4YcRge0Lmq2Rm4naDkuru5MENp1erMpcq5oDZjMTjkSBsWaWrUp1XtBAcQDmNhjeMlXrUeEepdJv1BShcwrBpLg011cHLKhGRWjZ9PVGwDDhxme0LPuro5RHXt/+KNJi5putdOt48tOwnEdox7VkWqhB3jeF09o2KMtSKsLkEJoUxYtyxak2irTFRoZDoIl4kg7cMlZTjHzOwSb2By6nAW7btUbTSzplwgmWG8IGeWI7FjlisZKWU7hprcZjSSAJJ2Lp1jfJF0yM4E+pJrUXaI03To0QA7nGZM44Zc2MlzOTjsrhK4JCzQRfBaDvB9qWrDAKlsDcvfToxn+Cnt2orbrSHAte5z2nMEN9E5IZ0G5hrW00xDDa33RwuMXg8ZJuKuvU3orOAz1S/eG9f3XI+QHqkP27ev7jkeLwI3YkkklSAz7oH7sPpB6ivOGZr0b3QT8VH9Y9RXm7DiOlZS3NI7GnqVS/w+y/Qt9q2DRWfqQ3/DbL9A32rULj8hy+vGWEeFrJTq6WqOcG0xzWwdhGEkuJdgR04IjsjqFRjb7WNdAwiNnFYLbK0ZUzmM8ThO87IHau75+S7sUnaW2CQTW+S7pbR9IeJn04LEfRWjyziMZjcf1goTTXcLpZDyUHUVG6ir5prg01pclijVs0bj0GQrmj7DTdg4kEkY4YDeAc0uRXBpo3dBBGzUOkQCXv34XRh2YLH01qlyJFxxeCCYI52Ebs856ip7Pp+uxoaHSBlIk9qgr6QfVPOeARkSCPUsYqonl4NHpawjBdZxxUXvck4DPJFlirbHmm4HMSMfOhTMs7abm1KLAXA3gCRgcZAh2Ix6lrxbHOkxxoepZbr6tOnJJgOAcDvxBieBRDobSVpqtJY2iADAaS4QNmAGWEKW2adD2hr6L4PjAiR1EKnobSIpkxltB/Wawk5TjeSyd4Tw8F+po61ucTylKPkm9h0EALE0pqhVqPvNDbx8bEDHKQTmi+npSmRN7q29iq2vSYnmTPALKFSaeEdOMTz21aAq03FrgJG4gqDwY/cjWuXOfeLCekx2mFRt9AOf8As+aDGDjiD1DJeuNV+pk4g9SsFODfc4O2Q0FvXjKy9Xad2paxh+9PxGXiMRFUsp4en2of0GIrWsHP30/7rF5/Fu8F+5pR3DjVH/Pb1/ccjtAmqH+e3r+49Ha8CN2JJJJUgMe6D+6j6Qepy84o+M3pHrC9H90E/FR9IPU5ecUTzm9I9iyluaR2CPUNgOjbJ9A32rYqPaM3NHSQgrU97feNny/ym+1ar3Ru7F5Z/V3FuKht3/o82g3OVaWucDLW+MQCQOmAqbtL0t580rQselabGQ/9ncgXYwfAuuewRLsRExB3oXc45jDHLdJwHGMl3W+o1IKNrX9Vbb+S8Oxpu01S/n80qF2naO6p1M/NZji7ionUncVivqlbt+fcaEbQ0/Zdorj+xveuzpywxjUrA8aeHoCHnUHcVE6g5dr6nV7DQjc8M2YnCs3rDh7FKy3WckfGKZB3HEdRiUMvse8ehV36OG79da3j9Ul6pE0IOG0qLvFrN9HsUbrMAc54hAjtFblx71e3Jzh0OIW0fqa9V/P9E0HptLRlAjGoemRs4Rkk7QTZBa5zgdrWT6l5my212mW1qoj+YlXqeu1vbgLS48HNYfW1d8/HuXQg7dosh2FUBvyje9IChfZqhdF4P4yMuk4oSHuh2yLr+SeNxZH3SFcZ7ptSIfZ2RtuOLfW0rWPjYepNATUtGVziBGO0gdeOxS1NF12EYgk7A4SOnL0LEo+6pRnnWeoMIwc0j/1UzfdFshzbVHCD62krteJi/VF0G9Tp2rK7e62+uVGbFWeSLpG+CN6xhrzZC3x3Dbk696o9KhGvVnYQ5nKE45Rj2laRlq8tvz7ksbtfRjmQXFwnbIOWxA9h/erdJn42/H+1i3PhfRq4udUbhMEA+qfUhzQVoD6trc0kh1qeQSIMFrOxZ+IT0q53T3DrVA/tm9f3Xo6QLqif2zev7r0dLyo0YkkklSHkmuGkXHSlopHxW0KbhwMDCeMnsWXSPOb0j1rZ13tjjpGrT/hFFjo2EwMTvMGFjUPGH9Q9YWT3NVsZ+rdriyUBjhTGXXxW3Z7TIwaTGfOjedvAHs7QbQ9tihTG5verot6+Y6dpNmIYNccYpxswO3HtyOHBdOqxiW4f1ZbPaM9yEBpE8OxONJY4+xThrp/r/gCnl/1Kbl+I7fyQ23SvEqRumDvWLosgQ8sOHb+STn8QsDwsF03So2KcFg3P1kmuD9D81jjS/wCpXQ0xwCnCkDUfSHBcmgOHZ+azxpfgpRpPh6k0SQJnWEcOxRu0dwTjSXSuhpLh2yr+sFU6L/lUb9E/orQ9/ncOw+1MbQdw7FdUgZD9EHgon6KK3g6dyY0wdo9K6VVoA47RxTe8N8ohNBu/2JuRG9d8ZgH/AHkOK1NS6cCv/wBw8fZYrLrONonoTaqtHxmPKX/dYvV4eo5No6juaumazmWe80wRVpwccPGBOC9eZkOheaMMMOG//bqdy9LZkOhe9FZ0kkkqQ8j11b/itU/8hvqasuj4w6R6wtLXf/8Aq1P+3b6gsumecOkesLF7mq2PP7A53JthpOHtVsB3yCtLQmr9V9npODCWubIM8SrvwcrfNekLNt38phqRg3X/ACR2hdCm/wCSPOW4dA1RnTHaFGNGP3M84IlUn5Y3/YmuPUy2Un7m9v5KQU3fy9p7loeDan8o6wkdGP3jtaq6FZ/4P4Y1x6lJrDw9K7u74/XWrQ0U/ePOCXgt/Dzh3rjlq3sfwxrj1KwI2R2fmug/gOw96tDRjuHnBMdGu3Dzh3qctW9j+Brj1IBWO5vYe9dcuZ/h7PzUg0a7c3zgn8HP3N84KcrW9j+Brj1Offp4frrSFvdsj096Xg6puZ5wTeDav8g6x3pylX2P4GuPUXv92/0HvS8Iv/QTHRdT+Xtam8FVI2ec2FeUq+x/A1x6jnSL95XD7a75R/WzJP4JqcPPCXgl+5vnDvTlKnsfwNcepwbW75R9HcuffTvlHt7lYOgK0+IOshN4Br7GDtauuVq+x/BOJHqiv78I2nznd63tRnSyuc5tL/us3rJOgK8eKO0LW1IolrbQ12YtDwem61dwozhmSaO4yTeGFYbzD0n/AG6i9MavNAOYTxP+3UXpYW6OmOkkkqQ8n16sp8JVHiCOQaDBEtJyBEyJgx0LDa6COmfTitnXnRNTwpVrlhFP3q1gfBgmcROSwyVlLc0WxmaL0ryFJlKpRrksaWktplzZF6CHDNvOB6ls0db7OAAbJaTAE/scyARM3pGc9MboUIKmpUb0xGAkk5RIHtCx4UW7nHDRBbda6TmgNs1pbE/8DOThJmThHp3rEGlv+RaPqvzROLGYvS27MTOE4YdOKf3mYnm3Z8acJ3dK9Ph5Pw7bh6nDoxYMeFP+ntP1R70vCn/T2n6o96I30YAOBBmCMsDBXIXq56r2HAiDvhYfMWj6o96XhcfMWj6o96ISEk56p2HAiD3hYfMWj6r80vCw+YtH1X5oihdJz1TsOBEG/C4+YtH1X5peFx8xaPqvzRJC6CvPVOw4EQZ8LD5i0fVfml4XHzFo+q/NFELoBOeqdhwYgr4XHzFo+q/NN4XHzFo+q/NFl1dtCc7U7E4MQR8LD5i0/VHvVixabLHte2zWglpkA0CR1hEdqrBjHO3Ak7cGtLiYwnAHDbgFk2arbxTNcUwWyDyBd+1NI0nV+UwMDmNm7E8E5yq+hHRiXKuuINPk/e9riQZ5Azhexzw8b0BcDWhsz71tn1J3ytizVuUYx4mHtDh1/r0Kam+HRIkgkDCYGGA255rleKmtrfn3Jy8X1MF+sktj3pa8s/e5nZtnh6VY1YszmtrPex7OVrPqNa8Q8NIaBeGw804Iho2xpuw4G94sEGYxw3xwXNTvXFSvKorM7hSjB3Q4cAw3iAJzJgYteM+temBeU6QsbqtNrGMNRxr0zdHC+ZncM16sFkjtjpJJKkBr3QnAWJxOV5vpw9q8taZyXp/ujsmwuG99P7wXilq0O4c4GOgke0LKW53HY3YViy2q5MtDg4QWumIkOGLSCMWhCQslYZGr/qdyc2a0b6v2+5ChodKi6WClTDTJIHKZ4Q6S+ZF0QJjPBSP0q26GNpNuQC5pLzL9rwQ4EdGSBOQtG+r/AKnclyFo31f9TuQBjarXfDQGtY1swG3tpkklxJ9OxQBCvIWjfV7X9ybkLRvq9r+5AFoCUISFK0/Kq9r01y0/Kq9r0AXwugg2LR8ur2vTfGPl1e16AMl2xBU2j5dXtel8Z+XV85yoDYLoSgcPtPzlXznJX7T85V85yAOwuwEA8pafnKvnOT37V85W85yEDq22YVKT2ZXmubxxBaeuHT2KhZTUvh7rM33yKPIe++VcGXAzkRV5Aj/N5PDONqEjVtPzlXznd6XL2n5yt57u9W5LHo9IBoa1ohrGhg6AnbRaXX4F4NLQ7CbpMkTunGF5yK9q+dq+e7vS98Wr52t57u9LlPSKNkY24AxoFMEMgDmgwDd3SAMlZ2rzAWi1fO1vPd3q/YDaHYur1SBnFR3pg4KXFj13VSn+3icWtLiOB5rZ6ZJ/tRkvPPcxH7Sr/Q37xxJ2lehrtbHLEkkkqQHNfx8TP0lP7y84s9AF0n+HIcSTJ6YEdZXo+v37mfpKf3l59ZBi7q/9lm/MdrYZwGGGZ9hPsVa12q4QLjjt5vSR15ekKHRNi5OBec6cXFwg3zeJE7endC1HZRslUFN9oim58HAExt7fbwT2S0XwI2yJBkGHFstO0GJCtARl7FHSpxiIgwREccZHShDOsmlBUcW3XAjOTxunZ8qR/apn2qKrWEZtvZxwgDap3sJeCHNhs324SScjhkntILhdDgHEc0mPVMkZoCrbLUWMDgCZIEDoJ2AnYpqb7wkCMAc5zAOfWrDnwDJAGGcRwzUdBhbtBMkgjccQOOGCArWW0FzQYgkuETPiktzgbQm9889zCDzW3pnDHAYdIcI4cVNTZiXXgWkQAIwIzy2KSrzjmJBBOUkDZvnEYoCpa7VcLQZ50xjGRAA4kyexTVHQ0nGBPonb1KWrJbdBAzukxgTt7YSabrcYyg5R6eKAhpOvARtaDvzxVayWy/OBwI2zmXCDhg7mzG4hXqQgyDnBGWGzZxBTESZERJkYZno6CgKb7SRVDLrjzZJBwE3onD+XftTWq2XIBDzInmjoz7VeqEuwwmMCYyGycyuLS8hpAIGIxIBA2bezsVBWpVL4mCOBzVqnTUdKmRgYJ2kZSrDEBBbJaAYJBcG9pAOzZPoUVrrXKbn/ACTvOOMRgCdm5W6zjBAJE4GPzXN4tBEkYQT7TsUBBUqQxzsro38AYmOrJVX1MGVAIJ5MOG0tqQ0tO+L0jdHFaFOWjMkgGThJneqlrpkMAJLv2lMyc8ajNyMBt7mn+ZV/ob94r0Bef+5p/mVv6W/eK9AVjsSW4kkkl0QHNfv3M/SU/vIAsGbp4ety9A19/dD9JT+8EAWAYu6R63LN+Y7Wx26njwGPoj2qvbNHsqQTMjDAxh0qx75a480tPOgxGBgmDGSVYkBu4uGMccuvLrQEAsY5MskiRAIzH6G1cWKzBkNxIYIg5wSSBPDLqVlzsHGJgOwAnsG1RWN7nNbeHOjHAt24CD6+CAgp2IMqOhxN83oiBgZJjfzh+eaVrsYLm1JIuhoLYGYdhzswJKkpV3lzw5sC8A0xEicezEdEHanq1XNqNF3mlszdJmSZk5NgQqBrRY2vYGknAtOG26QY4ZJUmggzMOEYZjCE1qqubTvht7KREnj14+gqRhJnASBiBlIbjHWgKljsdzC8XQdoj+ENAHCAnqWAcoXtLjenPISGDf8AyZ7ZTaPtD3sF9t0ydhGEA7eJI6knWh4quaWQ2DDoOwNwPGSY347kIT2mzhwbiRdcHERndN4QdmPqXFaytfTcxxInaOmY/PgodI2iqwtuMvAgmYJxkRlngDhxCsVHG44gTExuzMHowHagI7PTFNovElrQBxgTu2ifQq1jc28WteXS4vHNIiSXEY55+hXKDnODRGN1pIE57QuKdQ4zB52GGQjL9ehAc2m0sDsCZjFt04GBkRgR3ru0Oa1nOJBBA8UmezI4elO8uDhkBdxBGeEgjcuLUTcnEZYjMHDDiTOSoB3WrTpo0pZm4iOl0gSM4AY4xtMbJkOsuslek4PFQugyWkCCNwgYdSPNY9CC0sIxBywiQRiHAEwYvOBE4hxjEBCVk1DrOfde4XJxgPBj+9oDf1mmCB6XMtFna83xN2oLu2IIBHp/+KWtQbUpODrwvc6QMc70Qdq597upUmtpiYIaMDGyZjIQfQnttV4pucxpcQYAE/KI2Y5IUfkmvpuBLm3xE/xDZiOpVqn+W2J8ekOdgcHtGPFWK1R1x7mtxaMBjnAww44KC0VCWtkQb9KRxvNlRgOfczH7St/S37zkfoB9zPx639LPW5HysdiPcSSSS6IDmvv7ofpKf3kBWDN/V/7I+19HxM8H0/vge1eeWWvcdJGB9mPXmfQspeY7WxXsOjxTfeDSC4NDiTMlrSJG4RhsV+rUAaSSI2zlG8ripXZM3hGzHqXNetSc2CW7QccwdhVuBjbmD+No61MAOGP/AMVBtOgMiwdanZa2BwN9kRlPEHNAStrMdMOa4jDAyd3UmNZshpcJ3E/rh2qqRRaZpuY04YyCYBBjYu6r6JM3mThje2iIPA4DsVIWTVAzIE5Y57UzHg4tcI3jJVTUoljQ9zHFuTpAg/oDsT0LTSaTL2XTgAHDARGe+UKO+2MmLzZ4nGf0U9OuHYhwMcZ6uCp2hln5xNxxOJEtk9p4prNbKU3RzQcSS5vfmYQhoucMATEnL2x+slHVyMOLeLTBwP5KpbbdQcRLQ4tmDLCMd0nD8lK+2UeTIc4G8Mg9odzs9vEoCWiwACHTMGenD2SuKdPEkvLiScCd+OGGWC4sVsogDntgANhz2zAG+ZnHNQWevQvm7dZOJcSwTGAyPFUE9ozaTUIEYNmBMzkdqQtbTgHNx2B3s3pWs0KkS9nRfbG47dsZKi2pQBmMiI5zeJBHO9PFQGkF2FBStTIm+0TjBc2d2/gpBaWfLZ5ze9APVOBEkTgYMLh77jTzoEXSb0Z4Z9K4tFspxmHGZ5rmHdmCfVxXFpNJ1Mtc6ZIMscyQcTjJyVBI3mDxiYBkkiY4nrVerThgEzz2GSZOLwc1I+pTuEXsxhDmEjZkcDgoQ4Ou3ccWknddxAw/iJA6pUewQee5n41b+lnrcj1AvuatxrHgz1vR0rHYj3EkkkuiEFtsbatN1N4lrhBHD2FecW/VKs15FKKjNjnG67rEEHp27l6VXyVJzFy0mVOx5qdWrV80PrPyXDtXbV8z/qBelFiVwqaEXUzzI6v2r5g/WBc+AbV8wfrAvTria4mhDUzzE6DtXzDvrB3rk6GtXk7/ADx3r08tSITQhqZ5f4JtXk7/ADx3pjou0+T1PPHetzXnXK1WRtTkbI8taG/GSA6njEm63dMc4jHYvLq3ug2msf2tqtEfJpubTaOgMhNCGoNfBVq8mq+cO9cnRdp8mq9o70FjTdAjnutrj/3Do9agq6as15ouWhzADg6u7pwOzNNCGphw6w2gZ2er5w71E+lVGdGp57fxIJdpax+TE9NZxUbtL2TZZGdb3FNCGoM3VnDOm4dL2fjUDtIgZiP/ACU/xoS8M2fZZKP2khpqnsslHzSmhDUFDtOUxn/uM/EozrJRGbvtt/Eh9uk3bLGzqpOK7FurnxbIB0UHdyaENTNo60UPlfaHemOtVD5R7VlNr2zZZXfUHuXX+IHKzP8AqY9iaENTNT4T0PlH7XcmdrPQ/nPQHdyzm0NJbKFTzG+1dCw6UP8AwqnYzvTQhqZeGs9H5NXzHKppTWs3IszX8pI8ZhIDYx2YHJMNE6VP8FTzmD2rqhq9pZpN2+2QMqjRxjAq6UNTOtE+6HpKg0tpOYATeM0mkkwBjLcsPSUX2P3a7ZDQ6xteQAHOl4LiBiYDSBKGqegNMnJzh/5Wq3Q1O0u/xqxaPpT7Aujk9n1W1oZbaV9rXU3DB9N4Ic09Y5zTscPQUkJe5nqfaLLaKlSvWvzSuBt4nEuBnHdd+0kgPRagwVctTaWtwo0alUgkU2OeQMzdEwsOvp2rZ8bS2mQ6jUqt5K9gaTQ5zHXs5DsHCMskBs3E5pLDdp6rQn3yymZoPrt5Iuw5MNLqbr2fjDnDDPBW7HpKs2rTp120v2rHPYad7AsulzHXs8HYOEZZIC/yS65JZdbWyi1zm3axLXVGYUyQXUvHDTkYAnoHUpxrHRLmtl0OuC/dPJh1RoexrnbHEEHrG9AWTR3rl1CSsl2uFMVMQ5tLkuUDnNIc4mo1jLkmC03j2SYCuWDTra1ZjacFjqVR5P8AEH06jKZbnH8Z9EGMwLFSyYQFjWzU+z1TL6FJx3mm2e2JV6zawF9W7yXMeazaRDue51A3XBzXABt6DGOzGJVzQ1s5eiKhbcJc8FszFx7mZjbzdiAGh7nlk2Wal5gUrdRLMP8A89LzG9yLDRCXJhAC41PoDKjT8xvcuxqvR+bp+a1EnJhMaAQA+3V+mP4GdgUg0KwbG+hbgohLkggMYaKbwTjRQ4LYdTTBqAyXaJHBceDB+gtohVhpClh+1p4m6Oe3xhEgY54jDiEBnjRo/QTjRw3ehXqekqLmhwqMgguEuAwbIcYJmBdOPAqV1emA0l7AHYtlwx2y3HHDcgKI0WFIzRLdsqxT0pRLQ4VacFgfi4DmmIcQTIGIz3qxSrscSGua4tiQCCROUgZICsLC0bF2LINyuNau0BBZ7PdxSU6SAjr0Q9pa4AtcC0g5EEQQVm2XVqiyZvvlhpjlHueG0zmxt44NMCduAxWsUkBi0NVaLXA/tHQ00wH1HubybhBpwTFzbHAblPYNX6dF15pe5wbcaXvc+6zA3W3shgOwLSSKAyzq7Smed49Z+e2uCH9WJjcuKeq9EFph0Nuc28bhNNoYx7m5OcABjwG4LXSQGENTqH/MMNDGzUcbjWuD2hnyYLRCvWPQtOm5rml5c1jmS5xcSHua90ztlo6FfSQGfZtB0qdU1Wh14lxALiWtLyC8tbk0uIkqew2FtJlxkxLnYmTL3F59LirKZAKE11OkgGupXU6dAc3UrqdJANCV1OkgOXUwVjUdU6bQQHPxYaeN2bpDANmYDB2lbadAYVXVKm6Ze/EEfw/zxszAqEdk7ZvWzRDaj2PLnA0zgBHymuiYkCWjLuWguUBjM1WYA0F7yG3CAbvjMaxgcebtbTAjLMxKtWLQrKVR1QFxLr2BiBffyjownxitBJAIJ0gkgEkkkgP/2Q==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7" name="TextBox 26"/>
          <p:cNvSpPr txBox="1"/>
          <p:nvPr/>
        </p:nvSpPr>
        <p:spPr>
          <a:xfrm>
            <a:off x="304800" y="1360714"/>
            <a:ext cx="8686800" cy="510909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3600" b="1" u="sng" dirty="0" smtClean="0"/>
              <a:t>Meaning</a:t>
            </a:r>
            <a:r>
              <a:rPr lang="en-US" sz="3600" b="1" dirty="0" smtClean="0"/>
              <a:t>:	     </a:t>
            </a:r>
            <a:r>
              <a:rPr lang="en-US" sz="3200" b="1" dirty="0" smtClean="0"/>
              <a:t>Reverse order of char’s in a string</a:t>
            </a:r>
            <a:endParaRPr lang="en-US" sz="4000" b="1" i="1" dirty="0" smtClean="0"/>
          </a:p>
          <a:p>
            <a:endParaRPr lang="en-US" sz="800" dirty="0"/>
          </a:p>
          <a:p>
            <a:r>
              <a:rPr lang="en-US" sz="3200" b="1" u="sng" dirty="0" smtClean="0">
                <a:solidFill>
                  <a:srgbClr val="0000FF"/>
                </a:solidFill>
                <a:sym typeface="Wingdings" pitchFamily="2" charset="2"/>
              </a:rPr>
              <a:t>Java Code</a:t>
            </a:r>
            <a:r>
              <a:rPr lang="en-US" sz="3200" b="1" dirty="0" smtClean="0">
                <a:solidFill>
                  <a:srgbClr val="0000FF"/>
                </a:solidFill>
                <a:sym typeface="Wingdings" pitchFamily="2" charset="2"/>
              </a:rPr>
              <a:t>:      </a:t>
            </a:r>
            <a:r>
              <a:rPr lang="en-US" sz="3200" dirty="0" smtClean="0">
                <a:sym typeface="Wingdings" pitchFamily="2" charset="2"/>
              </a:rPr>
              <a:t>(uses </a:t>
            </a:r>
            <a:r>
              <a:rPr lang="en-US" sz="3200" dirty="0" err="1" smtClean="0">
                <a:sym typeface="Wingdings" pitchFamily="2" charset="2"/>
              </a:rPr>
              <a:t>StringBuffer</a:t>
            </a:r>
            <a:r>
              <a:rPr lang="en-US" sz="3200" dirty="0" smtClean="0">
                <a:sym typeface="Wingdings" pitchFamily="2" charset="2"/>
              </a:rPr>
              <a:t> class)</a:t>
            </a:r>
            <a:endParaRPr lang="en-US" sz="3200" b="1" dirty="0" smtClean="0">
              <a:sym typeface="Wingdings" pitchFamily="2" charset="2"/>
            </a:endParaRPr>
          </a:p>
          <a:p>
            <a:pPr>
              <a:spcBef>
                <a:spcPts val="1800"/>
              </a:spcBef>
            </a:pPr>
            <a:r>
              <a:rPr lang="en-US" sz="3200" b="1" dirty="0">
                <a:solidFill>
                  <a:srgbClr val="0000FF"/>
                </a:solidFill>
                <a:sym typeface="Wingdings" pitchFamily="2" charset="2"/>
              </a:rPr>
              <a:t> </a:t>
            </a:r>
            <a:r>
              <a:rPr lang="en-US" sz="3200" b="1" dirty="0" smtClean="0">
                <a:solidFill>
                  <a:srgbClr val="0000FF"/>
                </a:solidFill>
                <a:sym typeface="Wingdings" pitchFamily="2" charset="2"/>
              </a:rPr>
              <a:t>  </a:t>
            </a:r>
            <a:r>
              <a:rPr lang="en-US" sz="3200" b="1" dirty="0" smtClean="0">
                <a:solidFill>
                  <a:srgbClr val="0000FF"/>
                </a:solidFill>
              </a:rPr>
              <a:t>public</a:t>
            </a:r>
            <a:r>
              <a:rPr lang="en-US" sz="3200" dirty="0" smtClean="0">
                <a:solidFill>
                  <a:srgbClr val="0000FF"/>
                </a:solidFill>
              </a:rPr>
              <a:t> </a:t>
            </a:r>
            <a:r>
              <a:rPr lang="en-US" sz="3200" b="1" dirty="0">
                <a:solidFill>
                  <a:srgbClr val="0000FF"/>
                </a:solidFill>
              </a:rPr>
              <a:t>String</a:t>
            </a:r>
            <a:r>
              <a:rPr lang="en-US" sz="3200" dirty="0">
                <a:solidFill>
                  <a:srgbClr val="0000FF"/>
                </a:solidFill>
              </a:rPr>
              <a:t> </a:t>
            </a:r>
            <a:r>
              <a:rPr lang="en-US" sz="3200" b="1" dirty="0">
                <a:solidFill>
                  <a:srgbClr val="FF0000"/>
                </a:solidFill>
              </a:rPr>
              <a:t>reverse(</a:t>
            </a:r>
            <a:r>
              <a:rPr lang="en-US" sz="3200" b="1" dirty="0">
                <a:solidFill>
                  <a:srgbClr val="0000FF"/>
                </a:solidFill>
              </a:rPr>
              <a:t>String</a:t>
            </a:r>
            <a:r>
              <a:rPr lang="en-US" sz="3200" dirty="0"/>
              <a:t> </a:t>
            </a:r>
            <a:r>
              <a:rPr lang="en-US" sz="3200" dirty="0">
                <a:solidFill>
                  <a:srgbClr val="FF00FF"/>
                </a:solidFill>
              </a:rPr>
              <a:t>s</a:t>
            </a:r>
            <a:r>
              <a:rPr lang="en-US" sz="3200" b="1" dirty="0">
                <a:solidFill>
                  <a:srgbClr val="FF0000"/>
                </a:solidFill>
              </a:rPr>
              <a:t>)</a:t>
            </a:r>
            <a:r>
              <a:rPr lang="en-US" sz="3200" dirty="0"/>
              <a:t> </a:t>
            </a:r>
            <a:endParaRPr lang="en-US" sz="3200" dirty="0" smtClean="0"/>
          </a:p>
          <a:p>
            <a:pPr>
              <a:spcBef>
                <a:spcPts val="1800"/>
              </a:spcBef>
            </a:pPr>
            <a:r>
              <a:rPr lang="en-US" sz="3200" dirty="0" smtClean="0"/>
              <a:t>   { </a:t>
            </a:r>
            <a:r>
              <a:rPr lang="en-US" sz="3200" b="1" dirty="0">
                <a:solidFill>
                  <a:srgbClr val="0000FF"/>
                </a:solidFill>
              </a:rPr>
              <a:t>return</a:t>
            </a:r>
            <a:r>
              <a:rPr lang="en-US" sz="3200" dirty="0">
                <a:solidFill>
                  <a:srgbClr val="0000FF"/>
                </a:solidFill>
              </a:rPr>
              <a:t> </a:t>
            </a:r>
            <a:r>
              <a:rPr lang="en-US" sz="3200" b="1" dirty="0">
                <a:solidFill>
                  <a:srgbClr val="0000FF"/>
                </a:solidFill>
              </a:rPr>
              <a:t>new</a:t>
            </a:r>
            <a:r>
              <a:rPr lang="en-US" sz="3200" dirty="0">
                <a:solidFill>
                  <a:srgbClr val="0000FF"/>
                </a:solidFill>
              </a:rPr>
              <a:t> </a:t>
            </a:r>
            <a:r>
              <a:rPr lang="en-US" sz="3200" dirty="0" smtClean="0">
                <a:solidFill>
                  <a:srgbClr val="0000FF"/>
                </a:solidFill>
              </a:rPr>
              <a:t> </a:t>
            </a:r>
            <a:r>
              <a:rPr lang="en-US" sz="3200" dirty="0" err="1" smtClean="0"/>
              <a:t>StringBuffer</a:t>
            </a:r>
            <a:r>
              <a:rPr lang="en-US" sz="3200" dirty="0" smtClean="0"/>
              <a:t>(</a:t>
            </a:r>
            <a:r>
              <a:rPr lang="en-US" sz="3200" dirty="0" smtClean="0">
                <a:solidFill>
                  <a:srgbClr val="FF00FF"/>
                </a:solidFill>
              </a:rPr>
              <a:t>s</a:t>
            </a:r>
            <a:r>
              <a:rPr lang="en-US" sz="3200" dirty="0"/>
              <a:t>).reverse().</a:t>
            </a:r>
            <a:r>
              <a:rPr lang="en-US" sz="3200" dirty="0" err="1"/>
              <a:t>toString</a:t>
            </a:r>
            <a:r>
              <a:rPr lang="en-US" sz="3200" dirty="0"/>
              <a:t>(); }</a:t>
            </a:r>
            <a:endParaRPr lang="en-US" sz="800" dirty="0"/>
          </a:p>
          <a:p>
            <a:pPr>
              <a:spcBef>
                <a:spcPts val="1800"/>
              </a:spcBef>
            </a:pPr>
            <a:endParaRPr lang="en-US" sz="3200" b="1" dirty="0" smtClean="0"/>
          </a:p>
          <a:p>
            <a:pPr>
              <a:spcBef>
                <a:spcPts val="3600"/>
              </a:spcBef>
            </a:pPr>
            <a:r>
              <a:rPr lang="en-US" sz="3200" b="1" u="sng" dirty="0" smtClean="0"/>
              <a:t>Example</a:t>
            </a:r>
            <a:r>
              <a:rPr lang="en-US" sz="3200" b="1" dirty="0" smtClean="0"/>
              <a:t>:</a:t>
            </a:r>
          </a:p>
          <a:p>
            <a:pPr>
              <a:spcBef>
                <a:spcPts val="600"/>
              </a:spcBef>
            </a:pPr>
            <a:r>
              <a:rPr lang="en-US" sz="3200" b="1" dirty="0">
                <a:solidFill>
                  <a:srgbClr val="0000FF"/>
                </a:solidFill>
              </a:rPr>
              <a:t>	</a:t>
            </a:r>
            <a:r>
              <a:rPr lang="en-US" sz="3200" b="1" dirty="0" smtClean="0">
                <a:solidFill>
                  <a:srgbClr val="0000FF"/>
                </a:solidFill>
              </a:rPr>
              <a:t>String </a:t>
            </a:r>
            <a:r>
              <a:rPr lang="en-US" sz="3200" b="1" dirty="0" smtClean="0">
                <a:solidFill>
                  <a:srgbClr val="FF00FF"/>
                </a:solidFill>
              </a:rPr>
              <a:t>s</a:t>
            </a:r>
            <a:r>
              <a:rPr lang="en-US" sz="3200" b="1" dirty="0" smtClean="0">
                <a:solidFill>
                  <a:srgbClr val="0000FF"/>
                </a:solidFill>
              </a:rPr>
              <a:t> </a:t>
            </a:r>
            <a:r>
              <a:rPr lang="en-US" sz="3200" b="1" dirty="0" smtClean="0"/>
              <a:t>= </a:t>
            </a:r>
            <a:r>
              <a:rPr lang="en-US" sz="3200" b="1" dirty="0" smtClean="0">
                <a:solidFill>
                  <a:srgbClr val="00B050"/>
                </a:solidFill>
              </a:rPr>
              <a:t>“</a:t>
            </a:r>
            <a:r>
              <a:rPr lang="en-US" sz="3200" b="1" dirty="0" err="1" smtClean="0">
                <a:solidFill>
                  <a:srgbClr val="00B050"/>
                </a:solidFill>
              </a:rPr>
              <a:t>alo</a:t>
            </a:r>
            <a:r>
              <a:rPr lang="en-US" sz="3200" b="1" dirty="0" smtClean="0">
                <a:solidFill>
                  <a:srgbClr val="00B050"/>
                </a:solidFill>
              </a:rPr>
              <a:t>!”</a:t>
            </a:r>
            <a:r>
              <a:rPr lang="en-US" sz="3200" b="1" dirty="0" smtClean="0"/>
              <a:t>;   </a:t>
            </a:r>
            <a:r>
              <a:rPr lang="en-US" sz="3200" b="1" dirty="0" smtClean="0">
                <a:solidFill>
                  <a:srgbClr val="FF0000"/>
                </a:solidFill>
              </a:rPr>
              <a:t>reverse(</a:t>
            </a:r>
            <a:r>
              <a:rPr lang="en-US" sz="3200" b="1" dirty="0" smtClean="0">
                <a:solidFill>
                  <a:srgbClr val="0000FF"/>
                </a:solidFill>
              </a:rPr>
              <a:t>String </a:t>
            </a:r>
            <a:r>
              <a:rPr lang="en-US" sz="3200" b="1" dirty="0" smtClean="0">
                <a:solidFill>
                  <a:srgbClr val="FF00FF"/>
                </a:solidFill>
              </a:rPr>
              <a:t>s</a:t>
            </a:r>
            <a:r>
              <a:rPr lang="en-US" sz="3200" b="1" dirty="0" smtClean="0">
                <a:solidFill>
                  <a:srgbClr val="FF0000"/>
                </a:solidFill>
              </a:rPr>
              <a:t>)</a:t>
            </a:r>
            <a:r>
              <a:rPr lang="en-US" sz="3200" b="1" dirty="0" smtClean="0">
                <a:solidFill>
                  <a:srgbClr val="0000FF"/>
                </a:solidFill>
              </a:rPr>
              <a:t> </a:t>
            </a:r>
            <a:r>
              <a:rPr lang="en-US" sz="3200" b="1" dirty="0" smtClean="0">
                <a:sym typeface="Wingdings" pitchFamily="2" charset="2"/>
              </a:rPr>
              <a:t> </a:t>
            </a:r>
            <a:r>
              <a:rPr lang="en-US" sz="3200" b="1" dirty="0" smtClean="0">
                <a:solidFill>
                  <a:srgbClr val="00B050"/>
                </a:solidFill>
                <a:sym typeface="Wingdings" pitchFamily="2" charset="2"/>
              </a:rPr>
              <a:t>“!</a:t>
            </a:r>
            <a:r>
              <a:rPr lang="en-US" sz="3200" b="1" dirty="0" err="1" smtClean="0">
                <a:solidFill>
                  <a:srgbClr val="00B050"/>
                </a:solidFill>
                <a:sym typeface="Wingdings" pitchFamily="2" charset="2"/>
              </a:rPr>
              <a:t>ola</a:t>
            </a:r>
            <a:r>
              <a:rPr lang="en-US" sz="3200" b="1" dirty="0" smtClean="0">
                <a:solidFill>
                  <a:srgbClr val="00B050"/>
                </a:solidFill>
                <a:sym typeface="Wingdings" pitchFamily="2" charset="2"/>
              </a:rPr>
              <a:t>”</a:t>
            </a:r>
            <a:endParaRPr lang="en-US" sz="3200" b="1" dirty="0">
              <a:solidFill>
                <a:srgbClr val="00B050"/>
              </a:solidFill>
            </a:endParaRPr>
          </a:p>
        </p:txBody>
      </p:sp>
      <p:grpSp>
        <p:nvGrpSpPr>
          <p:cNvPr id="10" name="Group 9"/>
          <p:cNvGrpSpPr/>
          <p:nvPr/>
        </p:nvGrpSpPr>
        <p:grpSpPr>
          <a:xfrm>
            <a:off x="1676400" y="3915260"/>
            <a:ext cx="3657600" cy="1153647"/>
            <a:chOff x="1676400" y="3915260"/>
            <a:chExt cx="3657600" cy="1153647"/>
          </a:xfrm>
        </p:grpSpPr>
        <p:sp>
          <p:nvSpPr>
            <p:cNvPr id="6" name="TextBox 5"/>
            <p:cNvSpPr txBox="1"/>
            <p:nvPr/>
          </p:nvSpPr>
          <p:spPr>
            <a:xfrm>
              <a:off x="1676400" y="4114800"/>
              <a:ext cx="3505200" cy="954107"/>
            </a:xfrm>
            <a:prstGeom prst="rect">
              <a:avLst/>
            </a:prstGeom>
            <a:noFill/>
            <a:ln>
              <a:solidFill>
                <a:srgbClr val="FF0000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2800" b="1" dirty="0" smtClean="0">
                  <a:solidFill>
                    <a:srgbClr val="FF0000"/>
                  </a:solidFill>
                </a:rPr>
                <a:t>Makes </a:t>
              </a:r>
              <a:r>
                <a:rPr lang="en-US" sz="2800" b="1" dirty="0" smtClean="0">
                  <a:solidFill>
                    <a:srgbClr val="FF00FF"/>
                  </a:solidFill>
                </a:rPr>
                <a:t>s</a:t>
              </a:r>
              <a:r>
                <a:rPr lang="en-US" sz="2800" b="1" dirty="0" smtClean="0">
                  <a:solidFill>
                    <a:srgbClr val="FF0000"/>
                  </a:solidFill>
                </a:rPr>
                <a:t> a </a:t>
              </a:r>
              <a:r>
                <a:rPr lang="en-US" sz="2800" b="1" dirty="0" err="1" smtClean="0">
                  <a:solidFill>
                    <a:srgbClr val="FF0000"/>
                  </a:solidFill>
                </a:rPr>
                <a:t>StringBuffer</a:t>
              </a:r>
              <a:r>
                <a:rPr lang="en-US" sz="2800" b="1" dirty="0" smtClean="0">
                  <a:solidFill>
                    <a:srgbClr val="FF0000"/>
                  </a:solidFill>
                </a:rPr>
                <a:t> object</a:t>
              </a:r>
              <a:endParaRPr lang="en-US" sz="2800" b="1" dirty="0">
                <a:solidFill>
                  <a:srgbClr val="FF0000"/>
                </a:solidFill>
              </a:endParaRPr>
            </a:p>
          </p:txBody>
        </p:sp>
        <p:sp>
          <p:nvSpPr>
            <p:cNvPr id="8" name="Right Brace 7"/>
            <p:cNvSpPr/>
            <p:nvPr/>
          </p:nvSpPr>
          <p:spPr>
            <a:xfrm rot="5400000">
              <a:off x="4053145" y="2833947"/>
              <a:ext cx="199542" cy="2362168"/>
            </a:xfrm>
            <a:prstGeom prst="rightBrac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1" name="Group 10"/>
          <p:cNvGrpSpPr/>
          <p:nvPr/>
        </p:nvGrpSpPr>
        <p:grpSpPr>
          <a:xfrm>
            <a:off x="5334000" y="3917091"/>
            <a:ext cx="1752600" cy="720929"/>
            <a:chOff x="5334000" y="3917091"/>
            <a:chExt cx="1752600" cy="720929"/>
          </a:xfrm>
        </p:grpSpPr>
        <p:sp>
          <p:nvSpPr>
            <p:cNvPr id="23" name="TextBox 22"/>
            <p:cNvSpPr txBox="1"/>
            <p:nvPr/>
          </p:nvSpPr>
          <p:spPr>
            <a:xfrm>
              <a:off x="5334000" y="4114800"/>
              <a:ext cx="1752600" cy="523220"/>
            </a:xfrm>
            <a:prstGeom prst="rect">
              <a:avLst/>
            </a:prstGeom>
            <a:noFill/>
            <a:ln>
              <a:solidFill>
                <a:srgbClr val="00B050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2800" b="1" dirty="0" smtClean="0">
                  <a:solidFill>
                    <a:srgbClr val="FF0000"/>
                  </a:solidFill>
                </a:rPr>
                <a:t>Reverses </a:t>
              </a:r>
              <a:r>
                <a:rPr lang="en-US" sz="2800" b="1" dirty="0" smtClean="0">
                  <a:solidFill>
                    <a:srgbClr val="FF00FF"/>
                  </a:solidFill>
                </a:rPr>
                <a:t>s</a:t>
              </a:r>
              <a:endParaRPr lang="en-US" sz="2800" b="1" dirty="0">
                <a:solidFill>
                  <a:srgbClr val="FF0000"/>
                </a:solidFill>
              </a:endParaRPr>
            </a:p>
          </p:txBody>
        </p:sp>
        <p:sp>
          <p:nvSpPr>
            <p:cNvPr id="26" name="Right Brace 25"/>
            <p:cNvSpPr/>
            <p:nvPr/>
          </p:nvSpPr>
          <p:spPr>
            <a:xfrm rot="5400000">
              <a:off x="6072429" y="3331062"/>
              <a:ext cx="199542" cy="1371600"/>
            </a:xfrm>
            <a:prstGeom prst="rightBrace">
              <a:avLst/>
            </a:prstGeom>
            <a:ln w="3810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2" name="Group 11"/>
          <p:cNvGrpSpPr/>
          <p:nvPr/>
        </p:nvGrpSpPr>
        <p:grpSpPr>
          <a:xfrm>
            <a:off x="7010400" y="3915228"/>
            <a:ext cx="1981200" cy="1153679"/>
            <a:chOff x="7010400" y="3915228"/>
            <a:chExt cx="1981200" cy="1153679"/>
          </a:xfrm>
        </p:grpSpPr>
        <p:sp>
          <p:nvSpPr>
            <p:cNvPr id="24" name="TextBox 23"/>
            <p:cNvSpPr txBox="1"/>
            <p:nvPr/>
          </p:nvSpPr>
          <p:spPr>
            <a:xfrm>
              <a:off x="7239000" y="4114800"/>
              <a:ext cx="1752600" cy="954107"/>
            </a:xfrm>
            <a:prstGeom prst="rect">
              <a:avLst/>
            </a:prstGeom>
            <a:noFill/>
            <a:ln>
              <a:solidFill>
                <a:srgbClr val="00B0F0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2800" b="1" dirty="0" smtClean="0">
                  <a:solidFill>
                    <a:srgbClr val="FF0000"/>
                  </a:solidFill>
                </a:rPr>
                <a:t>Converts </a:t>
              </a:r>
              <a:r>
                <a:rPr lang="en-US" sz="2800" b="1" dirty="0" smtClean="0">
                  <a:solidFill>
                    <a:srgbClr val="FF00FF"/>
                  </a:solidFill>
                </a:rPr>
                <a:t>s</a:t>
              </a:r>
            </a:p>
            <a:p>
              <a:r>
                <a:rPr lang="en-US" sz="2800" b="1" dirty="0" smtClean="0">
                  <a:solidFill>
                    <a:srgbClr val="FF0000"/>
                  </a:solidFill>
                </a:rPr>
                <a:t>to a String</a:t>
              </a:r>
              <a:endParaRPr lang="en-US" sz="2800" b="1" dirty="0">
                <a:solidFill>
                  <a:srgbClr val="FF0000"/>
                </a:solidFill>
              </a:endParaRPr>
            </a:p>
          </p:txBody>
        </p:sp>
        <p:sp>
          <p:nvSpPr>
            <p:cNvPr id="28" name="Right Brace 27"/>
            <p:cNvSpPr/>
            <p:nvPr/>
          </p:nvSpPr>
          <p:spPr>
            <a:xfrm rot="5400000">
              <a:off x="7672629" y="3252999"/>
              <a:ext cx="199542" cy="1524000"/>
            </a:xfrm>
            <a:prstGeom prst="rightBrace">
              <a:avLst/>
            </a:prstGeom>
            <a:ln w="3810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0741471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rgbClr val="0000FF"/>
                </a:solidFill>
              </a:rPr>
              <a:t>How to Detect a </a:t>
            </a:r>
            <a:r>
              <a:rPr lang="en-US" sz="5400" b="1" dirty="0" smtClean="0">
                <a:solidFill>
                  <a:srgbClr val="FF0000"/>
                </a:solidFill>
                <a:latin typeface="Brush Script MT" pitchFamily="66" charset="0"/>
              </a:rPr>
              <a:t>Palindrome</a:t>
            </a:r>
            <a:r>
              <a:rPr lang="en-US" b="1" dirty="0" smtClean="0">
                <a:solidFill>
                  <a:srgbClr val="0000FF"/>
                </a:solidFill>
              </a:rPr>
              <a:t>?</a:t>
            </a:r>
            <a:endParaRPr lang="en-US" sz="4000" b="1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304800" y="1219200"/>
            <a:ext cx="8382000" cy="0"/>
          </a:xfrm>
          <a:prstGeom prst="line">
            <a:avLst/>
          </a:prstGeom>
          <a:ln w="381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482" name="AutoShape 2" descr="data:image/jpeg;base64,/9j/4AAQSkZJRgABAQAAAQABAAD/2wCEAAkGBhQQEBQUExQWFRUWGBcXGBgUFxgUFxQYGBgXFBcWFRcXHCYfFxwkGhgVHy8gJCcpLCwsFSAxNTAqNSYrLCkBCQoKDgwOGg8PGiwkHSQsLCksKSwsKSkpLCwsLCwpLCksLyksLCwsKSksLCkwKSwsLCwsLCwsLCwpLCwpLCwpLP/AABEIAM4A9AMBIgACEQEDEQH/xAAcAAABBQEBAQAAAAAAAAAAAAAAAwQFBgcIAgH/xABDEAACAQIEAQoDAwsDAwUAAAABAgMAEQQFEiExBgcTIkFRYXGBkTKhsRRywQgjM0JSYoKSouHwFbLRQ2PCNESD0vH/xAAaAQEAAgMBAAAAAAAAAAAAAAAAAQMCBAUG/8QALxEAAgIBAwMCAgoDAAAAAAAAAAECEQMEEiExQVEFE2HwIjJCcYGhscHR4RQjkf/aAAwDAQACEQMRAD8A3GiiigCiiigCiiigCiiigCiiigCiiigCiikMRjo4/jdE+8wX6mgF6KruN5wsvh+PGQ/wuH/2XqBx3PjlkfCV5PuRt9WtQGgUVkGN/KOwy/o8NK/3mVPpeoDGflITn9Fhol+8zP8ATTQG/V8vXMmN598zk+GRI/uRr9WuagsVzl5jL8eLlt3Byo/ptQHXNFUHmY5RHF5cA7l3iNiWN2Ktutz4bj0q/UAUUUUAUUUUAUUUUAUUUUAUUUUAUUU0zTNIsLE0sziONN2ZuA7Bw3JvYWFAO6KyXO+f+JFZsNh2lUNo1SN0e9tQOkAmxseNjtwqoY78ojGv+jigj/hZz82t8qA6IvX29cq47nlzSX/3JQf9tUT5hb/OoDG8rsZP+kxM7+DSOflegOvcXnEEP6SaNPvuq/U1BY3nQyyL4sZEfBCZP9gNcrwZXiZz1IpXJ7kZvwqcwXNbmc3w4SUDveyD+qgNtxvP5lsfwmaT7kdh7uRUBjPykoh+iwjt4vIq/JVP1rPMz5pMZhIw+I0ICQNmDkE3IuBwGx9qbYfkLfiZG8l0/M3oC3Y38ozFt+jghTzDuf8AcB8qgMbz25pJwnCfcRF+diaRPJGGO2pST4vfw3005w2VxKbCNOHaL7jz/wA2ouSrLl9uDnV0V/Gct8fP8eKnfw6R7ewNR5wuIl3KyN4sD+NXowheAA8tq+Bb1k40cx+peI/mUhcjmPEAebD8KVTk63awHkCf+Ktc8FN+jokXR1cpqyFi5OL2sx8rD/mpCDk9COKk+ZP4U70UvFV0caZTl1E66jTH5HGYHCRqGAJBA3uN+Plt61STWo4Vaz7lBgOgxU0fYrtb7pN1+RFRmhtoz9PzublCT+Jpn5PuedHingJ2kG3mOsPo3vXQlcdcis2OFxsMg7GH1v8Ahb1rsDC4gSIrruGAYeRF6oOqK0UUUAUUUUAUUUUAUUUUAUUUUAVE8q8jGNwU+HJA6RCATwVuKN6MAalqKA5MzTk5JgpsRhZrFtNwVuQWjs9xf9xn+VMeRGVRYnGpDOCVYOAA2jrBSwufQ1q/PblvRYmPEW2IRm8Qp6KQfyOvtWP4bFHBY1JBxhlDbdult/ex96diDeIebnLYCPzGG7D+elkkYggEdUAC+4qbw+RwREdFCoG36DBjyP5yTh5mnmVySNAml532IvGIkuDd0JZ/3SFuNur2V7nGwL2FuP2jEkcdrERbWv399OGShzl8ro9gkpBsPzrxJpFzeyLuTx8xap4VW8rwYkbXEcONNrlYSzA27JGIPC+/iasooCA5cZX9owM6AXYLrX7ydce9iPWsCbFhgC0o4cDqYjw/w10042rljlhhRgsfiYGS4SRinWK9RhrThx2I9qECk+NQHqsT5jT7bmk8PmQ1rv2j57fjVexGLueGnwF7D+Yk0iZ6gxnBSi4vuaNJDTVktT3LZumgjk71F/MbH50TQVsdTx9uMnF9uBqqahb2pvLhrGnUYsafCASDxrBKmZLK8bK+UpWFKezYKxrxHDaujjiXSy7kOsOlVvnNwGnEJLbZ10n7ygfgR7VasOleuXmUdNgZm/WiKOPTZv6Sfao1ELVfB/sY6TP7eoi/PH/flGQRuQQRxBBHpXV3NTnYxWWx77x9Q+XxL8j8q5Pravye8+tI+HJ2YGw/eXrD5Fv5a5Z603eiiigCiiigCiiigCiiigCiiigCiiigKPzt5QJ8Dq/Yax+7IOjPzKn+Guac5Uno3PFkAb7yXjb5rf1rr/PMuGIw00R/XRlHgSNj6Gx9K5Q5QYewkBFiriTyEo63s6EfxUINy5s8yXE5RCzBGZF6NukLMLwnT8I3/RFD61Y4Rt1LDcbQYQjuPWaTb12+VZZ+T1nVjicMSf1ZlA42/RSeXGM7fs1rCztE5JIuu158Xtv+4otfbtF6qg/pOL+bMqJEZjKxsuHYeMjqg9LaiakhUPgc71Hrda4BHRRysBc23Yjf2HA1LNIBxIHntVpB7NYLz84BosZBiIzo6VDCzXsLodrnxU/01uEeZxs+hXBa17DfbjxG1UXnsyP7RlkrAXaEiVf4dn/pvQHOWNBBu0iux2Oly54dptbw2JprrPdSsjx6dukLW7dKqDtfhcsOPdTQ0BovN3jNcMkR4odQ8m2PzFWCZLVnnIbHGHFoT8L3jO/fuNvMCtLxUVSpUeT9Sx+3qW+0uf5IyWOvWFmsa9SU0dt62Y0zXS3KiZkhDi/bTQ4avODxZFSRXULitzE9vBS7gN8LDcgd5A96nsdEGjdDuHZlPioBU/WmGBjs6nuN/bepDjYnu/ua2W4qW59l+r/opk25KjAMfgzDK8Z4ozKfQ2qZ5DZ22ExiSKbWIP8ALuR6rqHrT7nNy3o8Z0gFhKob+Jeo30B9arCyKvRsoIIvquQbkNfqjiBpIG/aDXDyQ2ScT3WDJ7uOM/KOz8vx6TxrJGwZW4EeBsR6G49Kc1RuaDNBNlwF7mNip8juDV4vWBcfaKKKAKKKKAKKKKAKKKKAKKKKA+Gubec7J+hzGZANpNdv4x9oj/rDLWx853Lg5Vg+kRdUsjaI7/CpsSWbvAA4dpIrAs7zubFl5ZZGkkQhlZt+qrCROGwFmYUIG/Nfm4wua4dm+B26F+zqyjo9/IlT6V0rioiskmm9yAw6ONC+1gVDNsSdzvv7VyVj10TMV231KR3HrKfYiurMtzf7XgcJihptIil9RIHWFnUAcTqDCsXxyupPPmj1iNRtrEljteeZIl63Zpj4m9rfXvbwMpFh0FxcELFLOR2Ws3C3VHpwpRYgtwvRhlNvzOFeRh5M9wD47ilJNdzq6WzAMBJNHEvZtpXrALxNu6syK+J7wskiXYCV9gNLqmHjUdpA4i1u39q1PMUY8TG8YZWOnTIoOoANsym3bUQSmq5EDG9jbpMVJYELsW4H+x7Kn8rwhWM6mLFt90WO1+zStLDiupyTjMFNh55YFRbwuy6iiE2BNiWYcLb3plmTTWHSvq/d1qxFtt1U7VfOe3IlhzTpGJVJ01XC6uuvVItcfu+9Z5iFjA6hcm/FgFFvIE7+tQSJwylSCOIII9N62bAY4TRI/wC0oPuN6xWtE5B4wyYcpxMbW9G3HzvVWR7VZx/VsO/Gp+H+v9k7ilplp3qUkwzHsNJrlzHsqzHnj5OHCSSGkSVLYNqIcpf9k+1SeDyRydwQO0kfId5rpQywa6lWSSYQw7Fr7C3rfsFLwxmRgNt+/YCpH/RTsvADj50sMpEYLEk6d7KCzbdwHE1sYMmN/Sbt9vgUXzVGf86WTF8Estt4nvtv1GOgn30GsjTcEeuwvw8ewWufSujszwYxEEsKxSFXQoNQWIKWBu/Xa5OrSbWFuyuc3iKOVYbqSCD2EGx+daWre6W7yes9Mmtjx+Hx9zNK5quUDRho9RAIHAkfCbdngVractzdwBvqHc34GuY+S+N6Kfjt7bcOHqD6VunJvNtcY3rlZbUrR6nRwjlxOLXT9zSMNj1fgbHuOx/vTi9VKOWpDDZoycesPmPI1ksvkoy6Rr6pPUUhhcWsg6p8x2j0perk7NJprhhRRRUkBRRRQBRRRQFC57Mn+0ZRKQLtCVlHkps3yJrnLBgGzXO6kNvxset/Qb28K7AzXAieCWJuEiMh/iBFcgJCYpJYm4xuQfK5if5Ee1CBvmURAW/FdUZ80Nh/SUrdOYXNftOWTYVmsYZNuBskvXFgf3w/vWJ45LqwPGyv6r+af56TVr5kM46HMuiJ6uIRo+JA1r+cj3HDdSP4qiTcU2upJvmLuNzq02F9eI6FQV2tpXfsvt3imSiPYAwg3NhHA+IZgRqHWYb/ABFifGpR8lbWSphQE32hDPc7m7MbG57bU8wuBs2rppH7LFhp2uOCgXO/b3DupHoSMIJJQ4ISdrcQ3RRRm+xNviPfbsqQhacsCyxqvaAzM3vYDjv/AJenpqJzHlbg8NfpsVBGe5pUB/lvepIKFz+cn+ly8Tqt2w7q54W0OdDA9vEqfIVgcbyMOpGAO9I9+/4zuO/jXSufctcHjcNNBEmJxIljeP8AMYaVl6wIB1sqrsbG9651w3JrESixZU06gVkkCldJ0N1b3FiLWt2UtLqCMxeGZes9rkn9ZST42U7Vb+aLM+jx3Rm1pkK78NS9dfoR61D4Hk5A7aWxcadVmvpOk6RewdtK3NrAd9fcskSGaKXDLM7xyI4uFNwpBI0oDxG3Gqc0Pcxyh5RVmxrJBwfc6FXDN+yvtS8eCc9gHtTl+VGBRQSw3ANtyRfex7jULjudjL4eAufFgPxJriY9Bl8r8/4ORH0uPeT+fwJkZfbjv4ULh2J4WtwA4VQMx5+4RfooVPoW+thVYzHn1xL/AALpHov0F/nXRho2vrSM36ZH7Jsv2Bu02pvPJEg68yj+IfQVz7jucjGTcZLe5+pqKbPcUxJMr7gqd7CxG47uFdSGRw+qVr0XH9pnQeIz3Cr/ANQt2dUdvdc2rCOXfRnHztF8DsHtsbFgCwNtviv71E4jFSSEtJISWtclib7bE27gAKSATSd21bWAAt+9c3uLbWsDfwrLJmlk4bOjptHj07uN2LIdDRvcHVxsbkWJQ6r8D2+RFafyQzm1lJ4gH8D86yfoz/8Au31qeyvNSoTf4Tue25sdu8ca1ckbR2NJm9rJfZm84TG3HGpBccBYVmWWcpRYAsb1bcvxmqxb0rVvszv7YzVlnhxG9wSD3ipOHN3X4rMPY1DYeYWp0DWVOPQ0cuKMnyiw4bMkftse4/5vTqqren+CzMrsxuvjxH9qshm7SOfl0tcwJyivINFbBonqiiihIVy7zqZR9mzqdbWWbrju/OCx/qrqKsQ/KOye32XEqOGqNj/Wt/nQGUA6lUntNj/8gKH2db+tMMszBsNiI5l+KJ1cdm6sGt8qeL1gwHaCR/EOkX+pSPWo/GfHfsaze+/1JoDpSPMcdjYOrDg44X/OfnpZ8W3WPS30xqoG5uBq8uymzziEFcRnUeGUb9HhYsPh733OnUZJPM2B3rJeT/KOAxGPEu2kRhVDl5hqC2AVTcRjYcB62pjg+UUxk04aKMAAEhIwmwA1Fm2sLnifCjXz8/cRfNGrYjH5Q3xnMMxP77Yl0P8AOY47elqSTlxh8L/6XKsNB3PM8MbeoiV2+dZ/HLmEjxxloY3bU6q7KzOh1XOnrBkCg2Ft9Nxc8atm+XNGEcv0iyarNpdd1I1CzgG2438fCpaXZjk1bNeeKdwVbE4aMfswQGY9460rEH+Ws/xud4RpXlZZppJGZmYssQZmN2NowtgSTtVWotUEk+eVCL+iwsK+LDpD7tSM/K/EsLdIVHcgCj5VD2r5QC8+Nkf4nZvNiaQovRqoD7Ravl6+UAucS2kLq6q6rAD9qwbfib2HGky3mfOlcNl0su6Ru4H7Kk/MCpfLOQ+KxCCRUAQ8GdgAd7cOPHwoCD6SvhkNW7H82s0OHMzOjAWuF1XsTa9yB22qZl5u8PFFFMXeRdUTMCQuqN9msALggkdtAZwqEnYXqx8jsvibGRRYsMsUrBGIOkrququG4bMQa0MZLg8FiYWCRhfzkbatxuLxv1u3Yi/iKrXL2SOZ+kiKmwW5W1rjqk7bb2U+9Q2ETeY8gI8HKDFjI547/CpHSr29YKSLbcR7U/wuYre16iclwjNDHII3Osb2VttvLvr1mGF09Zbhh2cD4itObtnpNGtkepdMFjKlf9U3AH+f5tWf5fnVwCf876msoxvSPvsOAPptUOVcI2pRjJ2XOCcEbnelb1D9Jo2Pz3vT7C4jUO6sGa0sdcolYMzdF0ixA7+zwr5TPXRT3ZLg1Xgg3bRcKKKK6JxAqk88OT/aconAF2jAlX+A7/K9XWqryvxxciAHYi8niCNlPhbf2rGUlFWyzHjeR7UcvZY46t9huL92kiQfLUKayrqUEfqlh6fEPkW9qc4nB9HNNESRoLkfvaL289qjWlO/ib+vf8zWRWfL2pzgce0TEgKQQVZXGpWBsbEeYB8xTS9ekQk2AJJ7BvQEq/KnEH/qaQEMYCqihUIsVWw6o8u0k9tR2IxTSG7szHvYlj7mnP8AoM/VvE4DsFUspUFjwFzUnNyExEegyaVDOqE3voLEgFrDhcHh3UIK9qovV1xXN50BQySMV6VY5LKFsGJF1JJvuLeoqXx/IjDYZoXI1BZgJFZrho2JCtbs3+tBZmYFOsNlMsjhFjcsQSBYgkDid+zxrT8xwuGwsuHkQRgxSdbSFGqNwQbgcStvnXvFZyjzQPh0aRoWb9GrG6PfUPhHba1BZQMLyKxDyiMqEJQyAsRYqDYkab3PhUtgObktiDFJJb810ilB8e+kqL8CD51cI3xGKkSSCDR0LMl5WVBdgLxkXv4+tK5fkuIxZ6Zp44GR3iAVSzK1gCCDtbh9aiyOSBy7kBh0xUkT6pAESSMsbbXs4YDYkGpDKcvwmFnnRxGg1JIjNa4FrMgLb2v2U8y3k/HiI9c8splvLG3WVRGyk2Gw3B2J4V7y3CYQ4MAxKJCkisxuWWRSQGBPDs7qAa5RnqQGZIULqZC8YRWcANuwGkdh8qZ4XlQ2HjeNIzp1syEsF0hjfTax8asmW8vY4sPEvVDqgDBdusNuCi/Zfh21WsdEJXlZFI1amUEEbm54HsvWMnRlFWNp+VsswZG0hWFiN2JHmTYe1WHIMgWfC3llmABZVS4VAALqdxdxq7KhObbIo8VM0khLCIXZWNwzm9gR2WsdhWpKobs2HyrBt3SN/TaaM1ul0KxFyfwqwhTH1wF1SDUTqBuSNW2k8LWqRxWGjmZAYkspuoCKAL27ANxtwp9mxASw2BKj53qM+2hDeqMjknTZ08eDF1jH9yxRS2Ar7MivcMqkeIB+tVo5mWPxC1qcpmnZcnsFRxRbKFHzGcicJJeytGT2xsVF++xuPlXjDcjjEtkl1cLFxY7cAbU8jzHYcN6dwzfOq2iE2uh4lwD7GwJtvv8AS9fF1IfhYW7bbe9O/tFKJJftqXyZb3XI1GJb930uaK9yutzdQfb8aKqH4F9ooorrHlxLEYgIrM3BQSfSs9bEly8jcWJP9vSrDy3xxWJIxxkbf7q7/Uj2qsqOp3VqZpXKjsaDFUHN9zF+W+E6HHF/1Wa/oQL/AFb2pryXySKbEJHNfSXKGxsb2su/de1WbnHwNwT4XHmD/wAE1VcoxRDhhxsrj7yGx+lX45XE0NXj2ZWl95peB5C4WNyPs4sumzPd9Vxft22Nh61UcVlowGYkqLKkgYD9w2NvY2q1yc4es/mcLI7bcWAFxvwUEnfyqJzjA43Fv0r4R1uoACI52F+JO5O9ZNpGtGMn2HeZZmuKiaKCKSQ3UoUjc2KkEEkiw2uNqVxbYnFs+H+ziJ9CyOZGCkBSGDgW338+JqRg5ZJFBFHL1XVArKbqwI6ttAF9wB70wxmfSvMuKTDyMqRujnQyqUO4uzDsJO9rVJjVcH2TJsRiJ2gxE8a2iEg6NdQkW4sFJI3BG58K9RcnIzinimllnXolkj1OVDb2YMt+I37RXnFpjXti1SOLREzKC2stG252AA8bbHevuMyOR4ftDYotL0PSqI00LY7lAwN72v2dlALYLA4bD4uVOjjUPGjxl7N0bKbSKC/jffjahOUEMGJxFnAjk0OOjFwHAKsBpFhsSaTxmQYZsGZF6RpDGrq0jl9R0hmBvt+2LeFLZtPhzg/zaRRlkR49KqGV16xBPE33FAN4c+eOWV0gleOd003XQDJbSbFxuTfzpUx42GUm0UQxEyqdbCTo5D1btoO17Hs4iks65VjFRMiamkbo3AUM2mRbHgBtvccacYpcbjFIXCul2VtUmmOzKdQO+53vv+8aARlyApNF0mJOmaUq5jTRpcrcWDXtc7X8OHCnE2QYSDFwAjpY31Kwdr2e10J02491N8/ybGLCZZ5IgqspIjZmZd9nudtieyveeclEjw0jdPLK6DUAQiIw4tpVe23b4UJsd5hmWHw0+HljRE0MyOAoW6sDZtJ3uO/xqJ5Sco1xDCRNyoKki5HG434dpqQx+CwQwz9DEis0aurnUX1W1bsew7D1pDN+WsMmF6IkDXEAVW1la37Ci9wwqGrEXTsb8i8RJhZZWmjaNJSpDMNNyARa3HhVkxWf9Gdt1PA1n2a8tEkhVWRi+kAmy8QBexJ7xe9VzDctJ4tgxt2XO/r2VXKMk7idTS6qEVtyI13FZv0iC44Hjwv71V8wzrciqZLyzlf4ifemz8oSe+sHjcnbNietxriBbVzgjcEbb2peDldvVE/1At37eQpbL7Pub+lT7SNb/LnJ0jTMJypQ2qxYTNgbWrI4cI1xoJJPZU7gsykhOmTqnu7xw2qqUa6G1DI/to04Y0Hw8q8y5kFH971UIc9UjjSOIzHVwaqpWbcGkW0Z/wB9fap8OMsONFVUy3dA6Fr5evtMs2xwhhZ+0DbxY7D/ADwrrN0eUSbdIpvKjE9NiSBwQBB58W+f0puwstI4VixJO/bTuaO4rn3ubZ6PHDZFQM65wVvESNyKzzJ4naRFVSW120jjZx/yPnWt8pMpEkbA9xtTDkByRaIHESDTI4soOxVO+3efp51djmoRdmvq9M8mWLXT+Czcm8K0MUcRsWQdYrsLkk2v22vxqyk2F96YYbCEcDbtpwCydtx41isifUtWJQW2HQaZhPoa/V1hblioJCjfiRVVzjlurROkMgmkcabWLKAdiertwJ7amM9n6OOV+LMpAHodhVU5Jcr0TDRhpViMZIYAIC/W1AntNwbVbhfU5/qMIxcWutcn3JcwxMsAijw7SdGDGXZlRADfqsW8Ozwr3gsrxiumEkliiURFw1ukJQEggEGxO52tTDB8tdM2Id0NpWDhUN7MLrc3I4rx8ajcdyuc4hZlOnQLIj2sqkWPA9p39qvOZRY8y5Nphkh1YqR4jKsbr+jsp3JQaje2/HvpXNsowmGeGREBVZVEqu2u6tt1r9xBPYKombcrDiGBkYMVvYIp2vx7TfgKbS5xJJxEjffYgfOoJo2SXlbh8OLK0SDuTSPklRGL5x0/VDv5DSPdrfSsu1THhpXyGo32289xUvl/IfG4m2mOdwTuQulR3HVwPvQiiazXl08qMhVFVgQdTajb0sBVem5Tk7dIWsNPVUXsBptcC/DarVl3MRjZDdxDCP8AuMZX9l2q25ZzAxLbp8VK/esSrEvvuakmjGzjmawEbHu1GwHkDwpnmWLlTjpF+wb/ADrprK+arLcPuuHVm/alJkPzNvlWe8+HIBV6PFQIFW2h1RQFUgXVrDYXAI8wO+hkjD2kJ4m9eadx5azcKJcuK8aWTtfUaCil4sEzC4FE2GZRuDUkUxMPT7KVJaw2HbTOKK5qRK9GVYcDsfwNYsyh1suuWaI0uFu3aTxpPMgHQ3AvxHeO6ojB5hTp8fcVrSTs7sMkZRI5cQ2w3vTuKc99IiBWVW33ve3macw4MdknuP8AisnRopTi6HKYg24e/GilogoG7+w/tXyqqNhSZ07VE5T5x00pjX4ENvNuBP4e9W/NcV0UEsn7CM3qASKyrKZ9ViTe+/nVmonS2+TX0GJSbm+xO4OC1PGWwpFXAFepJNuNUxpHS5bInM1A3t6V5ixLXHVJpljcQXexPaeHvT7Cm1t6xbTZfL6KHP25j+qR5g15nx9hX2dif1jURm50Le9zUTMItMq3OFnVoLX47e/H5XrM1zIjgAKluWOZdLLovsl/dt/kKr1q3MEajycPW5N+Wl0XA4fMHPFj6bUiXJ4mhIyTYcakYcjY1daRqxi5dEazyG5mkxWGjn+2KyOP+it7HtBLW0sPKr9lvM9gITdkeRu3W5APolqzPmTziTB44YYkmLEXBXucAlWHdwsfA+FdBinDIaa6kdgOTmGw/wCigiQ96oL/AM3GpG1faKkgKKKKAKbZhgVnieNxdXUqQe4i39/SnNFAcsY7KzhZpYX+KNip8bHj6ix9ahcycWsK3zl9zUnMJzPDKsTsFDqykqxXYNccDaw4HhULNzBJ9kIE5bFX1ByLRcPg07kD97j4WqtRdm486cNpneVYRAovT5Msil2HHu76b4rKZ8BMq4iNkKnbVurfvK3Bh5VNYTMEk0hwL3G/aPI1U7V2dXTPHJJUUrPsg6C7KNu0fjULPPqQir9ynzFJFsO7fx2qq8meSEmNnWJXjTUfilYKtvqx8Buasg7NLXYY45/Q6NEVhcTYUvNmG21bjj/yfMO0cQhmZGVbOWXWJG467aho48OFgPG+ZcoeabH4VyvQNIvY8QMit7C48iBWdHPUnVIY4R7RqPAUrE43I7OPh/amrxMh0MCpXYg7EEbEEd96+K5Xcd/v51VRtb7SJeOYW+GimC4hDuWKHtFifYivlRsHus6G5f5uUi6FeMisW+7wt6m/tWc5TjLEr3GrRzkTWxaj/sj5s16pMfVnv2MB9K1c7uZ0dElHEqLtFiLrfw3pXpri9RWFl2tUgrbWrCL5NhrkhpxZh3kk07il0+PhTOZe0ne+3lTlI+FQ2WzVsdRy6qZ55D+bv3b0+wMG5pbMcNriZe8Ee4tWTVo13LbKkc4Y2XVI7d7E/OkQaVxMJR2UixUkEdxBtSQFdNHnH1J7k5l+tgT21oEGRKEJAGwv/hqocnZAhXuq/wAMutdA/WHW8uJ+QrXm/J6PR4Yxw3R55r8t6XNlYbrCjuT426Nfm1/St0FUDmnyiOFcQykF2dFYDigCBgD3XLMfStAq+KpHBzy3ZGwooorIpCiiigCiiigCiiigGeaZXHiYXikUMrAjcA2uLXF+BHfXMecRSYPESROP0blfEWOxHgdj611RVL5cc2kWYnpFbop7W1W1K4HAOvyuN/OsWrLMc9rObcfmV+Bvfs/5qy8kcIxTdFcdtzY+lOs95ocfh2J6DpQP1oTrv/D8Q9qYYPGvheq6sh7Q4Kn51g+Eb2ny/wCzdJmwc3XKRxMcHKxYaS0RY3ZdNtUZPaANx3WPhWi1j/NVl8uKxzYxgRDGrqrHYO77WXvAF7nxFbDWULrk19W4PK3DoUblvzWw4/VLGeixBHxD4HI4dIO/94b+dYhnXJufBSGKdCjXuO1WHerDZhXVBqMz7k7BjYujnQMvEHgyHvVuINS42URnRyi0dFapnHMlOszfZ2R4jupdtDC/6rC1jbvHGisKZbcfJY+dbD2khfvRl/lN/wDyqhTP8B7q03nXhvhon/ZkI/mRv/qKzR16vp9BetHUcTOtoZXir57k9gJbgGpSJ71X8sl6oqZw0lzVRskcJdTMB+qx/Gn+G42qNVdLHxJY/wARP4W9qf4WTf8AzzouWbHD5JmDb/P8/wANe2ba1NBPtwoE9XPoa23mzL+WPJJWzAs80eHhlAYvJqPWGzhUQEseB7BvxFRvLbA5ZFFh1y+Z5ZF1CZnVl6S9iri4AFjcWHYRxsTVu50MEJcKX4GIhx4g2Uj5g+lZEK3MMt0TiavHsyP48kxlON7O0VaMDn5jIP8And9KrGGy4EAg2NOMNA2rcg93Hj41jOKbN3T6mePHta4Nf5p8aWzTFgG6shNuzqMiqfYn3rX6yLmIwAJxM5+IFYv/ADY/7fatdq6PQ5WR3JhRRRWRgFFFFAFFFFAFFFFAFFFFAfLUnNhUf4lVvvAH60rRQHlIwoAAsBwA2A8q9UUUAUUUUAUUUUB//9k=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484" name="AutoShape 4" descr="data:image/jpeg;base64,/9j/4AAQSkZJRgABAQAAAQABAAD/2wCEAAkGBhQQEBQUExQWFRUWGBcXGBgUFxgUFxQYGBgXFBcWFRcXHCYfFxwkGhgVHy8gJCcpLCwsFSAxNTAqNSYrLCkBCQoKDgwOGg8PGiwkHSQsLCksKSwsKSkpLCwsLCwpLCksLyksLCwsKSksLCkwKSwsLCwsLCwsLCwpLCwpLCwpLP/AABEIAM4A9AMBIgACEQEDEQH/xAAcAAABBQEBAQAAAAAAAAAAAAAAAwQFBgcIAgH/xABDEAACAQIEAQoDAwsDAwUAAAABAgMAEQQFEiExBgcTIkFRYXGBkTKhsRRywQgjM0JSYoKSouHwFbLRQ2PCNESD0vH/xAAaAQEAAgMBAAAAAAAAAAAAAAAAAQMCBAUG/8QALxEAAgIBAwMCAgoDAAAAAAAAAAECEQMEEiExQVEFE2HwIjJCcYGhscHR4RQjkf/aAAwDAQACEQMRAD8A3GiiigCiiigCiiigCiiigCiiigCiiigCiikMRjo4/jdE+8wX6mgF6KruN5wsvh+PGQ/wuH/2XqBx3PjlkfCV5PuRt9WtQGgUVkGN/KOwy/o8NK/3mVPpeoDGflITn9Fhol+8zP8ATTQG/V8vXMmN598zk+GRI/uRr9WuagsVzl5jL8eLlt3Byo/ptQHXNFUHmY5RHF5cA7l3iNiWN2Ktutz4bj0q/UAUUUUAUUUUAUUUUAUUUUAUUUUAUUU0zTNIsLE0sziONN2ZuA7Bw3JvYWFAO6KyXO+f+JFZsNh2lUNo1SN0e9tQOkAmxseNjtwqoY78ojGv+jigj/hZz82t8qA6IvX29cq47nlzSX/3JQf9tUT5hb/OoDG8rsZP+kxM7+DSOflegOvcXnEEP6SaNPvuq/U1BY3nQyyL4sZEfBCZP9gNcrwZXiZz1IpXJ7kZvwqcwXNbmc3w4SUDveyD+qgNtxvP5lsfwmaT7kdh7uRUBjPykoh+iwjt4vIq/JVP1rPMz5pMZhIw+I0ICQNmDkE3IuBwGx9qbYfkLfiZG8l0/M3oC3Y38ozFt+jghTzDuf8AcB8qgMbz25pJwnCfcRF+diaRPJGGO2pST4vfw3005w2VxKbCNOHaL7jz/wA2ouSrLl9uDnV0V/Gct8fP8eKnfw6R7ewNR5wuIl3KyN4sD+NXowheAA8tq+Bb1k40cx+peI/mUhcjmPEAebD8KVTk63awHkCf+Ktc8FN+jokXR1cpqyFi5OL2sx8rD/mpCDk9COKk+ZP4U70UvFV0caZTl1E66jTH5HGYHCRqGAJBA3uN+Plt61STWo4Vaz7lBgOgxU0fYrtb7pN1+RFRmhtoz9PzublCT+Jpn5PuedHingJ2kG3mOsPo3vXQlcdcis2OFxsMg7GH1v8Ahb1rsDC4gSIrruGAYeRF6oOqK0UUUAUUUUAUUUUAUUUUAUUUUAVE8q8jGNwU+HJA6RCATwVuKN6MAalqKA5MzTk5JgpsRhZrFtNwVuQWjs9xf9xn+VMeRGVRYnGpDOCVYOAA2jrBSwufQ1q/PblvRYmPEW2IRm8Qp6KQfyOvtWP4bFHBY1JBxhlDbdult/ex96diDeIebnLYCPzGG7D+elkkYggEdUAC+4qbw+RwREdFCoG36DBjyP5yTh5mnmVySNAml532IvGIkuDd0JZ/3SFuNur2V7nGwL2FuP2jEkcdrERbWv399OGShzl8ro9gkpBsPzrxJpFzeyLuTx8xap4VW8rwYkbXEcONNrlYSzA27JGIPC+/iasooCA5cZX9owM6AXYLrX7ydce9iPWsCbFhgC0o4cDqYjw/w10042rljlhhRgsfiYGS4SRinWK9RhrThx2I9qECk+NQHqsT5jT7bmk8PmQ1rv2j57fjVexGLueGnwF7D+Yk0iZ6gxnBSi4vuaNJDTVktT3LZumgjk71F/MbH50TQVsdTx9uMnF9uBqqahb2pvLhrGnUYsafCASDxrBKmZLK8bK+UpWFKezYKxrxHDaujjiXSy7kOsOlVvnNwGnEJLbZ10n7ygfgR7VasOleuXmUdNgZm/WiKOPTZv6Sfao1ELVfB/sY6TP7eoi/PH/flGQRuQQRxBBHpXV3NTnYxWWx77x9Q+XxL8j8q5Pravye8+tI+HJ2YGw/eXrD5Fv5a5Z603eiiigCiiigCiiigCiiigCiiigCiiigKPzt5QJ8Dq/Yax+7IOjPzKn+Guac5Uno3PFkAb7yXjb5rf1rr/PMuGIw00R/XRlHgSNj6Gx9K5Q5QYewkBFiriTyEo63s6EfxUINy5s8yXE5RCzBGZF6NukLMLwnT8I3/RFD61Y4Rt1LDcbQYQjuPWaTb12+VZZ+T1nVjicMSf1ZlA42/RSeXGM7fs1rCztE5JIuu158Xtv+4otfbtF6qg/pOL+bMqJEZjKxsuHYeMjqg9LaiakhUPgc71Hrda4BHRRysBc23Yjf2HA1LNIBxIHntVpB7NYLz84BosZBiIzo6VDCzXsLodrnxU/01uEeZxs+hXBa17DfbjxG1UXnsyP7RlkrAXaEiVf4dn/pvQHOWNBBu0iux2Oly54dptbw2JprrPdSsjx6dukLW7dKqDtfhcsOPdTQ0BovN3jNcMkR4odQ8m2PzFWCZLVnnIbHGHFoT8L3jO/fuNvMCtLxUVSpUeT9Sx+3qW+0uf5IyWOvWFmsa9SU0dt62Y0zXS3KiZkhDi/bTQ4avODxZFSRXULitzE9vBS7gN8LDcgd5A96nsdEGjdDuHZlPioBU/WmGBjs6nuN/bepDjYnu/ua2W4qW59l+r/opk25KjAMfgzDK8Z4ozKfQ2qZ5DZ22ExiSKbWIP8ALuR6rqHrT7nNy3o8Z0gFhKob+Jeo30B9arCyKvRsoIIvquQbkNfqjiBpIG/aDXDyQ2ScT3WDJ7uOM/KOz8vx6TxrJGwZW4EeBsR6G49Kc1RuaDNBNlwF7mNip8juDV4vWBcfaKKKAKKKKAKKKKAKKKKAKKKKA+Gubec7J+hzGZANpNdv4x9oj/rDLWx853Lg5Vg+kRdUsjaI7/CpsSWbvAA4dpIrAs7zubFl5ZZGkkQhlZt+qrCROGwFmYUIG/Nfm4wua4dm+B26F+zqyjo9/IlT6V0rioiskmm9yAw6ONC+1gVDNsSdzvv7VyVj10TMV231KR3HrKfYiurMtzf7XgcJihptIil9RIHWFnUAcTqDCsXxyupPPmj1iNRtrEljteeZIl63Zpj4m9rfXvbwMpFh0FxcELFLOR2Ws3C3VHpwpRYgtwvRhlNvzOFeRh5M9wD47ilJNdzq6WzAMBJNHEvZtpXrALxNu6syK+J7wskiXYCV9gNLqmHjUdpA4i1u39q1PMUY8TG8YZWOnTIoOoANsym3bUQSmq5EDG9jbpMVJYELsW4H+x7Kn8rwhWM6mLFt90WO1+zStLDiupyTjMFNh55YFRbwuy6iiE2BNiWYcLb3plmTTWHSvq/d1qxFtt1U7VfOe3IlhzTpGJVJ01XC6uuvVItcfu+9Z5iFjA6hcm/FgFFvIE7+tQSJwylSCOIII9N62bAY4TRI/wC0oPuN6xWtE5B4wyYcpxMbW9G3HzvVWR7VZx/VsO/Gp+H+v9k7ilplp3qUkwzHsNJrlzHsqzHnj5OHCSSGkSVLYNqIcpf9k+1SeDyRydwQO0kfId5rpQywa6lWSSYQw7Fr7C3rfsFLwxmRgNt+/YCpH/RTsvADj50sMpEYLEk6d7KCzbdwHE1sYMmN/Sbt9vgUXzVGf86WTF8Estt4nvtv1GOgn30GsjTcEeuwvw8ewWufSujszwYxEEsKxSFXQoNQWIKWBu/Xa5OrSbWFuyuc3iKOVYbqSCD2EGx+daWre6W7yes9Mmtjx+Hx9zNK5quUDRho9RAIHAkfCbdngVractzdwBvqHc34GuY+S+N6Kfjt7bcOHqD6VunJvNtcY3rlZbUrR6nRwjlxOLXT9zSMNj1fgbHuOx/vTi9VKOWpDDZoycesPmPI1ksvkoy6Rr6pPUUhhcWsg6p8x2j0perk7NJprhhRRRUkBRRRQBRRRQFC57Mn+0ZRKQLtCVlHkps3yJrnLBgGzXO6kNvxset/Qb28K7AzXAieCWJuEiMh/iBFcgJCYpJYm4xuQfK5if5Ee1CBvmURAW/FdUZ80Nh/SUrdOYXNftOWTYVmsYZNuBskvXFgf3w/vWJ45LqwPGyv6r+af56TVr5kM46HMuiJ6uIRo+JA1r+cj3HDdSP4qiTcU2upJvmLuNzq02F9eI6FQV2tpXfsvt3imSiPYAwg3NhHA+IZgRqHWYb/ABFifGpR8lbWSphQE32hDPc7m7MbG57bU8wuBs2rppH7LFhp2uOCgXO/b3DupHoSMIJJQ4ISdrcQ3RRRm+xNviPfbsqQhacsCyxqvaAzM3vYDjv/AJenpqJzHlbg8NfpsVBGe5pUB/lvepIKFz+cn+ly8Tqt2w7q54W0OdDA9vEqfIVgcbyMOpGAO9I9+/4zuO/jXSufctcHjcNNBEmJxIljeP8AMYaVl6wIB1sqrsbG9651w3JrESixZU06gVkkCldJ0N1b3FiLWt2UtLqCMxeGZes9rkn9ZST42U7Vb+aLM+jx3Rm1pkK78NS9dfoR61D4Hk5A7aWxcadVmvpOk6RewdtK3NrAd9fcskSGaKXDLM7xyI4uFNwpBI0oDxG3Gqc0Pcxyh5RVmxrJBwfc6FXDN+yvtS8eCc9gHtTl+VGBRQSw3ANtyRfex7jULjudjL4eAufFgPxJriY9Bl8r8/4ORH0uPeT+fwJkZfbjv4ULh2J4WtwA4VQMx5+4RfooVPoW+thVYzHn1xL/AALpHov0F/nXRho2vrSM36ZH7Jsv2Bu02pvPJEg68yj+IfQVz7jucjGTcZLe5+pqKbPcUxJMr7gqd7CxG47uFdSGRw+qVr0XH9pnQeIz3Cr/ANQt2dUdvdc2rCOXfRnHztF8DsHtsbFgCwNtviv71E4jFSSEtJISWtclib7bE27gAKSATSd21bWAAt+9c3uLbWsDfwrLJmlk4bOjptHj07uN2LIdDRvcHVxsbkWJQ6r8D2+RFafyQzm1lJ4gH8D86yfoz/8Au31qeyvNSoTf4Tue25sdu8ca1ckbR2NJm9rJfZm84TG3HGpBccBYVmWWcpRYAsb1bcvxmqxb0rVvszv7YzVlnhxG9wSD3ipOHN3X4rMPY1DYeYWp0DWVOPQ0cuKMnyiw4bMkftse4/5vTqqren+CzMrsxuvjxH9qshm7SOfl0tcwJyivINFbBonqiiihIVy7zqZR9mzqdbWWbrju/OCx/qrqKsQ/KOye32XEqOGqNj/Wt/nQGUA6lUntNj/8gKH2db+tMMszBsNiI5l+KJ1cdm6sGt8qeL1gwHaCR/EOkX+pSPWo/GfHfsaze+/1JoDpSPMcdjYOrDg44X/OfnpZ8W3WPS30xqoG5uBq8uymzziEFcRnUeGUb9HhYsPh733OnUZJPM2B3rJeT/KOAxGPEu2kRhVDl5hqC2AVTcRjYcB62pjg+UUxk04aKMAAEhIwmwA1Fm2sLnifCjXz8/cRfNGrYjH5Q3xnMMxP77Yl0P8AOY47elqSTlxh8L/6XKsNB3PM8MbeoiV2+dZ/HLmEjxxloY3bU6q7KzOh1XOnrBkCg2Ft9Nxc8atm+XNGEcv0iyarNpdd1I1CzgG2438fCpaXZjk1bNeeKdwVbE4aMfswQGY9460rEH+Ws/xud4RpXlZZppJGZmYssQZmN2NowtgSTtVWotUEk+eVCL+iwsK+LDpD7tSM/K/EsLdIVHcgCj5VD2r5QC8+Nkf4nZvNiaQovRqoD7Ravl6+UAucS2kLq6q6rAD9qwbfib2HGky3mfOlcNl0su6Ru4H7Kk/MCpfLOQ+KxCCRUAQ8GdgAd7cOPHwoCD6SvhkNW7H82s0OHMzOjAWuF1XsTa9yB22qZl5u8PFFFMXeRdUTMCQuqN9msALggkdtAZwqEnYXqx8jsvibGRRYsMsUrBGIOkrququG4bMQa0MZLg8FiYWCRhfzkbatxuLxv1u3Yi/iKrXL2SOZ+kiKmwW5W1rjqk7bb2U+9Q2ETeY8gI8HKDFjI547/CpHSr29YKSLbcR7U/wuYre16iclwjNDHII3Osb2VttvLvr1mGF09Zbhh2cD4itObtnpNGtkepdMFjKlf9U3AH+f5tWf5fnVwCf876msoxvSPvsOAPptUOVcI2pRjJ2XOCcEbnelb1D9Jo2Pz3vT7C4jUO6sGa0sdcolYMzdF0ixA7+zwr5TPXRT3ZLg1Xgg3bRcKKKK6JxAqk88OT/aconAF2jAlX+A7/K9XWqryvxxciAHYi8niCNlPhbf2rGUlFWyzHjeR7UcvZY46t9huL92kiQfLUKayrqUEfqlh6fEPkW9qc4nB9HNNESRoLkfvaL289qjWlO/ib+vf8zWRWfL2pzgce0TEgKQQVZXGpWBsbEeYB8xTS9ekQk2AJJ7BvQEq/KnEH/qaQEMYCqihUIsVWw6o8u0k9tR2IxTSG7szHvYlj7mnP8AoM/VvE4DsFUspUFjwFzUnNyExEegyaVDOqE3voLEgFrDhcHh3UIK9qovV1xXN50BQySMV6VY5LKFsGJF1JJvuLeoqXx/IjDYZoXI1BZgJFZrho2JCtbs3+tBZmYFOsNlMsjhFjcsQSBYgkDid+zxrT8xwuGwsuHkQRgxSdbSFGqNwQbgcStvnXvFZyjzQPh0aRoWb9GrG6PfUPhHba1BZQMLyKxDyiMqEJQyAsRYqDYkab3PhUtgObktiDFJJb810ilB8e+kqL8CD51cI3xGKkSSCDR0LMl5WVBdgLxkXv4+tK5fkuIxZ6Zp44GR3iAVSzK1gCCDtbh9aiyOSBy7kBh0xUkT6pAESSMsbbXs4YDYkGpDKcvwmFnnRxGg1JIjNa4FrMgLb2v2U8y3k/HiI9c8splvLG3WVRGyk2Gw3B2J4V7y3CYQ4MAxKJCkisxuWWRSQGBPDs7qAa5RnqQGZIULqZC8YRWcANuwGkdh8qZ4XlQ2HjeNIzp1syEsF0hjfTax8asmW8vY4sPEvVDqgDBdusNuCi/Zfh21WsdEJXlZFI1amUEEbm54HsvWMnRlFWNp+VsswZG0hWFiN2JHmTYe1WHIMgWfC3llmABZVS4VAALqdxdxq7KhObbIo8VM0khLCIXZWNwzm9gR2WsdhWpKobs2HyrBt3SN/TaaM1ul0KxFyfwqwhTH1wF1SDUTqBuSNW2k8LWqRxWGjmZAYkspuoCKAL27ANxtwp9mxASw2BKj53qM+2hDeqMjknTZ08eDF1jH9yxRS2Ar7MivcMqkeIB+tVo5mWPxC1qcpmnZcnsFRxRbKFHzGcicJJeytGT2xsVF++xuPlXjDcjjEtkl1cLFxY7cAbU8jzHYcN6dwzfOq2iE2uh4lwD7GwJtvv8AS9fF1IfhYW7bbe9O/tFKJJftqXyZb3XI1GJb930uaK9yutzdQfb8aKqH4F9ooorrHlxLEYgIrM3BQSfSs9bEly8jcWJP9vSrDy3xxWJIxxkbf7q7/Uj2qsqOp3VqZpXKjsaDFUHN9zF+W+E6HHF/1Wa/oQL/AFb2pryXySKbEJHNfSXKGxsb2su/de1WbnHwNwT4XHmD/wAE1VcoxRDhhxsrj7yGx+lX45XE0NXj2ZWl95peB5C4WNyPs4sumzPd9Vxft22Nh61UcVlowGYkqLKkgYD9w2NvY2q1yc4es/mcLI7bcWAFxvwUEnfyqJzjA43Fv0r4R1uoACI52F+JO5O9ZNpGtGMn2HeZZmuKiaKCKSQ3UoUjc2KkEEkiw2uNqVxbYnFs+H+ziJ9CyOZGCkBSGDgW338+JqRg5ZJFBFHL1XVArKbqwI6ttAF9wB70wxmfSvMuKTDyMqRujnQyqUO4uzDsJO9rVJjVcH2TJsRiJ2gxE8a2iEg6NdQkW4sFJI3BG58K9RcnIzinimllnXolkj1OVDb2YMt+I37RXnFpjXti1SOLREzKC2stG252AA8bbHevuMyOR4ftDYotL0PSqI00LY7lAwN72v2dlALYLA4bD4uVOjjUPGjxl7N0bKbSKC/jffjahOUEMGJxFnAjk0OOjFwHAKsBpFhsSaTxmQYZsGZF6RpDGrq0jl9R0hmBvt+2LeFLZtPhzg/zaRRlkR49KqGV16xBPE33FAN4c+eOWV0gleOd003XQDJbSbFxuTfzpUx42GUm0UQxEyqdbCTo5D1btoO17Hs4iks65VjFRMiamkbo3AUM2mRbHgBtvccacYpcbjFIXCul2VtUmmOzKdQO+53vv+8aARlyApNF0mJOmaUq5jTRpcrcWDXtc7X8OHCnE2QYSDFwAjpY31Kwdr2e10J02491N8/ybGLCZZ5IgqspIjZmZd9nudtieyveeclEjw0jdPLK6DUAQiIw4tpVe23b4UJsd5hmWHw0+HljRE0MyOAoW6sDZtJ3uO/xqJ5Sco1xDCRNyoKki5HG434dpqQx+CwQwz9DEis0aurnUX1W1bsew7D1pDN+WsMmF6IkDXEAVW1la37Ci9wwqGrEXTsb8i8RJhZZWmjaNJSpDMNNyARa3HhVkxWf9Gdt1PA1n2a8tEkhVWRi+kAmy8QBexJ7xe9VzDctJ4tgxt2XO/r2VXKMk7idTS6qEVtyI13FZv0iC44Hjwv71V8wzrciqZLyzlf4ifemz8oSe+sHjcnbNietxriBbVzgjcEbb2peDldvVE/1At37eQpbL7Pub+lT7SNb/LnJ0jTMJypQ2qxYTNgbWrI4cI1xoJJPZU7gsykhOmTqnu7xw2qqUa6G1DI/to04Y0Hw8q8y5kFH971UIc9UjjSOIzHVwaqpWbcGkW0Z/wB9fap8OMsONFVUy3dA6Fr5evtMs2xwhhZ+0DbxY7D/ADwrrN0eUSbdIpvKjE9NiSBwQBB58W+f0puwstI4VixJO/bTuaO4rn3ubZ6PHDZFQM65wVvESNyKzzJ4naRFVSW120jjZx/yPnWt8pMpEkbA9xtTDkByRaIHESDTI4soOxVO+3efp51djmoRdmvq9M8mWLXT+Czcm8K0MUcRsWQdYrsLkk2v22vxqyk2F96YYbCEcDbtpwCydtx41isifUtWJQW2HQaZhPoa/V1hblioJCjfiRVVzjlurROkMgmkcabWLKAdiertwJ7amM9n6OOV+LMpAHodhVU5Jcr0TDRhpViMZIYAIC/W1AntNwbVbhfU5/qMIxcWutcn3JcwxMsAijw7SdGDGXZlRADfqsW8Ozwr3gsrxiumEkliiURFw1ukJQEggEGxO52tTDB8tdM2Id0NpWDhUN7MLrc3I4rx8ajcdyuc4hZlOnQLIj2sqkWPA9p39qvOZRY8y5Nphkh1YqR4jKsbr+jsp3JQaje2/HvpXNsowmGeGREBVZVEqu2u6tt1r9xBPYKombcrDiGBkYMVvYIp2vx7TfgKbS5xJJxEjffYgfOoJo2SXlbh8OLK0SDuTSPklRGL5x0/VDv5DSPdrfSsu1THhpXyGo32289xUvl/IfG4m2mOdwTuQulR3HVwPvQiiazXl08qMhVFVgQdTajb0sBVem5Tk7dIWsNPVUXsBptcC/DarVl3MRjZDdxDCP8AuMZX9l2q25ZzAxLbp8VK/esSrEvvuakmjGzjmawEbHu1GwHkDwpnmWLlTjpF+wb/ADrprK+arLcPuuHVm/alJkPzNvlWe8+HIBV6PFQIFW2h1RQFUgXVrDYXAI8wO+hkjD2kJ4m9eadx5azcKJcuK8aWTtfUaCil4sEzC4FE2GZRuDUkUxMPT7KVJaw2HbTOKK5qRK9GVYcDsfwNYsyh1suuWaI0uFu3aTxpPMgHQ3AvxHeO6ojB5hTp8fcVrSTs7sMkZRI5cQ2w3vTuKc99IiBWVW33ve3macw4MdknuP8AisnRopTi6HKYg24e/GilogoG7+w/tXyqqNhSZ07VE5T5x00pjX4ENvNuBP4e9W/NcV0UEsn7CM3qASKyrKZ9ViTe+/nVmonS2+TX0GJSbm+xO4OC1PGWwpFXAFepJNuNUxpHS5bInM1A3t6V5ixLXHVJpljcQXexPaeHvT7Cm1t6xbTZfL6KHP25j+qR5g15nx9hX2dif1jURm50Le9zUTMItMq3OFnVoLX47e/H5XrM1zIjgAKluWOZdLLovsl/dt/kKr1q3MEajycPW5N+Wl0XA4fMHPFj6bUiXJ4mhIyTYcakYcjY1daRqxi5dEazyG5mkxWGjn+2KyOP+it7HtBLW0sPKr9lvM9gITdkeRu3W5APolqzPmTziTB44YYkmLEXBXucAlWHdwsfA+FdBinDIaa6kdgOTmGw/wCigiQ96oL/AM3GpG1faKkgKKKKAKbZhgVnieNxdXUqQe4i39/SnNFAcsY7KzhZpYX+KNip8bHj6ix9ahcycWsK3zl9zUnMJzPDKsTsFDqykqxXYNccDaw4HhULNzBJ9kIE5bFX1ByLRcPg07kD97j4WqtRdm486cNpneVYRAovT5Msil2HHu76b4rKZ8BMq4iNkKnbVurfvK3Bh5VNYTMEk0hwL3G/aPI1U7V2dXTPHJJUUrPsg6C7KNu0fjULPPqQir9ynzFJFsO7fx2qq8meSEmNnWJXjTUfilYKtvqx8Buasg7NLXYY45/Q6NEVhcTYUvNmG21bjj/yfMO0cQhmZGVbOWXWJG467aho48OFgPG+ZcoeabH4VyvQNIvY8QMit7C48iBWdHPUnVIY4R7RqPAUrE43I7OPh/amrxMh0MCpXYg7EEbEEd96+K5Xcd/v51VRtb7SJeOYW+GimC4hDuWKHtFifYivlRsHus6G5f5uUi6FeMisW+7wt6m/tWc5TjLEr3GrRzkTWxaj/sj5s16pMfVnv2MB9K1c7uZ0dElHEqLtFiLrfw3pXpri9RWFl2tUgrbWrCL5NhrkhpxZh3kk07il0+PhTOZe0ne+3lTlI+FQ2WzVsdRy6qZ55D+bv3b0+wMG5pbMcNriZe8Ee4tWTVo13LbKkc4Y2XVI7d7E/OkQaVxMJR2UixUkEdxBtSQFdNHnH1J7k5l+tgT21oEGRKEJAGwv/hqocnZAhXuq/wAMutdA/WHW8uJ+QrXm/J6PR4Yxw3R55r8t6XNlYbrCjuT426Nfm1/St0FUDmnyiOFcQykF2dFYDigCBgD3XLMfStAq+KpHBzy3ZGwooorIpCiiigCiiigCiiigGeaZXHiYXikUMrAjcA2uLXF+BHfXMecRSYPESROP0blfEWOxHgdj611RVL5cc2kWYnpFbop7W1W1K4HAOvyuN/OsWrLMc9rObcfmV+Bvfs/5qy8kcIxTdFcdtzY+lOs95ocfh2J6DpQP1oTrv/D8Q9qYYPGvheq6sh7Q4Kn51g+Eb2ny/wCzdJmwc3XKRxMcHKxYaS0RY3ZdNtUZPaANx3WPhWi1j/NVl8uKxzYxgRDGrqrHYO77WXvAF7nxFbDWULrk19W4PK3DoUblvzWw4/VLGeixBHxD4HI4dIO/94b+dYhnXJufBSGKdCjXuO1WHerDZhXVBqMz7k7BjYujnQMvEHgyHvVuINS42URnRyi0dFapnHMlOszfZ2R4jupdtDC/6rC1jbvHGisKZbcfJY+dbD2khfvRl/lN/wDyqhTP8B7q03nXhvhon/ZkI/mRv/qKzR16vp9BetHUcTOtoZXir57k9gJbgGpSJ71X8sl6oqZw0lzVRskcJdTMB+qx/Gn+G42qNVdLHxJY/wARP4W9qf4WTf8AzzouWbHD5JmDb/P8/wANe2ba1NBPtwoE9XPoa23mzL+WPJJWzAs80eHhlAYvJqPWGzhUQEseB7BvxFRvLbA5ZFFh1y+Z5ZF1CZnVl6S9iri4AFjcWHYRxsTVu50MEJcKX4GIhx4g2Uj5g+lZEK3MMt0TiavHsyP48kxlON7O0VaMDn5jIP8And9KrGGy4EAg2NOMNA2rcg93Hj41jOKbN3T6mePHta4Nf5p8aWzTFgG6shNuzqMiqfYn3rX6yLmIwAJxM5+IFYv/ADY/7fatdq6PQ5WR3JhRRRWRgFFFFAFFFFAFFFFAFFFFAfLUnNhUf4lVvvAH60rRQHlIwoAAsBwA2A8q9UUUAUUUUAUUUUB//9k=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486" name="AutoShape 6" descr="data:image/jpeg;base64,/9j/4AAQSkZJRgABAQAAAQABAAD/2wCEAAkGBhQQEBQUExQWFRUWGBcXGBgUFxgUFxQYGBgXFBcWFRcXHCYfFxwkGhgVHy8gJCcpLCwsFSAxNTAqNSYrLCkBCQoKDgwOGg8PGiwkHSQsLCksKSwsKSkpLCwsLCwpLCksLyksLCwsKSksLCkwKSwsLCwsLCwsLCwpLCwpLCwpLP/AABEIAM4A9AMBIgACEQEDEQH/xAAcAAABBQEBAQAAAAAAAAAAAAAAAwQFBgcIAgH/xABDEAACAQIEAQoDAwsDAwUAAAABAgMAEQQFEiExBgcTIkFRYXGBkTKhsRRywQgjM0JSYoKSouHwFbLRQ2PCNESD0vH/xAAaAQEAAgMBAAAAAAAAAAAAAAAAAQMCBAUG/8QALxEAAgIBAwMCAgoDAAAAAAAAAAECEQMEEiExQVEFE2HwIjJCcYGhscHR4RQjkf/aAAwDAQACEQMRAD8A3GiiigCiiigCiiigCiiigCiiigCiiigCiikMRjo4/jdE+8wX6mgF6KruN5wsvh+PGQ/wuH/2XqBx3PjlkfCV5PuRt9WtQGgUVkGN/KOwy/o8NK/3mVPpeoDGflITn9Fhol+8zP8ATTQG/V8vXMmN598zk+GRI/uRr9WuagsVzl5jL8eLlt3Byo/ptQHXNFUHmY5RHF5cA7l3iNiWN2Ktutz4bj0q/UAUUUUAUUUUAUUUUAUUUUAUUUUAUUU0zTNIsLE0sziONN2ZuA7Bw3JvYWFAO6KyXO+f+JFZsNh2lUNo1SN0e9tQOkAmxseNjtwqoY78ojGv+jigj/hZz82t8qA6IvX29cq47nlzSX/3JQf9tUT5hb/OoDG8rsZP+kxM7+DSOflegOvcXnEEP6SaNPvuq/U1BY3nQyyL4sZEfBCZP9gNcrwZXiZz1IpXJ7kZvwqcwXNbmc3w4SUDveyD+qgNtxvP5lsfwmaT7kdh7uRUBjPykoh+iwjt4vIq/JVP1rPMz5pMZhIw+I0ICQNmDkE3IuBwGx9qbYfkLfiZG8l0/M3oC3Y38ozFt+jghTzDuf8AcB8qgMbz25pJwnCfcRF+diaRPJGGO2pST4vfw3005w2VxKbCNOHaL7jz/wA2ouSrLl9uDnV0V/Gct8fP8eKnfw6R7ewNR5wuIl3KyN4sD+NXowheAA8tq+Bb1k40cx+peI/mUhcjmPEAebD8KVTk63awHkCf+Ktc8FN+jokXR1cpqyFi5OL2sx8rD/mpCDk9COKk+ZP4U70UvFV0caZTl1E66jTH5HGYHCRqGAJBA3uN+Plt61STWo4Vaz7lBgOgxU0fYrtb7pN1+RFRmhtoz9PzublCT+Jpn5PuedHingJ2kG3mOsPo3vXQlcdcis2OFxsMg7GH1v8Ahb1rsDC4gSIrruGAYeRF6oOqK0UUUAUUUUAUUUUAUUUUAUUUUAVE8q8jGNwU+HJA6RCATwVuKN6MAalqKA5MzTk5JgpsRhZrFtNwVuQWjs9xf9xn+VMeRGVRYnGpDOCVYOAA2jrBSwufQ1q/PblvRYmPEW2IRm8Qp6KQfyOvtWP4bFHBY1JBxhlDbdult/ex96diDeIebnLYCPzGG7D+elkkYggEdUAC+4qbw+RwREdFCoG36DBjyP5yTh5mnmVySNAml532IvGIkuDd0JZ/3SFuNur2V7nGwL2FuP2jEkcdrERbWv399OGShzl8ro9gkpBsPzrxJpFzeyLuTx8xap4VW8rwYkbXEcONNrlYSzA27JGIPC+/iasooCA5cZX9owM6AXYLrX7ydce9iPWsCbFhgC0o4cDqYjw/w10042rljlhhRgsfiYGS4SRinWK9RhrThx2I9qECk+NQHqsT5jT7bmk8PmQ1rv2j57fjVexGLueGnwF7D+Yk0iZ6gxnBSi4vuaNJDTVktT3LZumgjk71F/MbH50TQVsdTx9uMnF9uBqqahb2pvLhrGnUYsafCASDxrBKmZLK8bK+UpWFKezYKxrxHDaujjiXSy7kOsOlVvnNwGnEJLbZ10n7ygfgR7VasOleuXmUdNgZm/WiKOPTZv6Sfao1ELVfB/sY6TP7eoi/PH/flGQRuQQRxBBHpXV3NTnYxWWx77x9Q+XxL8j8q5Pravye8+tI+HJ2YGw/eXrD5Fv5a5Z603eiiigCiiigCiiigCiiigCiiigCiiigKPzt5QJ8Dq/Yax+7IOjPzKn+Guac5Uno3PFkAb7yXjb5rf1rr/PMuGIw00R/XRlHgSNj6Gx9K5Q5QYewkBFiriTyEo63s6EfxUINy5s8yXE5RCzBGZF6NukLMLwnT8I3/RFD61Y4Rt1LDcbQYQjuPWaTb12+VZZ+T1nVjicMSf1ZlA42/RSeXGM7fs1rCztE5JIuu158Xtv+4otfbtF6qg/pOL+bMqJEZjKxsuHYeMjqg9LaiakhUPgc71Hrda4BHRRysBc23Yjf2HA1LNIBxIHntVpB7NYLz84BosZBiIzo6VDCzXsLodrnxU/01uEeZxs+hXBa17DfbjxG1UXnsyP7RlkrAXaEiVf4dn/pvQHOWNBBu0iux2Oly54dptbw2JprrPdSsjx6dukLW7dKqDtfhcsOPdTQ0BovN3jNcMkR4odQ8m2PzFWCZLVnnIbHGHFoT8L3jO/fuNvMCtLxUVSpUeT9Sx+3qW+0uf5IyWOvWFmsa9SU0dt62Y0zXS3KiZkhDi/bTQ4avODxZFSRXULitzE9vBS7gN8LDcgd5A96nsdEGjdDuHZlPioBU/WmGBjs6nuN/bepDjYnu/ua2W4qW59l+r/opk25KjAMfgzDK8Z4ozKfQ2qZ5DZ22ExiSKbWIP8ALuR6rqHrT7nNy3o8Z0gFhKob+Jeo30B9arCyKvRsoIIvquQbkNfqjiBpIG/aDXDyQ2ScT3WDJ7uOM/KOz8vx6TxrJGwZW4EeBsR6G49Kc1RuaDNBNlwF7mNip8juDV4vWBcfaKKKAKKKKAKKKKAKKKKAKKKKA+Gubec7J+hzGZANpNdv4x9oj/rDLWx853Lg5Vg+kRdUsjaI7/CpsSWbvAA4dpIrAs7zubFl5ZZGkkQhlZt+qrCROGwFmYUIG/Nfm4wua4dm+B26F+zqyjo9/IlT6V0rioiskmm9yAw6ONC+1gVDNsSdzvv7VyVj10TMV231KR3HrKfYiurMtzf7XgcJihptIil9RIHWFnUAcTqDCsXxyupPPmj1iNRtrEljteeZIl63Zpj4m9rfXvbwMpFh0FxcELFLOR2Ws3C3VHpwpRYgtwvRhlNvzOFeRh5M9wD47ilJNdzq6WzAMBJNHEvZtpXrALxNu6syK+J7wskiXYCV9gNLqmHjUdpA4i1u39q1PMUY8TG8YZWOnTIoOoANsym3bUQSmq5EDG9jbpMVJYELsW4H+x7Kn8rwhWM6mLFt90WO1+zStLDiupyTjMFNh55YFRbwuy6iiE2BNiWYcLb3plmTTWHSvq/d1qxFtt1U7VfOe3IlhzTpGJVJ01XC6uuvVItcfu+9Z5iFjA6hcm/FgFFvIE7+tQSJwylSCOIII9N62bAY4TRI/wC0oPuN6xWtE5B4wyYcpxMbW9G3HzvVWR7VZx/VsO/Gp+H+v9k7ilplp3qUkwzHsNJrlzHsqzHnj5OHCSSGkSVLYNqIcpf9k+1SeDyRydwQO0kfId5rpQywa6lWSSYQw7Fr7C3rfsFLwxmRgNt+/YCpH/RTsvADj50sMpEYLEk6d7KCzbdwHE1sYMmN/Sbt9vgUXzVGf86WTF8Estt4nvtv1GOgn30GsjTcEeuwvw8ewWufSujszwYxEEsKxSFXQoNQWIKWBu/Xa5OrSbWFuyuc3iKOVYbqSCD2EGx+daWre6W7yes9Mmtjx+Hx9zNK5quUDRho9RAIHAkfCbdngVractzdwBvqHc34GuY+S+N6Kfjt7bcOHqD6VunJvNtcY3rlZbUrR6nRwjlxOLXT9zSMNj1fgbHuOx/vTi9VKOWpDDZoycesPmPI1ksvkoy6Rr6pPUUhhcWsg6p8x2j0perk7NJprhhRRRUkBRRRQBRRRQFC57Mn+0ZRKQLtCVlHkps3yJrnLBgGzXO6kNvxset/Qb28K7AzXAieCWJuEiMh/iBFcgJCYpJYm4xuQfK5if5Ee1CBvmURAW/FdUZ80Nh/SUrdOYXNftOWTYVmsYZNuBskvXFgf3w/vWJ45LqwPGyv6r+af56TVr5kM46HMuiJ6uIRo+JA1r+cj3HDdSP4qiTcU2upJvmLuNzq02F9eI6FQV2tpXfsvt3imSiPYAwg3NhHA+IZgRqHWYb/ABFifGpR8lbWSphQE32hDPc7m7MbG57bU8wuBs2rppH7LFhp2uOCgXO/b3DupHoSMIJJQ4ISdrcQ3RRRm+xNviPfbsqQhacsCyxqvaAzM3vYDjv/AJenpqJzHlbg8NfpsVBGe5pUB/lvepIKFz+cn+ly8Tqt2w7q54W0OdDA9vEqfIVgcbyMOpGAO9I9+/4zuO/jXSufctcHjcNNBEmJxIljeP8AMYaVl6wIB1sqrsbG9651w3JrESixZU06gVkkCldJ0N1b3FiLWt2UtLqCMxeGZes9rkn9ZST42U7Vb+aLM+jx3Rm1pkK78NS9dfoR61D4Hk5A7aWxcadVmvpOk6RewdtK3NrAd9fcskSGaKXDLM7xyI4uFNwpBI0oDxG3Gqc0Pcxyh5RVmxrJBwfc6FXDN+yvtS8eCc9gHtTl+VGBRQSw3ANtyRfex7jULjudjL4eAufFgPxJriY9Bl8r8/4ORH0uPeT+fwJkZfbjv4ULh2J4WtwA4VQMx5+4RfooVPoW+thVYzHn1xL/AALpHov0F/nXRho2vrSM36ZH7Jsv2Bu02pvPJEg68yj+IfQVz7jucjGTcZLe5+pqKbPcUxJMr7gqd7CxG47uFdSGRw+qVr0XH9pnQeIz3Cr/ANQt2dUdvdc2rCOXfRnHztF8DsHtsbFgCwNtviv71E4jFSSEtJISWtclib7bE27gAKSATSd21bWAAt+9c3uLbWsDfwrLJmlk4bOjptHj07uN2LIdDRvcHVxsbkWJQ6r8D2+RFafyQzm1lJ4gH8D86yfoz/8Au31qeyvNSoTf4Tue25sdu8ca1ckbR2NJm9rJfZm84TG3HGpBccBYVmWWcpRYAsb1bcvxmqxb0rVvszv7YzVlnhxG9wSD3ipOHN3X4rMPY1DYeYWp0DWVOPQ0cuKMnyiw4bMkftse4/5vTqqren+CzMrsxuvjxH9qshm7SOfl0tcwJyivINFbBonqiiihIVy7zqZR9mzqdbWWbrju/OCx/qrqKsQ/KOye32XEqOGqNj/Wt/nQGUA6lUntNj/8gKH2db+tMMszBsNiI5l+KJ1cdm6sGt8qeL1gwHaCR/EOkX+pSPWo/GfHfsaze+/1JoDpSPMcdjYOrDg44X/OfnpZ8W3WPS30xqoG5uBq8uymzziEFcRnUeGUb9HhYsPh733OnUZJPM2B3rJeT/KOAxGPEu2kRhVDl5hqC2AVTcRjYcB62pjg+UUxk04aKMAAEhIwmwA1Fm2sLnifCjXz8/cRfNGrYjH5Q3xnMMxP77Yl0P8AOY47elqSTlxh8L/6XKsNB3PM8MbeoiV2+dZ/HLmEjxxloY3bU6q7KzOh1XOnrBkCg2Ft9Nxc8atm+XNGEcv0iyarNpdd1I1CzgG2438fCpaXZjk1bNeeKdwVbE4aMfswQGY9460rEH+Ws/xud4RpXlZZppJGZmYssQZmN2NowtgSTtVWotUEk+eVCL+iwsK+LDpD7tSM/K/EsLdIVHcgCj5VD2r5QC8+Nkf4nZvNiaQovRqoD7Ravl6+UAucS2kLq6q6rAD9qwbfib2HGky3mfOlcNl0su6Ru4H7Kk/MCpfLOQ+KxCCRUAQ8GdgAd7cOPHwoCD6SvhkNW7H82s0OHMzOjAWuF1XsTa9yB22qZl5u8PFFFMXeRdUTMCQuqN9msALggkdtAZwqEnYXqx8jsvibGRRYsMsUrBGIOkrququG4bMQa0MZLg8FiYWCRhfzkbatxuLxv1u3Yi/iKrXL2SOZ+kiKmwW5W1rjqk7bb2U+9Q2ETeY8gI8HKDFjI547/CpHSr29YKSLbcR7U/wuYre16iclwjNDHII3Osb2VttvLvr1mGF09Zbhh2cD4itObtnpNGtkepdMFjKlf9U3AH+f5tWf5fnVwCf876msoxvSPvsOAPptUOVcI2pRjJ2XOCcEbnelb1D9Jo2Pz3vT7C4jUO6sGa0sdcolYMzdF0ixA7+zwr5TPXRT3ZLg1Xgg3bRcKKKK6JxAqk88OT/aconAF2jAlX+A7/K9XWqryvxxciAHYi8niCNlPhbf2rGUlFWyzHjeR7UcvZY46t9huL92kiQfLUKayrqUEfqlh6fEPkW9qc4nB9HNNESRoLkfvaL289qjWlO/ib+vf8zWRWfL2pzgce0TEgKQQVZXGpWBsbEeYB8xTS9ekQk2AJJ7BvQEq/KnEH/qaQEMYCqihUIsVWw6o8u0k9tR2IxTSG7szHvYlj7mnP8AoM/VvE4DsFUspUFjwFzUnNyExEegyaVDOqE3voLEgFrDhcHh3UIK9qovV1xXN50BQySMV6VY5LKFsGJF1JJvuLeoqXx/IjDYZoXI1BZgJFZrho2JCtbs3+tBZmYFOsNlMsjhFjcsQSBYgkDid+zxrT8xwuGwsuHkQRgxSdbSFGqNwQbgcStvnXvFZyjzQPh0aRoWb9GrG6PfUPhHba1BZQMLyKxDyiMqEJQyAsRYqDYkab3PhUtgObktiDFJJb810ilB8e+kqL8CD51cI3xGKkSSCDR0LMl5WVBdgLxkXv4+tK5fkuIxZ6Zp44GR3iAVSzK1gCCDtbh9aiyOSBy7kBh0xUkT6pAESSMsbbXs4YDYkGpDKcvwmFnnRxGg1JIjNa4FrMgLb2v2U8y3k/HiI9c8splvLG3WVRGyk2Gw3B2J4V7y3CYQ4MAxKJCkisxuWWRSQGBPDs7qAa5RnqQGZIULqZC8YRWcANuwGkdh8qZ4XlQ2HjeNIzp1syEsF0hjfTax8asmW8vY4sPEvVDqgDBdusNuCi/Zfh21WsdEJXlZFI1amUEEbm54HsvWMnRlFWNp+VsswZG0hWFiN2JHmTYe1WHIMgWfC3llmABZVS4VAALqdxdxq7KhObbIo8VM0khLCIXZWNwzm9gR2WsdhWpKobs2HyrBt3SN/TaaM1ul0KxFyfwqwhTH1wF1SDUTqBuSNW2k8LWqRxWGjmZAYkspuoCKAL27ANxtwp9mxASw2BKj53qM+2hDeqMjknTZ08eDF1jH9yxRS2Ar7MivcMqkeIB+tVo5mWPxC1qcpmnZcnsFRxRbKFHzGcicJJeytGT2xsVF++xuPlXjDcjjEtkl1cLFxY7cAbU8jzHYcN6dwzfOq2iE2uh4lwD7GwJtvv8AS9fF1IfhYW7bbe9O/tFKJJftqXyZb3XI1GJb930uaK9yutzdQfb8aKqH4F9ooorrHlxLEYgIrM3BQSfSs9bEly8jcWJP9vSrDy3xxWJIxxkbf7q7/Uj2qsqOp3VqZpXKjsaDFUHN9zF+W+E6HHF/1Wa/oQL/AFb2pryXySKbEJHNfSXKGxsb2su/de1WbnHwNwT4XHmD/wAE1VcoxRDhhxsrj7yGx+lX45XE0NXj2ZWl95peB5C4WNyPs4sumzPd9Vxft22Nh61UcVlowGYkqLKkgYD9w2NvY2q1yc4es/mcLI7bcWAFxvwUEnfyqJzjA43Fv0r4R1uoACI52F+JO5O9ZNpGtGMn2HeZZmuKiaKCKSQ3UoUjc2KkEEkiw2uNqVxbYnFs+H+ziJ9CyOZGCkBSGDgW338+JqRg5ZJFBFHL1XVArKbqwI6ttAF9wB70wxmfSvMuKTDyMqRujnQyqUO4uzDsJO9rVJjVcH2TJsRiJ2gxE8a2iEg6NdQkW4sFJI3BG58K9RcnIzinimllnXolkj1OVDb2YMt+I37RXnFpjXti1SOLREzKC2stG252AA8bbHevuMyOR4ftDYotL0PSqI00LY7lAwN72v2dlALYLA4bD4uVOjjUPGjxl7N0bKbSKC/jffjahOUEMGJxFnAjk0OOjFwHAKsBpFhsSaTxmQYZsGZF6RpDGrq0jl9R0hmBvt+2LeFLZtPhzg/zaRRlkR49KqGV16xBPE33FAN4c+eOWV0gleOd003XQDJbSbFxuTfzpUx42GUm0UQxEyqdbCTo5D1btoO17Hs4iks65VjFRMiamkbo3AUM2mRbHgBtvccacYpcbjFIXCul2VtUmmOzKdQO+53vv+8aARlyApNF0mJOmaUq5jTRpcrcWDXtc7X8OHCnE2QYSDFwAjpY31Kwdr2e10J02491N8/ybGLCZZ5IgqspIjZmZd9nudtieyveeclEjw0jdPLK6DUAQiIw4tpVe23b4UJsd5hmWHw0+HljRE0MyOAoW6sDZtJ3uO/xqJ5Sco1xDCRNyoKki5HG434dpqQx+CwQwz9DEis0aurnUX1W1bsew7D1pDN+WsMmF6IkDXEAVW1la37Ci9wwqGrEXTsb8i8RJhZZWmjaNJSpDMNNyARa3HhVkxWf9Gdt1PA1n2a8tEkhVWRi+kAmy8QBexJ7xe9VzDctJ4tgxt2XO/r2VXKMk7idTS6qEVtyI13FZv0iC44Hjwv71V8wzrciqZLyzlf4ifemz8oSe+sHjcnbNietxriBbVzgjcEbb2peDldvVE/1At37eQpbL7Pub+lT7SNb/LnJ0jTMJypQ2qxYTNgbWrI4cI1xoJJPZU7gsykhOmTqnu7xw2qqUa6G1DI/to04Y0Hw8q8y5kFH971UIc9UjjSOIzHVwaqpWbcGkW0Z/wB9fap8OMsONFVUy3dA6Fr5evtMs2xwhhZ+0DbxY7D/ADwrrN0eUSbdIpvKjE9NiSBwQBB58W+f0puwstI4VixJO/bTuaO4rn3ubZ6PHDZFQM65wVvESNyKzzJ4naRFVSW120jjZx/yPnWt8pMpEkbA9xtTDkByRaIHESDTI4soOxVO+3efp51djmoRdmvq9M8mWLXT+Czcm8K0MUcRsWQdYrsLkk2v22vxqyk2F96YYbCEcDbtpwCydtx41isifUtWJQW2HQaZhPoa/V1hblioJCjfiRVVzjlurROkMgmkcabWLKAdiertwJ7amM9n6OOV+LMpAHodhVU5Jcr0TDRhpViMZIYAIC/W1AntNwbVbhfU5/qMIxcWutcn3JcwxMsAijw7SdGDGXZlRADfqsW8Ozwr3gsrxiumEkliiURFw1ukJQEggEGxO52tTDB8tdM2Id0NpWDhUN7MLrc3I4rx8ajcdyuc4hZlOnQLIj2sqkWPA9p39qvOZRY8y5Nphkh1YqR4jKsbr+jsp3JQaje2/HvpXNsowmGeGREBVZVEqu2u6tt1r9xBPYKombcrDiGBkYMVvYIp2vx7TfgKbS5xJJxEjffYgfOoJo2SXlbh8OLK0SDuTSPklRGL5x0/VDv5DSPdrfSsu1THhpXyGo32289xUvl/IfG4m2mOdwTuQulR3HVwPvQiiazXl08qMhVFVgQdTajb0sBVem5Tk7dIWsNPVUXsBptcC/DarVl3MRjZDdxDCP8AuMZX9l2q25ZzAxLbp8VK/esSrEvvuakmjGzjmawEbHu1GwHkDwpnmWLlTjpF+wb/ADrprK+arLcPuuHVm/alJkPzNvlWe8+HIBV6PFQIFW2h1RQFUgXVrDYXAI8wO+hkjD2kJ4m9eadx5azcKJcuK8aWTtfUaCil4sEzC4FE2GZRuDUkUxMPT7KVJaw2HbTOKK5qRK9GVYcDsfwNYsyh1suuWaI0uFu3aTxpPMgHQ3AvxHeO6ojB5hTp8fcVrSTs7sMkZRI5cQ2w3vTuKc99IiBWVW33ve3macw4MdknuP8AisnRopTi6HKYg24e/GilogoG7+w/tXyqqNhSZ07VE5T5x00pjX4ENvNuBP4e9W/NcV0UEsn7CM3qASKyrKZ9ViTe+/nVmonS2+TX0GJSbm+xO4OC1PGWwpFXAFepJNuNUxpHS5bInM1A3t6V5ixLXHVJpljcQXexPaeHvT7Cm1t6xbTZfL6KHP25j+qR5g15nx9hX2dif1jURm50Le9zUTMItMq3OFnVoLX47e/H5XrM1zIjgAKluWOZdLLovsl/dt/kKr1q3MEajycPW5N+Wl0XA4fMHPFj6bUiXJ4mhIyTYcakYcjY1daRqxi5dEazyG5mkxWGjn+2KyOP+it7HtBLW0sPKr9lvM9gITdkeRu3W5APolqzPmTziTB44YYkmLEXBXucAlWHdwsfA+FdBinDIaa6kdgOTmGw/wCigiQ96oL/AM3GpG1faKkgKKKKAKbZhgVnieNxdXUqQe4i39/SnNFAcsY7KzhZpYX+KNip8bHj6ix9ahcycWsK3zl9zUnMJzPDKsTsFDqykqxXYNccDaw4HhULNzBJ9kIE5bFX1ByLRcPg07kD97j4WqtRdm486cNpneVYRAovT5Msil2HHu76b4rKZ8BMq4iNkKnbVurfvK3Bh5VNYTMEk0hwL3G/aPI1U7V2dXTPHJJUUrPsg6C7KNu0fjULPPqQir9ynzFJFsO7fx2qq8meSEmNnWJXjTUfilYKtvqx8Buasg7NLXYY45/Q6NEVhcTYUvNmG21bjj/yfMO0cQhmZGVbOWXWJG467aho48OFgPG+ZcoeabH4VyvQNIvY8QMit7C48iBWdHPUnVIY4R7RqPAUrE43I7OPh/amrxMh0MCpXYg7EEbEEd96+K5Xcd/v51VRtb7SJeOYW+GimC4hDuWKHtFifYivlRsHus6G5f5uUi6FeMisW+7wt6m/tWc5TjLEr3GrRzkTWxaj/sj5s16pMfVnv2MB9K1c7uZ0dElHEqLtFiLrfw3pXpri9RWFl2tUgrbWrCL5NhrkhpxZh3kk07il0+PhTOZe0ne+3lTlI+FQ2WzVsdRy6qZ55D+bv3b0+wMG5pbMcNriZe8Ee4tWTVo13LbKkc4Y2XVI7d7E/OkQaVxMJR2UixUkEdxBtSQFdNHnH1J7k5l+tgT21oEGRKEJAGwv/hqocnZAhXuq/wAMutdA/WHW8uJ+QrXm/J6PR4Yxw3R55r8t6XNlYbrCjuT426Nfm1/St0FUDmnyiOFcQykF2dFYDigCBgD3XLMfStAq+KpHBzy3ZGwooorIpCiiigCiiigCiiigGeaZXHiYXikUMrAjcA2uLXF+BHfXMecRSYPESROP0blfEWOxHgdj611RVL5cc2kWYnpFbop7W1W1K4HAOvyuN/OsWrLMc9rObcfmV+Bvfs/5qy8kcIxTdFcdtzY+lOs95ocfh2J6DpQP1oTrv/D8Q9qYYPGvheq6sh7Q4Kn51g+Eb2ny/wCzdJmwc3XKRxMcHKxYaS0RY3ZdNtUZPaANx3WPhWi1j/NVl8uKxzYxgRDGrqrHYO77WXvAF7nxFbDWULrk19W4PK3DoUblvzWw4/VLGeixBHxD4HI4dIO/94b+dYhnXJufBSGKdCjXuO1WHerDZhXVBqMz7k7BjYujnQMvEHgyHvVuINS42URnRyi0dFapnHMlOszfZ2R4jupdtDC/6rC1jbvHGisKZbcfJY+dbD2khfvRl/lN/wDyqhTP8B7q03nXhvhon/ZkI/mRv/qKzR16vp9BetHUcTOtoZXir57k9gJbgGpSJ71X8sl6oqZw0lzVRskcJdTMB+qx/Gn+G42qNVdLHxJY/wARP4W9qf4WTf8AzzouWbHD5JmDb/P8/wANe2ba1NBPtwoE9XPoa23mzL+WPJJWzAs80eHhlAYvJqPWGzhUQEseB7BvxFRvLbA5ZFFh1y+Z5ZF1CZnVl6S9iri4AFjcWHYRxsTVu50MEJcKX4GIhx4g2Uj5g+lZEK3MMt0TiavHsyP48kxlON7O0VaMDn5jIP8And9KrGGy4EAg2NOMNA2rcg93Hj41jOKbN3T6mePHta4Nf5p8aWzTFgG6shNuzqMiqfYn3rX6yLmIwAJxM5+IFYv/ADY/7fatdq6PQ5WR3JhRRRWRgFFFFAFFFFAFFFFAFFFFAfLUnNhUf4lVvvAH60rRQHlIwoAAsBwA2A8q9UUUAUUUUAUUUUB//9k="/>
          <p:cNvSpPr>
            <a:spLocks noChangeAspect="1" noChangeArrowheads="1"/>
          </p:cNvSpPr>
          <p:nvPr/>
        </p:nvSpPr>
        <p:spPr bwMode="auto">
          <a:xfrm>
            <a:off x="0" y="-949325"/>
            <a:ext cx="2324100" cy="196215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496" name="AutoShape 16" descr="data:image/jpeg;base64,/9j/4AAQSkZJRgABAQAAAQABAAD/2wCEAAkGBwgHBgkIBwgKCgkLDRYPDQwMDRsUFRAWIB0iIiAdHx8kKDQsJCYxJx8fLT0tMTU3Ojo6Iys/RD84QzQ5OjcBCgoKDQwNGg8PGjclHyU3Nzc3Nzc3Nzc3Nzc3Nzc3Nzc3Nzc3Nzc3Nzc3Nzc3Nzc3Nzc3Nzc3Nzc3Nzc3Nzc3N//AABEIALwAaAMBIgACEQEDEQH/xAAcAAACAgMBAQAAAAAAAAAAAAAGBwAFAQIEAwj/xABREAABAgQDAQgLDAcGBwAAAAABAgMABAURBhIhMQcTQVFhdLGyFBUWIjZTcXOBkcEyMzQ3QlSSk6HC0dJVY2SDhJSiJCY1UnLhIydDREVis//EABkBAQEBAQEBAAAAAAAAAAAAAAADAQQCBf/EACcRAAICAQMDAwUBAAAAAAAAAAABAhEDBCFBEjHBUWGREyIycfAU/9oADAMBAAIRAxEAPwB4EgDWKKr4jYkFltILjo+Sn2nYI88a1oUSjvTG1QTZI4yTYCFFW5kYflmJusttT9enU7+zKv8AfMSrZ2LWm/fKOthyQAym8Szr5KmRKJF9ipkHovGyq7UbaOSI8ryvywkXsc4mdVcViYaTwIYs2kDkAEeXdliX9O1D68wA8DX6l42Q+sX+WMdv6l42R+sX+WEh3YYlP/nah9eqMd2GJP07Uf5hUAPDugqPC5JH94v8sY7oKj42RH71f5YSHdhiT9O1H+YVEGMMSfp2o/zBgB4d0U/42S+tV+WJ3Qz/AI2RH71X5YSHdjiX9O1D68xkYzxMNldn/rjADvTiKeSbrXJLHEmYyn+q0WdNxK0+6lmYSWXTrZY2jkI0PohBs48xSwq6a1MLHCh7K4lXlBEEdFqKcWMu9ittyOIJVBeySwyMTiRtIR8lY5NvQA+m1haQpJBB4oxAngGvGr0xCne9dHerTxKG0RmAK7dOSXlUuXPuHZxAPoBPSBCl3VH1OY7qSFe5YKGkDiSEC3SYbu6OQJuj88HQYTW6aq2Pa0OJ5PUTAA5miXjzzRM4gD0zR1yUhMzwUZZlbmX3WRJVb1RX542S6pGqFFPk0vAFv2iqN/gkx9Sr8I5pyQmZJKTMMuNhZIGdBF9I4+yXfGL+kY1U8tRBUSq3GbwBvmiXjzzRM8Ael4Idz6YUxjeiKQSCZtKCORQKfbAzmi9wKr++lDHHOt9MANzAg7ExHVpVFwlE0bDygRmNsKa4zrXOB0RIAsN0j4VSOdjqqhOboLSpvdLrjAdlWUh5JLsy+G0gZE8e30Q5N0b4XSL/ADsdVUIfdaP/ADFrnnh1EwBFUhkvLbZq9MdIWEIO/W3zyamPKbpjcsy8s1OmrW0FEtofupVuADjPFwQLXN73iXPHAF9UOw5WTlXpadbmnXgStkIKS15Tc9AjWlpZnlLD83LyeW1t9PutDyjiHrijuYkAE7clKrLQNVkk51hKipfuO9Jvt1FxaOWroZp6mUsTcvO74jMosq97P+U6mKLvuWIQoGxBB5YA7DP/AKofSMTs/wDUj6RjiiQBeUQM1OeEtMzUvINlJUX3ySkW4IJcLyrEluh0aWlp+XnkCZaXv0uTlvmAtrC/vBTuZeHFH5031hADrwlrjWt84HRGYxg83xrW+cRIAst0b4ZRudfdVCG3WvjFrnnx1Ew+t0T4dRud/dVCF3WfjFrnnx1EwAIxIkSAJEEZjrptPfqU43KyybuOHS+wDjMak26RkpKKt9jWSlH56ZblpZBW6s2SkR2Yl3ntu63LkKS0lLSlp2KUkAE/ZBJLS7Uqp6kUNQTNJRedqTmxtPCEwMVB2RbBYpzSlJ2KmHvdK8g2JH2xWUFGJy4szy5L4/t34K0iMRmMRE6yQVbmPhzR+dN9YQKwVbmXhzR+dN9YQA6sHaYzrfOYkZwf4Z1zb8I9giQBZbop/t1G519xUIXdY+MSuefHVEPndH+G0e3zr7qoQu6t8Ydc5x90QAJxIkSAMiLjC1VRSKwzNPAlqxQuw1CTwiOGmNyjs22ioPuMSxPfrbRmIHki/qFMo7pKaTU6ahgWAcmlvB0+Xvco9EZ19MkZPEskHGXZnfhpLMvVKlR55QUieRdt4H3wG9iDyg38ogRqkm5T6g/KOKClMrKcw4YupSWbkn5d5VfpZ7HJLYG+ryk8Qya662jgqQkQsvNVByemFKupRYyJ9Nzc+qKSyxlGiGPTyx5HO9ml8rn4KqxjEEq5eXm8IP1B6Val5hmYS0w60Mu/g+6BGwkcYgaiadnS1RIK9zDw6o/Om+sIFIK9y/w6o/Om+sI0wdWD/DOtc59giRjBpvjGuH9p9giQB34/Oaq0dJ2dknqqhEbq/wAYlc5x90Q98eC9apA/aD1DCI3VvjDrnOPuiABOMxiMwBLwZ4dXVajRkss0inVRiUVlS04AHU3uSdCNOXbHDRKvR5WlmVmZOZbm1ElU5L5FLtwABQ09HFtjoRSKc64JmXqtUQtQzZ1S+ZR9KVRKbtU0UiuSzElVCbS+BZFK+Ny6h1hA5iVydaqKG6pTJKWdbTcNMICUka7Sk68PDF2qRW4jIvENacSfk7w5b7VxyLw3JpGYioOHhU6tlhPrUo9EeINLd+fJ6kr2QO1GpTNQLfZCxkaTkabQkJQ2OIAbI44vKy1IMSyGmXmFPI0SiXUXNtrlbhABOmxItFHF41WxJkgr3LvDuj85R0wKQV7l/hzSOcI6Y0wcuB1ZsXVs8cz7BEjGBdMWVri7JHQIkAWuOv8AG6R59XUMIfdVN90Ouc4+6IfGOTeu0kfrldUwht1T4w65zn2CABSMxiNtIAupSlMPYZm6mVL39l4NpSLZSDl4OPUxzqolVbZMwqnzKWxrn3sjSLukNF7A880g2WucQlJ5SURb4fYakcSmRcqM7NTiWyHQof8AC2C41NzHTHEpV+j5s9VLH1803t7JIBXpebZYbfeQ8hp0XbUoGyxyRumlz63kMJk31OrQFpQGySUnh8kE8hLmu4YXIN++yc4MnIhSrerU+qPSpM9s67Un25x2Vkqeylp1bN8ygn5IA5b7Yz6Cqyn+x24var8V82Ck1S5+VVkmZR5olJUM6LaDaY4YMq2tlzBcsuXdmXUCaISuZtn2G404IDbxPJBRdIvp8ryRbfdOjEFe5drjqkD9pR0wKQWblvh3R+cI6YmXHJgPXFdYuP8AuPYIxEwH4WVjnA6BEgC2xv8A4/SfOr6hhC7qnxhVznPsEPvGwvX6T5xfVMITdU+MKuc59ggAUjYHURrEgAidqkrKYaap0k6tcw86Hn15SkNkWsBy6DWPM4trBcQ52UErT8tLSQVf6jbX0xRE3jEe3kl6kVp8au1fO/uWNMq85S3XHZF8tqdFl96CDrfYYxTqxO055x2Vesp3RwKSFBflB2xXxIxSkuT28UJXa7lnPVufn5csTUxnazZgjIkAG1tLDQckVkSJGNt9zYxjFVFUSC3ct8O6PzhHTAlBbuWa47pHOEdMYehx4F8LKxzgcP8A6iMRnBGmLKvra76eoIkAW2NPCCj+dX1DCN3R6dNzePK45LsKcSJrKSOPKIeONPCGj+eWP6DADVEg4vxBcXHbE38mREOwewqe0lR+aLjrlsJV+aYdfl6TMuNNe7WlNwPx9EfRTLkn2scmm2ZXemlhoJCAT0QP1afmRMlyVSgNqSlGVKwnLY38o14r39AMc61EW0vUnizY5SqToR3c/VeCScI5LRszhqtPuJaZpz61qNglIBJh74bO+u9jpQ0ZhdySRfS1+WLau0udbpEwptcr72VKLKylWXjBy6R3PFUbvdnqM05VwfO83hSuyjxZmaY827/lNtRya6x4HDtW+YO/Z+MO2UmnXFh6eGdJcJyqOa9/JwX4Pxi7fmUssKcW03cjvE71qo3A009Hl5YY8EpR6nsMk4xn0x3PnU0CqjbJOesfjENCqY2ybg9X4w8alMGYaAcl95dSrhRl04jF5hxUp2E032O245kUpX/DClKIubfZENTJaf8AIphi8t9PB84dpKj80X9kEu5vITMpjmiqmGVNhUykAnhMPidVJCXG/SLSUuZklK2wNBbXZywtKXbuyw7b59ppwWiWLNHI2lwesmKUEmwuwR4WVfz6eoIkYwR4V1cfr09QRIsTLXG5CcRUUcbyuoYB6i0F4pxEq17VE/8AzRBtjk2xJQ/PL6phbYirLFNxhiBp555BVPqUAhF9MiBGNWqMatUFEhOIlC5kdYW04Mrjbh71YGwEcBHHG0++xPTCFSzLDICQA2ybjThMCjOMaSlsB5c4XB/1EDU8ljGy8aU4KG9TE4E21Cm7m/oEcEND0NffsjjjpGq+7YO6GzLy5Mwubbl5pBskO6BSSOA+uLSaqSH2VNOz8lvaxrkUnZ6/ZCzaxzIpWkqmZspBFwGo6XMf0raw/PoN798i9hH1lmaq1dFZYW7qTQVuS6FLLjilb2VZs1tbX26R0tLlpdCW0zkuoBWZIU6D31xrt14eT06wEDH0idk1OelqPRGP6TkCXXp8qvqUptpHqOolFNUeMmnc2mpUFNXRLzLiVsPIdXa3eKzADjPLGaS/JyuXf5pLCglSFd9lUnNcX1tfbAUvHMkrZNTfpa1jDWNqeHAXXptaQD3uQp+2OLW43qqt1R16RvTJpb2H0/O051ltKJ1o5Mxy5gAL20AuSdkBsi2UYvw2eOf9kVszjCmrSAw/OJ4VZ0XjbD1YYqWM8PIZecXlnQSFIKbaHj8kR02l+g3K7stlzPIkvQN8EK/vZWLbQ+nqiJGuBO+xbWT+0DoESOsiWuO/CWhefUP6YS+6J4dVs8Bmbj6KYce6y04xLytTZuFSbwXpxHTpt64UG6Q3bGU9Mp1anQ3NNHjQtAt9oPqgAZiRIkDSR4zTxaQAnQnh4o9o6JKlt1VzeVTIYdA7y6bhXJAHOaNPePY38Iz7xv43y1s2zjtraPKWd31HfDUfbBf2jUZ0zo0mSjJffLovky3tlvs4LwOzlMapTu8ImA+9a7lhYJ4h5YGHPEiRIGkgg3PfDqg88T0GB+Cbc2ZLuNKa8dG5RSpl1XAlCEknpHrgBnYCN8V1jh/tA6BGYzuUtrmHZqeIID76li/Fs9kSBgw67TGqrT3ZV9OZDiSkjjEJev4ZcZZRSa20+tiXuJKqS6c7jKSfe3EbVI4rbLw+o4p6Sl5hBS82FA8cAfNq8CTZ+B1SmPo41rW0folMaHAdW4ZulH+KP5Yd85h6mrWolgXB4I5Bh6m+JjAJnuFqw2zVL/m/9o1OCqok3E3SwQb/AAv/AGh09z1O8UfXE7nqd4s+uAsT/aDEe97321lMlrW7NHTaOY4JqxPwimEnW5nUw6u56nn5CvXE7nacB72r6UAJYYGrB2O0s/x7cTuFrPjaYP49uHSjD1PVe7avpRjtBIZrBCgP9UBYmmsCVIqBfm6Y0jhUmYLp9AQk3goo+G3GZNymUhLhVN2TO1J1ISpxu4O9to1yp4yTc2hjsUCnpVfeifKYIafTpWWRdpoA+SAOTC1GbpMg20hIGUW0iReDTZEjQf/Z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532" name="AutoShape 4" descr="data:image/jpeg;base64,/9j/4AAQSkZJRgABAQAAAQABAAD/2wCEAAkGBhQSEBUUExQVFRUUGBgYGBgYGBUaHhgYGhcYHxkfGhgZHCcfHR0jHB8eHy8gIycpLCwsGh4xNTAqNSYrLSkBCQoKDgwOGg8PGi8kHyQwLywsKSwwLCkpKiwsLCwsLCwsLCwpLCwsLCwsLCwsLCwsLCwsLCwsKSwsLCwsLCwsLP/AABEIAMIBAwMBIgACEQEDEQH/xAAcAAABBQEBAQAAAAAAAAAAAAAGAAMEBQcCAQj/xABNEAACAQIEBAMFAwYLBgUFAQABAhEAAwQSITEFBiJBE1FhBzJxgZEUQqEjUrHB0dIVFyQzVGJjkpOi8FNyc7LT4UOCg7PxJTVEZMI0/8QAFwEAAwEAAAAAAAAAAAAAAAAAAAECA//EAC4RAAICAQIEBQMEAwEAAAAAAAABAhEhEjEDQVFhcZGh4fATsdEiMoHBQkNSI//aAAwDAQACEQMRAD8A1lRXaivFFOKKBnqinBXiiuwKBHoroV4BXYFACFe0gK6AoAqL3M9hMR4DNFyUXUaEuCRH01+Iq3rLeZh/9aH/ABLH/tmtUikmU1R5Fe0ia9pkipUqVACpV4DXtACpUq8mgD2lSpUAcmvK8vXQok7V2KAODXhrsivIoAbIrginYpq3cDEgdjBoA5NcsKcK1yRQAyRXDCnLrARPevGWgCOwppxUhhTTigYxFKuopUAThXaiuVFc4t8qEzHaaAFisWqIxkSBoJG9e8Jus9pS8ZtQY20Jj8I1oTt45WJGe2s6brMfE61M4Zj8sFWDLtPfTyPeoUh0FoFJnA1JAHqa5w13OoYd5/AxQrzPzTaw7ddxFMkQdTAMaD1qm6ElZf4fG5r5APTB+ZlY1jymrKKAMDzHac5lvhi0yemBHYgiB9KK+C8Q8QRIIiQQZHb9tJMGgE5oT/6uD/aYf/katMxGIW2hd2CqokkmABWac1f/AHX/ANXC/wDK1EPtOss+CCKYzOJ1iQFYx9Y+lK6sp5opObvanhiot4a+pbOM5hgMmsgHKdZjyox4FzZh8WPyNwMY1XUH133rDMHwmVAyQJYk50mY06SdJgVecncFuWb/AIk6ZtI30mJjSlqrI9Jt9NvfA8yfQV1baQD5gUCcx82rYbqDMNZGwnMY+NW3RCQW4G+Mz77699fp/qKng1leF9oKOyjwis95G3ptrWi8FxguWwQSQQCJ33NJMGTbl3KKrl4koume48xoPjt/81W80cY8PSCerbYRA70Hvz+Gfw1tQ22aZ/CNdKTlkaRqlu4CJFek1Q8rcTF1JAIEkbzr6Vc4y7lQny/HXSqskr+M4zoIG4gwIJPyOg+dSMHj1IAkTHwP0P6qBn40+YwEGpMtMgfGaFr3tCu2sWoVAVzIDmDDWe3l+yk7RVG4V5FR+G4nxLSOPvCak1RJDxeOCeXz/wBa1Q2eJm27EfeO5G/yERr8arObuKEXSqESp3kHzkEUFcwcbxHhjIxGhJMLqPMfU1LKSNhwOOF0aRPpTt1wok1mfsp5qe/ea1cIJCtB2Okb0a834/wbAbTV41Mbq3f5UJ4E1kjcV4wGgKASp2Gp9ZMR8q9t8x6gHX0ykH9lAtzjNyWyvlBk6AGNu9BWM5xxIvh1cwDGsaiZG/rRnceD6FkESNjTTiovL+O8XC2nj3l7fGpj1SyhDBFe11XlAE1aqOccX4eEZoBE6g7RBP6qt1FD/P6zgmG8mP8AK1KWwGXcG4Abr5nMsrA6yB56+kV1d4dibN8XbdwMHzNoWA0GsztPp61c8u8ZVrp/JFZIJJMzCxHoNJ+dV+K46si2EcdpAkEy06bwZAp42Btmv8r4rxMLbf8AOBP1NYz7Wz4l+yRAlsRPrluQPwrYeTbBTBWlO6iD8Rp+qsm9pWEZmtFFzFXvnT1vv5VL3Q+YN4C6ysCMolYgen6xt8q2f2egeED/ALw/RWV4HhBChnBDQIHw3n51qXs6UiyAd5b9C1Qim5p/+5j/AI+E+mVqJef1nDx6XD9ENUnM9kfbS3f7Rgx/lar/AJ8WcHdjfw7kfMCo6jMZWwCDJ1JJ/wApoq5JwhcvJ0B0HxBjWhnC4JirmDrPY/mmjL2e2MrXFJJJIb4Sdvp+mqrArNQse6vwH6Kxz2kpma0NYMz/AIlytktDpHwFZXzdhg+WdhPy/KNH6aT3QIC7ljIVyltG+95TW18mn+TWv+Gv4E1l+K4aCyydF128tfnWk8kMPCVfJPX84+fypvcCNzGdW01F0EfRP9RWVc13JxIdZWWAMehjf5fhWkc2yWuDsLh/5FoRPA7YKXYPUYEjT5z5fCkmFBxyBfm3Hkz/ALauOdSRgL5BIIUGR6MKpOQiNYJIJJB8xlgfoNEvMOEN3CXkG7W2A+MaUwMsU9JE6kAkHWDAmZ+NBPMd0jEL1AxEmAJI229KNbC5StpoLRlbXuABJEfAUN8d5dZ7s9UhhprqYP6Iik2ikmbdyXfz4Gyf6oq7qo5VwvhYZEGygD/Kv66t6a2JZkXNdmMdiCTHUkD4qfwqg46jDDLDHvIHbU/hRzzrgFXEG5EZhBJGn3YobxHDQ9sSpAPofL012pMpblH7ImK8VA7Mr/8ALWn+0+1mwHwu2j/mj9dDPIvClTEWmVYh99ZIZGHftpWgcz4YPhXBE+6Y+DChCe5kWQageRE+ei/pFBHGcA6H4HTfzrQrGFJuKijXbXSPiaax/Dyt4qVBgkdiJU699tapyVCSYd+z9yeH2ZEED/v+ur9hUPl3D5bOWBAOkbRlXapz0lsA1FKvaVMCWKpecgPspzAkZlmPmKt7t0IrMdlBJ76ASdKG+N8eF601pLLOtxCJZ1QgnbQg7GDSYABwh7YukSSGkA6LB7QW0/8AmvMLkziSYny8t6Ys8kYw6k21kfnzv8RvUu17PsYXBF5FAiYJn17bmkkU2a9y7cDYZCDIOYg/+Y1l/MTW2v3FynNbuXc2qiYd2ESddBsKPeE4p7OHS0EUsqnUtAzEknQCYk/ShDjPIeJxV9r2exbL6sqh2BPn1dz3oaslOnZTX8TbKIT06ZiQVOhMAZQSfloRqYijrkS/bJKo+YrmntpoBp5UMn2R3WBnEoJEE5TtRLyhyPcwOYi8twkQCysAvyB1+tOht2Ncyj+UOfK9hD+DVbc8YhVsqHWVclSZgAxIM/KuOJcqXL103DeCglCUCSCbfumSZqTx7l98Xa8O5dCroTltjUjvLEkfLzNLIjN7N+0oZSyxE/fI3gwQN4G50qVy9xC1bvKRqJGUBpOp31g1fj2T29AcRdK9xC/6FS8H7MLFu4r+JcYrtmykfop0AYW/dHwFZVx7ioL+GygMjOp7xDGPn/2rUPBb/aH6L+yh/G+z7C3rjXLniMzmSc/f4RQ1YJme43i6kAASANyF2n0OvofgIo59n/EheRoWMoAnz8/pTo9m+BjVCY/rn9VT+GcOwuFQpauLbWZI8Rd/ixmlSsd2DPOnEfCvXEYDqysnrKgEntErH7aE8TxkZAF3BMksIBPcCdDFabxHD4G8VN+5acj3c11fPtqO9Rm4NwtRr9nA9bi/vUUgso/Z1xw3LxtQsBSdI0Ovlp50f41iLTkCSFYgeZgwKoOHPwy058C5hkcjXJdWY9YbanW5uwH9LtH4Xp/Q1NYEZXjuMM9wuW3kkIAsnTvvofOot/i5zlzm1JaCx9NJM6xoPWtNHGODk6NhST5AH9Ary/xrg6e99nH/AKR/cqaKssOQcQ74JWckkk6nuNI+m3yojoSu84cMtBQbiKCJUC3c29AE2ptPaBwwmFfN8LF86/4dNNImmVntL4i1q4gkBXAI3BJBhtfhHY0B3eLHJkYNMyD1mNG+XcGfQVpp504e1xkhiye8Dh7oy+rFkAA+NNpzhgDED3pynwSAxG4BIg1LlEpWBPJOPZuIWFUnKDJEtEBIJMn4n09NK1nirBrFxVZQxQ5dR70afjQnZ56wNwstu3cZlBOUWNWggEKCeognYa1C4h7R8BauG2UdmGhCW0YBvLMGiR3gmKFJJ0JrmBt7GuxnKzQdZJA+mn6aiYrEvJPhATmgQ7QGGhBkkEdvLzo2/jJwxbILF/NIEeEm52+/Xt/2g2EmbN7pgNCW9Cex/KUWVdFpyFxQfZT4jBerTO0GIHZjMD/W1FIcESCCDsR3oAsc72rhhMPfLGQB4azI3EBjqBr8KMOX7zPh1ZlZCS8KwykDOYBHwpxlyJceZNNKvYpVYh+5bzKVP3gR9RFZ3x5sTh8QUC2mVupPzmWT7xbpB0J8oFaOKF+duH52sEHKWY2p7DOCBPpLa+k1lxNvIqG4GX+Z8WhcjwyEAMC0MwYzCnqI8tRIM/KmeKcw8TW7FuAChuAnDrok9yT6DTzqD9jxPjtgWZPExNxRcJllBzBjB9Bp32qVwXFYi7eKKGvv4eS2oLDKMymbjFo8MRswjq84kjYNUU9z2kcQBg3wsbxZsDbfdDRDheNcRfP/ACt1GuSbdhe4ALfk9j2g66bUEcWw38quWzH84ynJqJn7pG/pRDgbpcNazAutnRey+GUMmNtBH+jU8WTjG0OEbCTC8wYo3L1m5iXYJAz2yBdB6TKgIUIIOx/CCaiPj+IX1uYg4t8NZITJbVwW6hKqDBLPGrHaTppTXCeCtexTWMHcIVAc13Mxkj32kzIZulZnSPWjfk3gIVmF4S9koFVpJRgD1bQZEQe0doppZCuplnGeKcRw5u27mLxIuIbG955AuqWg5YE7dtKK8VwnF2Wy3cbis0aKLzOGJGnUwBH7AaqvabZ/l+JP5z4P/kIrQuZsOt2/hEzFTcIUldGy5XOh7TB17Vc1hUSndgHdu3hbvubt5xY6SVuXM2cQH6pCxm0EDcHU7VKTguLYWla54d2+QCHZjkUwZmTmYrsNuoyAQKl80ctHCNbVXbwXZEG+pN0nKwnrOpMnzo9xXLNt7tq4xM2kK6SJ6SoO8aAncHttSURuWDKMWLqO6C/eJQsoIdlOhI2WNfSpGJshEd0Ny6FRgniuz5rjQATmkEA7QBMyNAJax4zX70HOC9yGBHUCTBEaa76Vf2OUL+NC3stuwC0rL+IckACMo0gDYnckaUPhq7SJUm92VljC5vs6kBQitmdRlN4lLRkOo+6WOs7j5VFxXBlvXB0LcNpSXe4Om4VAMAjfQyxPkO5rQ+G8gWbJLAk3CmUORqDIJMTG4AgRpprJNRrvAbSOtm0seM2VtSZUAG8xkmJUZNNJday4sHhrcuMgSu4cWmK2QMOCT1WlVICe+xuNLBTAAykaNPVE0wz3LmHutdvsMxzWzed2CqHK9KuSCWAmD5jUUSc0YSLzBYDO6oARoRcIAMR/WI+KDyrzkrhSYmxeF0kkNoDByMVBDAH7wI7+XrT4cax6hLqCvFODAOilpBElVyqtxlbUsgBZwFEwSV1nTqrxsKS1oDu4G4ECDqJBGg9KvMTwG/gLpP5Nluq6F9BKkbFdwdZESJNP8Bw6/arKmCCWUjtDWnBFbRjSaIbygdxwt2xdI1bKLJVdMz3WJ08iBHwCnc7d2MRbm0qFMqIUcOrOR2gEMCAR3M+caUVcb5UBvJZsZLOHXquGQMrNmk9R6jl0A2EnzNXPEOTcJcsgjoFtIV0PugayfzvMzvJ761DheCk6ATg4uPeuNYw4bOwQ3CbcjKohFD5coAjT13q3HBGzEYjDuLrkC3ma29tpI0K6j8Q3rGtSMJxHFWrRsfZmuKCAly4PBBZm0hSZjWQfjMbV3ibePvLmvXLCpYdQwQMWnQGSdhDbg1hLh6bfl8z5l6rwUHHcJ4Ei5p4TdKSDLQBbAmJAJJE9v93Sla7bU2VVS3g92zZQ5OoVmAzzBOYCNflRxiOWvGsPce9cuXEkXQQoaFaRBy7qswTmkHYbVa4DlDAJYa4ELK6HM7M5YrudJABkdgNq0hDdCbABMILoueBbfMRdLAAhg0CGsgn3te35voaz7whmX83p3HbTtW88t8uHDYhjcKsLikWWE+6DrPYMViYBnLodxWOXcH4RLsJVGCgaamO/kIFbJYMwgxFy3nt9PT4hutH3MoIQAeYB0U+pO2rC3FZLji29wPOdIQkCQVMaSPPUwdNNJe4Zwa9j3DaJaME6gBFJPU8wWOh6R6TvRXc5CtWcPcvJeZiqlrTQoAXeD5lp1OgOxFYyjJ/tNFS3JPAeGflrYQOLMC+jkA5jlVShYayNBrBhTvJowah3k3ioazbtFPDbIGVdwUbqBU+Wpj6bg0RGtYO1ZEsOjilXlKrESRQb7Q+MhFtoQyw6vnIGUkEEAGe2syOw86MloV5n5ntWMXYt3V0GVs0EgZ300AO3hn+9UyVocdwB5t4omIxbXVJQMBlkQckAHbue5HYjep2D5msWMFibNpXtXrnSXXMQMo7liTr1evVud6ueUeI2LUXrjBbniYjN5lAgA076pA9Zqp4zhftNqbcMRfvgiQDBtJE+Wx+lTVJsfYCcPYtoC4uHMXKjTUCJMQZzESJH53nWgcocQsWsGbaYV2e6oLXFW4c5Hc6EgAiQo0+prOLXDjk8YRlS4F3E6iRp5aVsnJvEgnD3KdRSwbgBGWYtj1OmYEb7R51WGmIquFczfY7Gazg3GZvyjwwVyGMQ5UiIkQI11FO2/aKPtBveEoDIFYG6o21kaH4a15h+NG9YtWxZJ8DEW3fQFRbUbmCfPWiqxxi1/CJw6oQfDiQoCmAH/Q0UqvmPYzPjWNTEu1x2GUvbYywAkGQAwWO4HrrVsnNTnELe8NC9oOo6hBPuglS6kELK6aanSaGLvFTeR8wNxybLPm0zObrDZdoygaemnatb5K4g1+w63UANq4U11kEBhoRpoY77UU7oXKwdx/PN58jeEqFW0Ae2Z0kmS0CCO/n3qLxLnK5kC3SevUhTqdx71sERoNJ3I9a09LKjZQPgBQ9w65/LmdgyC8pRJgZijE+e+WT8KHG8WClT2M6xOJQXGy21InTVxI+RH0irDBc7PhkKJkAGuWT38s4/WKY40P5Zd0j8o4079R1+Joy9n383dH9YfoNL6fcpTXQqeE+0O4+QZPEe6WABZFy5Y1kaR1fHSoOI43eTFZUdbTQQSeuJJZgoU5j1aaAe6NdKusfiAMcU8K3DZ1VgiAqQmYmdTJAI7bjyoNv4vKM1t3TRCCDGu3pOm3zrJTtuPQvRlUWl3iV67dQObdx86qrEug9x292SwIIgeZM0wvMGKsjJZtqJGZx4i++WYHUROgFdvjWe9YuXC+Y3bTHVY6rRIgbgaianfwUDeuXLk5cl42lVsmZkJbKxUZtYJ6SJitHBXghOS3RBw2Ixl0gXGRPzQCH28oAI+vbYV7xGxetiS+YkqJIYxLr2kn6eVSOG/wD+hWAyh1YZeowVYieok6iDV3xyyk2muKjKtxSc2oge9p3MTp5xoaqMI03QpOV0BjNdYQbpj0tlQPixuKT86ePGryobQvhbSBc4hTJkzH5SQNBtOxotwC+Hj1PhKlq9mRdF7E5dAIXURp50PcbsXDcNwQgvXGcaZoa3nKlhsYH1rNRpOi27qyrwt2+LjfzkRcCgW2gDqAM66Dz0H1r1+L3jmzXsQc3vDLAbQDVApBMAaxOgoi4RiLuRs9xbmXNZ006XkjuRoTt5DtU/hHNd18Li2a2oa1BADb+IzTJnSDNUlaJvIJ2uIYhllPthZ84Pho8t7up00GsCBH0pfysbDFLbUoGz5RaVsqTnGXSDvtBNWHLXHbt3iVosxXPmQ29CAosqBBnzXN8SaXKb/kb4JLqpw7sN4jMpPUB5A/KjcpqgfOLvFUF03go2YG+YE/cJtld+4OvnUXG4myLWrXSoYHUkksQfMDTQ1qvLOOFzCXwhhUe4qyNACoJ+OpPesi5sQt47GZW4J1B1Bug6j1NOkSnZIsHxFVltXD06dVycoZhJCrEbHMSB61MxVzEGy2QXjbtsSSSfCGoBgjQtqAB2mnOQ2VpQFyXwl9WVmJVhkEaQIE+pIqbwTH2/sV8Fcttr+HzgaaMuu5MyUA1NQre/f5uVhEjgmCxQtYG419JMBFZgMq6yp6J6oyz1antWkNWP8bxC+Bhriai295VIJ0yXbdxdjHc1rueQD561rHoRLqc17XJpVRBLFZv7T8Hd+0W3VMyOttAQJOZXcnQajRhr61pNCfO3HLmHeyyWs2vSd5YsnTlGvYfHNptUy2yVF0wEt4Uu1sC0XabsECdRcvmAMuu479/WoX8LujXgtsE5izLlEKqIVLERA1eNtzVvgObLuFgC246rjD8mTGfKHBGuoK6fH1qHdktidEAug+J1KzkWz4kBSZWWBYnQdIFZui7BVMW3gtbCrlZ1OwzaBtm3A0HetF5As3b1u4MgVEwl22r9Qlrhkb6aAA6fnDzFB+Cw6C2x8Jn61H3/AM14jLrvP+ooj4TzLiLWRLYZVuQGBRiRrkgZtQAoA18qepWTTLPlzC4m2rmWXxbiWgTrnzroQTrA0+tE+G4XdHFmcgG2EkN0z/Nqg9dWU6elAr82X1hOnLbcMk5JDIYXWddAP106efsTmLZ0DEAT0nQEkbHzP40a10HpbyUXM/DHwt7E2j4cIbGU21KZg97MJBJ6gG3rUfZzw25as3TcAi5czIZklcoAJ8j6VnmP4k99s7pbuM4XNIBnI2g1B9O2/wAKnXeN30ZwC5tA3AsOoUjqCgdE7xBDU/qCUWlRsdBSJcXiaI138jaFy6M5GgIyhQTH5/0Wge7zC4tln8QlSgym8ZYnMDGVVyz5CfnTN7iROUHDu0BhHi3IBLAzmBknTbbXSk5lKDexccYwzNirrKCwLsQV6tCTGooq5Dbw0uB+iSsZtJ97zrPsRmLe4Bou+Yx0qfI/Dems7Bp8C23qWZT8B3A9RVOTSslRTdB1xTh7LxEXVYPbIdycw6JtlAsTJJPltVRgOUftWdbd4WygWZTMIYtEQw16TVPheMlFEoAysxCS7gqVA1Px/R9eb2JuPc/JmDlWTAOpExqwncd/Ssbzqo0zsXHHLQtYjwgFPhPh1z5RmbpRQWPzqZguG3MRjvDFwi0oxJIKgxICAb/2ub/yx3mqBRfUNmEs2XK2VdDnXtnOkTrpFc4vit22Vys2c5gcqzoSNZnQabzuBVKWbJ08i5wSrYv27YbObYfNpGUm5oN94Gb5irbjtw3AiowUuyjOcsKpmSQd9O0j46UI3cU4vTIylVglQXLQufzAE6d9hSPEnytLDRHIlVUSFJEny2E+U1aeCZbhfxPD+HjrS5yR49sqpJ0DHM25jz+VQeYeHlMYqkt4AJJiekXCqt5zGdo07j0oX+33mRnZwz5gUcHNEK2ufSO40864xPGiwRFdrjqCHKI7ayjax67+o+FTqRVPAXcL5bNlmZmDqzXisDbw0IWT3JPVI02qRw/li4q4xDcT8uFVPe0JLOk6eTAfI0L2rWLIW41u7bskqoJAAg5VJjOYBM9topvA4q6UuNcuNmyjKhAQkmYIbOy9huBE/OqvsJJ8gm5a5bQYnDOLytcRXuXMpLSTIUEk9JysO33T8auuA8u27VzGC2YzwmTsoykg7kmcxGvlWZ4bieIgKrRdNwKMr24MqR723vECpGHvYq86Jb8VnZZZQ9skwzHdmAPTHepUuxcoS5mjcFxtqzgFD5NAxZJUk5rjTKz3Bk+k1m2N4cD4qhSyMdPjB9fP9AroK4vt4iusQG0EK8Ho0Pbc/pNUzXWy3A3aJhj5g7ka0pvUtIQuLsKeQMPaw94XLzeEbdsqNZBLZQZgHy02qbj1wn2bFi1lDPeVgJaXRGWCAewltaEOHYO7iEyWltkWVe62djoq5ZiFkneNt96jcQuAlWBGcrAX3lA1J9Z76+W9NOlQquQU3Wwr4C3YZ810XWYgQCodmB1gg9OU/TyitItoAigGQAAD5gDSsVx/D/CvQA03LauYZBHiJJHynStJ5E4w1/CdYg2m8PeZVVXLJkyY3NapUZN8ghpV5SpiJs1kvM/NmJa/dU+FGHvMLfSPu3NJkmT0qa1iaxHma3aXH4zM7D8qSQEnUmdyfWi0t188g06udev9obxOOa6iFys3LmdzqJzxmErsCUO0Rm+FWnBOE27mHxl/PdV7JIRAwKZWGWDnBYwdT1dxVBexSlECqenIZI3zXmC7aTAoy5StO2GxwYwtpCqiPvFmeST3EARWfPzNHiJn7cRZ7ZDO7LmTudOm7Gk9/Kp9qx4duzdQ6FAADGhZyHiPVCR3iJqkwlyLV3b/AMM6gHuw7/729Xi3GGEsTb2gjMNCCbnUBpp66661PEWMFcGtWQt5Hs2L63LVzD2GNu7ZOc20LMHvZWDEiT8SZ6qocbwm0MwhR+UYQLR2k6SdPwq69n+KzYi/oq6WDCqFGmJt/tqs4pxEZri+Egi4+ozTo7DuTWnJA61vdeDoXNvCv4PxWTDSVCgdeXQmCfdUDQFdY7+lQL929dukXIjK8RvOQmTGm/lV57VcTk4gkgOhtB8rTGYlVnpIOwFM8vEX8aiLatpK3PdDd7Lge8x7kVi+FFu6V9eZrHif+e788eRd82cMw2Gw9s23vqWVXzG7ebp0mJfQme0aGueB8DtOrNea8x8ZEEYh9mGvu3T+majc6Ym5/BuHZQcosvaciYDKQqgwYkwd6vuUrL3LVxrhf+eslWM69WVoJHae2xqqbla2+5i3UaBLmK4LOKu2kLqttso63OyiJJOpipXLuBt3zeN4uclrMv5W6sNnj7rCSZqJz8WXiF8ZtCRpI2ygx6azofj3qx5CtPN8rMCyTI81dWiYgEgH8a2awZReSx5j4Rawt9BZnI6CQ1x7n3jqA7k7eWlVXMiBU6OmUBkafH0q/wCd7Trcw56sothSRJXMD57Tr8YNUvMRm0NBqh1+vesWqbLvYZ4jy54WL8JbmcAoZbQkMAdVQgHfygxXB5ZHiNduWnKgrFy34ZVWCKRmBUsBqJOg1MEnSrfEcTdsYiA9L27JI072VJq6xOM8Ph+MbyIX62rQP6aTS10y9Tq0C/GbK+Lbhlkhh7wPdd4UbVVXbUErLSM0MgkHKCDEwD8DXc3i4uG2wRFkt0lVZtVB9dJ2imVJdsoJ6iyypCnqDbbAVXD4agtMdiJybdsl8U4QEt3Ict0o0+GRq9tXEhbgX73YVe4nh1sYOxbtrlCXLg8yxZQxJKlZMHUmqX2kcJa3iGIU5GW0EO5OVFUbDeRRLxnl97mCUoJy3XuOGIEKEy6aDYAab1muDWrLz6eGDV8S9LwS7axwZQBswH0v/E/prOcLghcUQ11StoaWx4giNzqMp9K0W1iUwnDRYxDItw5hkDBozXCVmNtwazPFYs3AM5JKWyBCkwqCT7o339auSbjpT6dL9UyI72yRZS4MKItKVXMuciDox1OvvVectE/bsMc6EO0lQwJnK3YAZaFeFYd7iBLdp2ZnygACTIdpyzIAVTuBtRfy9y1ftcStDwyVssS7SsBSHCHf7wEwJidaas0clXL54jvHbot3LzMJzYpt84gZBqMpBMRtQPi76FcQQpJkQRmAG2sNJPbv3rQubOH+M2IVXRTbuW3hmAkEXA8TuQIMd/nWY4zhl0I+ZNYBASXGpT7wETBOnx8jWeiKlr5+PfoJSemgm9nzqPHaWLHCYiRsOnLsfPSqTHY4XDbENp5uW+6RoI8z51b+zTDs91rblkV7OIt9QIgstqIB76k/Wq29wG6uJWzAa5ooVWBkzJg+7AUTM05wi6l0eAhNq1ZT3T+VOkaep7b61pnsgP8AJbw/tv8A+FoEXlu+4a+qTazFc+ZfeHaJnfTatC9l/Cb2HsXhettbzuGUNGoy76GrW4uI8BpSpCva1MB8Gsq9ofLPh4i5iBcEXuoq2kNoNDtl0mSdPxrUlNAHtF5gbxDhvAzqFW5m6t2zCIA0jepksFQTbwBeCujDtZutBJZGykrBW27nTz3G1FOH5vtzigluBipJEnRiCJECIgknzNCvG+Ii/fZkDIjAsiDQIQqkqMugkBhp6UecH5Twn8GjEeFmu+C1wOz3GOYBiCAWjt5UldYG8bme4LhVnIQ1y51Zc0W40DAiNzuBuKs+F4lLLW56rQS4mS4CZDSJLAQIJzQNp+dB6XiFuCfuL/7luiLhmHttw208IpF64pLkQcwBOoWRsPx1pKLe7G5RWyfn7F3g+MLg7l5VVCzMsNLaKMjBQoOWJAM1GxXGLbXs/wBmUqSWYAXSHJ3MZunU9jHpXPDrw+15Zs3BcVs4ylyMqlgZYaHpj4TVjzXcROKGyuGseGLtlRCW16XW2W0C67neialHZ387tF8NKe6afj+Eyr5y4l9uZbhcWXylAXAQAAqZ6m7bb65hXvD+IJhcarqTnXLABEdVsCcsywMzrET3ivfahgUwXErYw1lArYcEpupJuuCYM9gPpXXKXMN7+EFzKtpGRw5EdQ8JoBgbSB9BUNz1JV/JUYJwcs+HuWmH5wgNl9zMt0IQpA6okAvt1H5wZ0qZh/aGRby5Hyl5GVAerOHmQ+0/piry0ll8TdW5lZbty2RIGgCPrJ2ksB9a4vYXCuhV8PbBzk62wp6robyDaWyRPpVK63M3pvb55AJzLjFuYl7lwOrXAjEFVESoGxf089PWpXLPG3tZ1seKTcgZVQMW307ioPPA8HFuloMltRCDO5lRI7mRqCI9J71G5dU3r6Kz3Y6ycjQTCkwJBA2/Gqepr39hRUb39PcM7/HMQ+GW3es38pa0qA2spIJGXKxEGNNTOhqruYK7fxVvDBr5DMQ+RLZyJ4zKSzBd1Gk7HLPcVYcV4EmHw9i4XukvmZg1xSAbakwCVUwfmdo2qnbjZ08HPbZ8q51Y6Av3iJ1M61NO8labVx+eocczYd7T4e3YFhgiqpLx4i5RCkx1MCPKNqEeM8SxGV7GRWFy7GVWkswKKBBEqC2gnf4VM4xwm5Yx9q2+JuXS2WXMAgEPAG/dd6YxPAbi4hLiXlz3cRlQsrEhlvuisxzQ0Fc2gA9DUtpz2zX3Eo0tyTiMPi7GHdHw6i3+TLsbikhwTAGX3t9dO/ah1cYPEY5A385AnQ6N6d/j3oo4oMUReS7iA62yniKbZXOTcCgo3lMUM3LBOJe3bWGBeBoxGhMnWNBrpV32E0uoa4zGcUa6jHDW0cEZFF1SDJYdW8RPn/3hcR4vxG3ZvC7bsqstnAeSJM9I31LdhppUy9ymWvravYy85YA5wYMdUCGzAA+cnaqfifK1i0L/AF3WNtlC5n1hjDHYA7CDoBSblRSjG/b3OMJwrE2iHZMGWLTme8rssgzA2Gm0DeN6YGLu5WJGCCNaBABAfTNkERIYn3hvG9FHFOR8FZw3jLackZG1vXDAkE/ejas4u4LDvdIRSBmfqkEAAHuRMRRTRUYxnbyXdnjF6yPERsP4niaMs5VB0YtKAwRMZZ0Owmm8ZzTi3RnW6mZiBcZQwDLDZMsANAGm2s96rMaECEBRp/W028qj4S+oswVnRZ107/ditHFf9L1/BjH6q/1v0/J2jXWuoetgCklbV5hJAJMgZe86/Paqk3Si3A/S2Ub23BALp+dr5H6VrHIfEgvDbv8AZiY9GQAfLMCPlQPz7+Vv3LmcZDhrRXUNIAWQCDp1KfrNZqCS3+eRprd7ff8AJS8Nu3byC1hw9xy5hVA2Cb9TennVgMO9u6q4m5fwz5YYhBMENqMpEzoImI11kinfZZbUYq04Yz4rJGXzs3Nc0/h6Vde0G+zYoBk0FwBen3pRREnQ7fKhRSyw1N4VFPwlLBtEtibvjIzstk/zZMwIJ0kgan4Vp3Kt8Ng7WW54mVcpaI6h7wiOx0rFeK2FF6FWAGGWGB7D743rRvZKwGEuqPu3m7zuq01+75+Rzj+m+fzt/YdZqVNzXtaGA+GrJPaew+3vmZh+QtaATPU/9YVrCmgL2n8GtMFvQwutCEwxUqNQDGgOp7SRPlUy2L4ctMrM/wATi8iWLY3zq3aI0bU/7s/631vlvFBuEMB/4du8h+QYj/KRWVW8cFNhybY8KVEqGLQBEhunY9/Iaa0RYTnPW6ltkAxBJdTlgZhBygTBjsCZ0pJ0qHJXZnyWSFedIRf/AHLdE2BeODobgaPtBAy5QYymO2uv6PSoY8JgxyKTCyfFfXUeS+YFeuxOGFpcqKxZ1QNmhwSASSNiN5PYetLVjYI4aaZYcFxFs4zpDDou6swOvgvAgCN6Iebr7nir5dU8Sw0hVP3bYPXE6RG+lCbWRh7s5wTtJYKqgqATO7SSRp2iur/FzmhbltV8/Eff4K2lQ5NYSNW9T1Nl/wC2iDxCwwII8ADQ/wBq/lVJw7FI2KH5MLCsxYNckZUJ3kxO228VDxTteQ5ris4ACwJ2MwWZSY+dO2uHFMWgYo4hSRlOgCrnZTESGJg7CRTy8kqSS0hVw3BF7W6LcBtwrtpq7l+oGMwABkzOlXXFOFp4qm1csquZywcoSAbropVWBnpIPbQA95oPscQQKS9m0QqAlij9QDSYLK0CZOm8beXb4/CELNmCSQEAumSQp0Gnp6a1mm0tgw2M87YJ7mOu+EEdM2jqwAbMM+7NEjNl0PaveU7Rs4m0bzItsMc48W2ZWI1VW13rjEHCLdDFAysqMFjRVI7zJ9TvTw5hw6khLVoLp1EqoJ7aC0Sd/lTfE4myXzzEox3b+eQbcexuGfC4dEZWFtXzAa5Zsnue+b8aBvFsEIU8UtmEZskaMPzacfiK3bYhbIzOiKBbckl1eI6RJ3gxprVZi8MbWRVZfElpWGOTK4BJkREnvv2mqUm/3IpS0pqLZo3Nr5uKWGVsyBbckGQOt5kjQaU3evnNhSHIC4y49xf6n2gsjEdhDEz5RVHZdxdQW2xV63rM4VbYnyzBSFEdyai8QxzDMHLBhcgJ4aOwUgmAAmvbXXbTes/1qd4yvsL9LVBlzXZtNbxly3dztcS2q2wZ1FxWJXvM9h5VnGAxRsYouyXCAX7lSZn7xBqzu8XuAgL4kiM+axGTqYDPFvpM6BTG3rXVviytcKll8MmC2V16juJ2mZ71bnNckTUeoZ8WwrlcEQFL27dpSuZSQ2a3MGY0iZ9NPWJzJwhrl694QzKVusYcaFcpIidSSdI2g0L/AMLWmUsQ+Vdc2W6qtETlJTXcbSdfnS+0jRvCxMuQFXJdBMhiMs25YQCSQI2pOcn/AI+vsUlFczQ8Zx/DYnC+DYvAPlQhVmVGZRGo7TEb/prOxwXFpcyKtxszG5IVshUjV4JIiDEk1xi8cgaHs37RXU+IWt9p2YDfttSS6VgmzcW2ZCu+YB+qOiWhvlRrk916jpLZlfi+K3cuVlt5hufDQGRodQKZwnE7htFMtuIABNtZ/vRNWB4JiXtM5wjjNlyN4KgEkgDpdiSTPp+2BjsOEtEOLi3MyhvybKdm0hYKnp2A7eVX/BOA45EtE4e9na2i3LYVZZJzK9zUqwjuN58u1A3NIe2IzqWfDoLgT3ZLHQEeQjSBGo7a9jELb8NcrTkBhyw7neY8jvFeDiXUxZoQhgpHhjafQ7HufpvRre1CrmRfZxicmMs53yotzMZMD+au6mfhRVz9hfHxanDZrpNsXD4fVsSsgL31We+1Cb48qIcqXOo6Ubz7BSdjUyxxO4p/JghzIIVXzFdJ0CyBI/AUauwJUR8NwC9eusLdtibaBiIO+gIM7HfQ+Ro89mGDuW7V7OhVXcMhOzCCCR6aUJYXGYm0zG0Lyl0618NiSvmQRI30PrWicmO/2NM6lYzBQQQcuYxIOxqo7hJui9mlXE0q0Mx9TUXjPB0xNo230G4PkYIBjvudDUhTQJ7S+ePspSzbZs7KS4GnSwhdfkTprHxoewA3xfC4W141trjs6tFt0IKEkCQw3BHoT8+8FVss9zw0uK4RPDBctkuA9ebsQe0+lUR42htnMJdmkGT+Pme3zru/xu3nRlTUKufXc+hGv1rKmUeYdpsX4nMsH5TB+mlWfBVtsAXUFZuIM0kK3hMy/wCcAfOqW3xCyGudMKwMa6+k03/CFsWYy9Wedzrof0bfOk1ZSZoeLxGAGDQW7b/aiizcIchWMB5lu6g7Axm7bAn/AIx8MLcW8KzwAD0ADaNek/jWLYbiiF1DKVXYgM2v7K64jxpnAXOxtr7qmYX4Lt84mineB3Ggx5g40uJY5cHbRCsZUASTMgtlGp9QRTnLQe3aORGts65LjeBMrpIa6zzGgJ6dIoGwPF2tzlMZlKmQDoRHcHWpfC+LG2w63yk6qC6yCdRTlGVYJTiGxwt8YMIWKh1DkaCW6yhLBpA6iPMxOkCphwV63eM3AHuLcDQL1wMCV/MBOYwxzagedCVnm3K9xM9424bKDceFIkqQJj9lSbfPjlGY3bjXFgK5ynoJ1EMp+PyrB8KdF/URzxuy1u8QEbVR7qtqRIMyAwkjvrrV37OeLXEe5ctWhcIWCsxoSpkayYyiqrEc7nKjKy5iJebdvXXSPyenyrq/zbZS462rVnJOk2ULERrmYJrr33rSGuqaIlV2EODw73MX4hzLcdrrKCAArP8Afg/7NS5A8wu1QxirVp5tLoLqMr/edbROUF+ytJOsToap7nNiXrFxLjKBlEZFFvuAZyIC0gkRrvVSMdZCgCRrv1Sfw/1pUw4ErbbKfFXQ1d/amHUr4SSfJ5MTrCgGTG2tD2PxFrxr7ogZn8NluZWJXw3DOdFLAEaHbSJOlDfC+M2QxzsxWGIUzMhTliR59qkcN4xaw9m4Ldxg5ZYPXAmc0qy6zA1iqnGfLcSlHoWKY9nW+Etsy4lluXHCMcoEwGY7ANmOokzVbi+D3LgSLbAn3YDDUEyQI1B8xTuN5rDWkAuXAerxCCy5vzRlUAaCe3eouI4taOIVwDkUJmHUZkQ2p8529KFGWBOSLS/hnFtUYFVtsHQEMDmJSZ6pOiDSe1TMXzdiDdt3Ljq1y1m8M5csFlIOgBGxifWhfCcWs+JdzAhSLhVRIAMEgb1H/h9DZYMuZyVKvDSvnAzd9KX055yVrXQKMC1w4hbz2BiGBkeIWKkkanwyO3bqJ850iy41zK9/E4fxbGVMO/iZQIDHMDEsdNh20+egFxDjoe3byqQ4LZnO7iFC7t8aq7nEPMEn41pHhNKrJlxL5G5P7S7Kr/NNp/WSPrQpxPmy07X2KkeObb2mBByXLRb9vbzrOG4lI0Uj6frqWOOA2CuWXzDUx7v/AM6fOrkmSmg/5v5qs4sLba1cUlrZuTpnUKTEg/1iAT2PahbmC5buMWsJkQMCEygZRrAUDsJ+kVU4/mRWFkLajwx1aDq10/AUr3Nq/aVuiyMoCyhAjRYOvrv6zUuLbsakqokcKe5Yxi4hAW9495BKMII7ROnw+NEPLvGVwmIV2zNKdQAg5mBJAzHUAwJ7waCsNzGVNwlVIuBx7qyszqv1qMOYHFjw9JzAhoEwJkfWKNLDUavwPm03sf4t1PBU2jbJ6iAcwKlmiBOu/lR6HkSDPrXzXY5iuLv1T20H6q0r2Xc2+LcuWGGXMPETykABgB8IPyNWrW4nk0ktSpkvXtMRJDV88e0C+z8TxWYkxcKj4KAFH0Ar6CDUOcb9nuExV3xXUq594plGY+bSpk+tIDAMte5K25vY9gz966Pmn7lNn2MYT/a3h/c/dot9B4MUK0stbX/Ephv9td+ifsrz+JDDf7e7/dWjPQRigTXervgHBjiryWFZVdzCli0ZuwOVSRPwrUR7DcP/AEi5/cX96rflj2WWcJfW74r3MplVKhRmgwTBMxJj40ZDBkOC5Rd71y34iA2s2ac33ZmIHpXWE5WvXXKW4cqHY6gaW4zat6dq3fH8j4W9da6VdLj+8bbsmbSDIGh0+tS+D8p4XDT4VoAsCGZizMQdxLEwD5CKMhg+YhYHma6FmTua2riPsSsPdZrV5rSEyEyZsvoGLzHxqOfYTb/pTf4Q/fp32FXcyNEgbmuTbkzJ+ta9/EUn9Lb/AAh/1K5/iHX+lt/hD/qUauwUZPawqnz+tO/ZFkDX6jz17Vqf8RI7Yxv8Ef8AUr0ewz/906f2I/6lFjVVkyy5bVSMpP8AeH6hXYhTpJ18/wDtWoL7ClH/AOY3+Cv/AFKQ9ha/0xv8Ff8AqUJg6exl2Yd5+E05bUZTH3v1GtM/iLX+mN/gr+/XQ9hqxH225H/CX9+hsI0tzLXwoAnWufs4ImdY8/01qh9h6d8Zcj/hJ+9Xn8R1vX+WXdf7NP3qMjuPQyR9j6UYcveyy7jcOt+3fshWkEEXJUgwQdN/+1FX8R9n+lXf8O3+2jPlnl1MDh/BtszjMzFmiSW32AFMgzRvYjiADGIsk9hFwT840+lD/MXs/vYK34jy0CWKKSgloAzmDO2kCt/ZqiY/BpettbuKGRwQwPcUUB8vNdmoz1uTex/Bz796PKbf7lL+KPBed7+8n7lK30KSRhc6Vzmrdv4p8F53f7yfuV4fZZgh2uH/AM4/dpZHgwktV9yNi2XiGHIP3wPkQQfwNaqfZrgh9x/75/ZXeF5Iwlp1dEbMhkS7HUelJ2PASm5SqKbtKgCzFOLSpVQmOLXYpUqYjsU4K8pUCHBTi0qVAHa12K9pUAe17SpUgPRXtKlQB5XtKlQBzSpUqAPK8NKlTA5NcGlSpiOTTTUqVAjg1yaVKgY09cGvaVIY01M3KVKkMjXKi3KVKkMaJpUqVSWf/9k="/>
          <p:cNvSpPr>
            <a:spLocks noChangeAspect="1" noChangeArrowheads="1"/>
          </p:cNvSpPr>
          <p:nvPr/>
        </p:nvSpPr>
        <p:spPr bwMode="auto">
          <a:xfrm>
            <a:off x="0" y="-896938"/>
            <a:ext cx="2466975" cy="18478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534" name="AutoShape 6" descr="data:image/jpeg;base64,/9j/4AAQSkZJRgABAQAAAQABAAD/2wCEAAkGBhQSEBUUExQVFRUUGBgYGBgYGBUaHhgYGhcYHxkfGhgZHCcfHR0jHB8eHy8gIycpLCwsGh4xNTAqNSYrLSkBCQoKDgwOGg8PGi8kHyQwLywsKSwwLCkpKiwsLCwsLCwsLCwpLCwsLCwsLCwsLCwsLCwsLCwsKSwsLCwsLCwsLP/AABEIAMIBAwMBIgACEQEDEQH/xAAcAAABBQEBAQAAAAAAAAAAAAAGAAMEBQcCAQj/xABNEAACAQIEBAMFAwYLBgUFAQABAhEAAwQSITEFBiJBE1FhBzJxgZEUQqEjUrHB0dIVFyQzVGJjkpOi8FNyc7LT4UOCg7PxJTVEZMI0/8QAFwEAAwEAAAAAAAAAAAAAAAAAAAECA//EAC4RAAICAQIEBQMEAwEAAAAAAAABAhEhEjEDQVFhcZGh4fATsdEiMoHBQkNSI//aAAwDAQACEQMRAD8A1lRXaivFFOKKBnqinBXiiuwKBHoroV4BXYFACFe0gK6AoAqL3M9hMR4DNFyUXUaEuCRH01+Iq3rLeZh/9aH/ABLH/tmtUikmU1R5Fe0ia9pkipUqVACpV4DXtACpUq8mgD2lSpUAcmvK8vXQok7V2KAODXhrsivIoAbIrginYpq3cDEgdjBoA5NcsKcK1yRQAyRXDCnLrARPevGWgCOwppxUhhTTigYxFKuopUAThXaiuVFc4t8qEzHaaAFisWqIxkSBoJG9e8Jus9pS8ZtQY20Jj8I1oTt45WJGe2s6brMfE61M4Zj8sFWDLtPfTyPeoUh0FoFJnA1JAHqa5w13OoYd5/AxQrzPzTaw7ddxFMkQdTAMaD1qm6ElZf4fG5r5APTB+ZlY1jymrKKAMDzHac5lvhi0yemBHYgiB9KK+C8Q8QRIIiQQZHb9tJMGgE5oT/6uD/aYf/katMxGIW2hd2CqokkmABWac1f/AHX/ANXC/wDK1EPtOss+CCKYzOJ1iQFYx9Y+lK6sp5opObvanhiot4a+pbOM5hgMmsgHKdZjyox4FzZh8WPyNwMY1XUH133rDMHwmVAyQJYk50mY06SdJgVecncFuWb/AIk6ZtI30mJjSlqrI9Jt9NvfA8yfQV1baQD5gUCcx82rYbqDMNZGwnMY+NW3RCQW4G+Mz77699fp/qKng1leF9oKOyjwis95G3ptrWi8FxguWwQSQQCJ33NJMGTbl3KKrl4koume48xoPjt/81W80cY8PSCerbYRA70Hvz+Gfw1tQ22aZ/CNdKTlkaRqlu4CJFek1Q8rcTF1JAIEkbzr6Vc4y7lQny/HXSqskr+M4zoIG4gwIJPyOg+dSMHj1IAkTHwP0P6qBn40+YwEGpMtMgfGaFr3tCu2sWoVAVzIDmDDWe3l+yk7RVG4V5FR+G4nxLSOPvCak1RJDxeOCeXz/wBa1Q2eJm27EfeO5G/yERr8arObuKEXSqESp3kHzkEUFcwcbxHhjIxGhJMLqPMfU1LKSNhwOOF0aRPpTt1wok1mfsp5qe/ea1cIJCtB2Okb0a834/wbAbTV41Mbq3f5UJ4E1kjcV4wGgKASp2Gp9ZMR8q9t8x6gHX0ykH9lAtzjNyWyvlBk6AGNu9BWM5xxIvh1cwDGsaiZG/rRnceD6FkESNjTTiovL+O8XC2nj3l7fGpj1SyhDBFe11XlAE1aqOccX4eEZoBE6g7RBP6qt1FD/P6zgmG8mP8AK1KWwGXcG4Abr5nMsrA6yB56+kV1d4dibN8XbdwMHzNoWA0GsztPp61c8u8ZVrp/JFZIJJMzCxHoNJ+dV+K46si2EcdpAkEy06bwZAp42Btmv8r4rxMLbf8AOBP1NYz7Wz4l+yRAlsRPrluQPwrYeTbBTBWlO6iD8Rp+qsm9pWEZmtFFzFXvnT1vv5VL3Q+YN4C6ysCMolYgen6xt8q2f2egeED/ALw/RWV4HhBChnBDQIHw3n51qXs6UiyAd5b9C1Qim5p/+5j/AI+E+mVqJef1nDx6XD9ENUnM9kfbS3f7Rgx/lar/AJ8WcHdjfw7kfMCo6jMZWwCDJ1JJ/wApoq5JwhcvJ0B0HxBjWhnC4JirmDrPY/mmjL2e2MrXFJJJIb4Sdvp+mqrArNQse6vwH6Kxz2kpma0NYMz/AIlytktDpHwFZXzdhg+WdhPy/KNH6aT3QIC7ljIVyltG+95TW18mn+TWv+Gv4E1l+K4aCyydF128tfnWk8kMPCVfJPX84+fypvcCNzGdW01F0EfRP9RWVc13JxIdZWWAMehjf5fhWkc2yWuDsLh/5FoRPA7YKXYPUYEjT5z5fCkmFBxyBfm3Hkz/ALauOdSRgL5BIIUGR6MKpOQiNYJIJJB8xlgfoNEvMOEN3CXkG7W2A+MaUwMsU9JE6kAkHWDAmZ+NBPMd0jEL1AxEmAJI229KNbC5StpoLRlbXuABJEfAUN8d5dZ7s9UhhprqYP6Iik2ikmbdyXfz4Gyf6oq7qo5VwvhYZEGygD/Kv66t6a2JZkXNdmMdiCTHUkD4qfwqg46jDDLDHvIHbU/hRzzrgFXEG5EZhBJGn3YobxHDQ9sSpAPofL012pMpblH7ImK8VA7Mr/8ALWn+0+1mwHwu2j/mj9dDPIvClTEWmVYh99ZIZGHftpWgcz4YPhXBE+6Y+DChCe5kWQageRE+ei/pFBHGcA6H4HTfzrQrGFJuKijXbXSPiaax/Dyt4qVBgkdiJU699tapyVCSYd+z9yeH2ZEED/v+ur9hUPl3D5bOWBAOkbRlXapz0lsA1FKvaVMCWKpecgPspzAkZlmPmKt7t0IrMdlBJ76ASdKG+N8eF601pLLOtxCJZ1QgnbQg7GDSYABwh7YukSSGkA6LB7QW0/8AmvMLkziSYny8t6Ys8kYw6k21kfnzv8RvUu17PsYXBF5FAiYJn17bmkkU2a9y7cDYZCDIOYg/+Y1l/MTW2v3FynNbuXc2qiYd2ESddBsKPeE4p7OHS0EUsqnUtAzEknQCYk/ShDjPIeJxV9r2exbL6sqh2BPn1dz3oaslOnZTX8TbKIT06ZiQVOhMAZQSfloRqYijrkS/bJKo+YrmntpoBp5UMn2R3WBnEoJEE5TtRLyhyPcwOYi8twkQCysAvyB1+tOht2Ncyj+UOfK9hD+DVbc8YhVsqHWVclSZgAxIM/KuOJcqXL103DeCglCUCSCbfumSZqTx7l98Xa8O5dCroTltjUjvLEkfLzNLIjN7N+0oZSyxE/fI3gwQN4G50qVy9xC1bvKRqJGUBpOp31g1fj2T29AcRdK9xC/6FS8H7MLFu4r+JcYrtmykfop0AYW/dHwFZVx7ioL+GygMjOp7xDGPn/2rUPBb/aH6L+yh/G+z7C3rjXLniMzmSc/f4RQ1YJme43i6kAASANyF2n0OvofgIo59n/EheRoWMoAnz8/pTo9m+BjVCY/rn9VT+GcOwuFQpauLbWZI8Rd/ixmlSsd2DPOnEfCvXEYDqysnrKgEntErH7aE8TxkZAF3BMksIBPcCdDFabxHD4G8VN+5acj3c11fPtqO9Rm4NwtRr9nA9bi/vUUgso/Z1xw3LxtQsBSdI0Ovlp50f41iLTkCSFYgeZgwKoOHPwy058C5hkcjXJdWY9YbanW5uwH9LtH4Xp/Q1NYEZXjuMM9wuW3kkIAsnTvvofOot/i5zlzm1JaCx9NJM6xoPWtNHGODk6NhST5AH9Ary/xrg6e99nH/AKR/cqaKssOQcQ74JWckkk6nuNI+m3yojoSu84cMtBQbiKCJUC3c29AE2ptPaBwwmFfN8LF86/4dNNImmVntL4i1q4gkBXAI3BJBhtfhHY0B3eLHJkYNMyD1mNG+XcGfQVpp504e1xkhiye8Dh7oy+rFkAA+NNpzhgDED3pynwSAxG4BIg1LlEpWBPJOPZuIWFUnKDJEtEBIJMn4n09NK1nirBrFxVZQxQ5dR70afjQnZ56wNwstu3cZlBOUWNWggEKCeognYa1C4h7R8BauG2UdmGhCW0YBvLMGiR3gmKFJJ0JrmBt7GuxnKzQdZJA+mn6aiYrEvJPhATmgQ7QGGhBkkEdvLzo2/jJwxbILF/NIEeEm52+/Xt/2g2EmbN7pgNCW9Cex/KUWVdFpyFxQfZT4jBerTO0GIHZjMD/W1FIcESCCDsR3oAsc72rhhMPfLGQB4azI3EBjqBr8KMOX7zPh1ZlZCS8KwykDOYBHwpxlyJceZNNKvYpVYh+5bzKVP3gR9RFZ3x5sTh8QUC2mVupPzmWT7xbpB0J8oFaOKF+duH52sEHKWY2p7DOCBPpLa+k1lxNvIqG4GX+Z8WhcjwyEAMC0MwYzCnqI8tRIM/KmeKcw8TW7FuAChuAnDrok9yT6DTzqD9jxPjtgWZPExNxRcJllBzBjB9Bp32qVwXFYi7eKKGvv4eS2oLDKMymbjFo8MRswjq84kjYNUU9z2kcQBg3wsbxZsDbfdDRDheNcRfP/ACt1GuSbdhe4ALfk9j2g66bUEcWw38quWzH84ynJqJn7pG/pRDgbpcNazAutnRey+GUMmNtBH+jU8WTjG0OEbCTC8wYo3L1m5iXYJAz2yBdB6TKgIUIIOx/CCaiPj+IX1uYg4t8NZITJbVwW6hKqDBLPGrHaTppTXCeCtexTWMHcIVAc13Mxkj32kzIZulZnSPWjfk3gIVmF4S9koFVpJRgD1bQZEQe0doppZCuplnGeKcRw5u27mLxIuIbG955AuqWg5YE7dtKK8VwnF2Wy3cbis0aKLzOGJGnUwBH7AaqvabZ/l+JP5z4P/kIrQuZsOt2/hEzFTcIUldGy5XOh7TB17Vc1hUSndgHdu3hbvubt5xY6SVuXM2cQH6pCxm0EDcHU7VKTguLYWla54d2+QCHZjkUwZmTmYrsNuoyAQKl80ctHCNbVXbwXZEG+pN0nKwnrOpMnzo9xXLNt7tq4xM2kK6SJ6SoO8aAncHttSURuWDKMWLqO6C/eJQsoIdlOhI2WNfSpGJshEd0Ny6FRgniuz5rjQATmkEA7QBMyNAJax4zX70HOC9yGBHUCTBEaa76Vf2OUL+NC3stuwC0rL+IckACMo0gDYnckaUPhq7SJUm92VljC5vs6kBQitmdRlN4lLRkOo+6WOs7j5VFxXBlvXB0LcNpSXe4Om4VAMAjfQyxPkO5rQ+G8gWbJLAk3CmUORqDIJMTG4AgRpprJNRrvAbSOtm0seM2VtSZUAG8xkmJUZNNJday4sHhrcuMgSu4cWmK2QMOCT1WlVICe+xuNLBTAAykaNPVE0wz3LmHutdvsMxzWzed2CqHK9KuSCWAmD5jUUSc0YSLzBYDO6oARoRcIAMR/WI+KDyrzkrhSYmxeF0kkNoDByMVBDAH7wI7+XrT4cax6hLqCvFODAOilpBElVyqtxlbUsgBZwFEwSV1nTqrxsKS1oDu4G4ECDqJBGg9KvMTwG/gLpP5Nluq6F9BKkbFdwdZESJNP8Bw6/arKmCCWUjtDWnBFbRjSaIbygdxwt2xdI1bKLJVdMz3WJ08iBHwCnc7d2MRbm0qFMqIUcOrOR2gEMCAR3M+caUVcb5UBvJZsZLOHXquGQMrNmk9R6jl0A2EnzNXPEOTcJcsgjoFtIV0PugayfzvMzvJ761DheCk6ATg4uPeuNYw4bOwQ3CbcjKohFD5coAjT13q3HBGzEYjDuLrkC3ma29tpI0K6j8Q3rGtSMJxHFWrRsfZmuKCAly4PBBZm0hSZjWQfjMbV3ibePvLmvXLCpYdQwQMWnQGSdhDbg1hLh6bfl8z5l6rwUHHcJ4Ei5p4TdKSDLQBbAmJAJJE9v93Sla7bU2VVS3g92zZQ5OoVmAzzBOYCNflRxiOWvGsPce9cuXEkXQQoaFaRBy7qswTmkHYbVa4DlDAJYa4ELK6HM7M5YrudJABkdgNq0hDdCbABMILoueBbfMRdLAAhg0CGsgn3te35voaz7whmX83p3HbTtW88t8uHDYhjcKsLikWWE+6DrPYMViYBnLodxWOXcH4RLsJVGCgaamO/kIFbJYMwgxFy3nt9PT4hutH3MoIQAeYB0U+pO2rC3FZLji29wPOdIQkCQVMaSPPUwdNNJe4Zwa9j3DaJaME6gBFJPU8wWOh6R6TvRXc5CtWcPcvJeZiqlrTQoAXeD5lp1OgOxFYyjJ/tNFS3JPAeGflrYQOLMC+jkA5jlVShYayNBrBhTvJowah3k3ioazbtFPDbIGVdwUbqBU+Wpj6bg0RGtYO1ZEsOjilXlKrESRQb7Q+MhFtoQyw6vnIGUkEEAGe2syOw86MloV5n5ntWMXYt3V0GVs0EgZ300AO3hn+9UyVocdwB5t4omIxbXVJQMBlkQckAHbue5HYjep2D5msWMFibNpXtXrnSXXMQMo7liTr1evVud6ueUeI2LUXrjBbniYjN5lAgA076pA9Zqp4zhftNqbcMRfvgiQDBtJE+Wx+lTVJsfYCcPYtoC4uHMXKjTUCJMQZzESJH53nWgcocQsWsGbaYV2e6oLXFW4c5Hc6EgAiQo0+prOLXDjk8YRlS4F3E6iRp5aVsnJvEgnD3KdRSwbgBGWYtj1OmYEb7R51WGmIquFczfY7Gazg3GZvyjwwVyGMQ5UiIkQI11FO2/aKPtBveEoDIFYG6o21kaH4a15h+NG9YtWxZJ8DEW3fQFRbUbmCfPWiqxxi1/CJw6oQfDiQoCmAH/Q0UqvmPYzPjWNTEu1x2GUvbYywAkGQAwWO4HrrVsnNTnELe8NC9oOo6hBPuglS6kELK6aanSaGLvFTeR8wNxybLPm0zObrDZdoygaemnatb5K4g1+w63UANq4U11kEBhoRpoY77UU7oXKwdx/PN58jeEqFW0Ae2Z0kmS0CCO/n3qLxLnK5kC3SevUhTqdx71sERoNJ3I9a09LKjZQPgBQ9w65/LmdgyC8pRJgZijE+e+WT8KHG8WClT2M6xOJQXGy21InTVxI+RH0irDBc7PhkKJkAGuWT38s4/WKY40P5Zd0j8o4079R1+Joy9n383dH9YfoNL6fcpTXQqeE+0O4+QZPEe6WABZFy5Y1kaR1fHSoOI43eTFZUdbTQQSeuJJZgoU5j1aaAe6NdKusfiAMcU8K3DZ1VgiAqQmYmdTJAI7bjyoNv4vKM1t3TRCCDGu3pOm3zrJTtuPQvRlUWl3iV67dQObdx86qrEug9x292SwIIgeZM0wvMGKsjJZtqJGZx4i++WYHUROgFdvjWe9YuXC+Y3bTHVY6rRIgbgaianfwUDeuXLk5cl42lVsmZkJbKxUZtYJ6SJitHBXghOS3RBw2Ixl0gXGRPzQCH28oAI+vbYV7xGxetiS+YkqJIYxLr2kn6eVSOG/wD+hWAyh1YZeowVYieok6iDV3xyyk2muKjKtxSc2oge9p3MTp5xoaqMI03QpOV0BjNdYQbpj0tlQPixuKT86ePGryobQvhbSBc4hTJkzH5SQNBtOxotwC+Hj1PhKlq9mRdF7E5dAIXURp50PcbsXDcNwQgvXGcaZoa3nKlhsYH1rNRpOi27qyrwt2+LjfzkRcCgW2gDqAM66Dz0H1r1+L3jmzXsQc3vDLAbQDVApBMAaxOgoi4RiLuRs9xbmXNZ006XkjuRoTt5DtU/hHNd18Li2a2oa1BADb+IzTJnSDNUlaJvIJ2uIYhllPthZ84Pho8t7up00GsCBH0pfysbDFLbUoGz5RaVsqTnGXSDvtBNWHLXHbt3iVosxXPmQ29CAosqBBnzXN8SaXKb/kb4JLqpw7sN4jMpPUB5A/KjcpqgfOLvFUF03go2YG+YE/cJtld+4OvnUXG4myLWrXSoYHUkksQfMDTQ1qvLOOFzCXwhhUe4qyNACoJ+OpPesi5sQt47GZW4J1B1Bug6j1NOkSnZIsHxFVltXD06dVycoZhJCrEbHMSB61MxVzEGy2QXjbtsSSSfCGoBgjQtqAB2mnOQ2VpQFyXwl9WVmJVhkEaQIE+pIqbwTH2/sV8Fcttr+HzgaaMuu5MyUA1NQre/f5uVhEjgmCxQtYG419JMBFZgMq6yp6J6oyz1antWkNWP8bxC+Bhriai295VIJ0yXbdxdjHc1rueQD561rHoRLqc17XJpVRBLFZv7T8Hd+0W3VMyOttAQJOZXcnQajRhr61pNCfO3HLmHeyyWs2vSd5YsnTlGvYfHNptUy2yVF0wEt4Uu1sC0XabsECdRcvmAMuu479/WoX8LujXgtsE5izLlEKqIVLERA1eNtzVvgObLuFgC246rjD8mTGfKHBGuoK6fH1qHdktidEAug+J1KzkWz4kBSZWWBYnQdIFZui7BVMW3gtbCrlZ1OwzaBtm3A0HetF5As3b1u4MgVEwl22r9Qlrhkb6aAA6fnDzFB+Cw6C2x8Jn61H3/AM14jLrvP+ooj4TzLiLWRLYZVuQGBRiRrkgZtQAoA18qepWTTLPlzC4m2rmWXxbiWgTrnzroQTrA0+tE+G4XdHFmcgG2EkN0z/Nqg9dWU6elAr82X1hOnLbcMk5JDIYXWddAP106efsTmLZ0DEAT0nQEkbHzP40a10HpbyUXM/DHwt7E2j4cIbGU21KZg97MJBJ6gG3rUfZzw25as3TcAi5czIZklcoAJ8j6VnmP4k99s7pbuM4XNIBnI2g1B9O2/wAKnXeN30ZwC5tA3AsOoUjqCgdE7xBDU/qCUWlRsdBSJcXiaI138jaFy6M5GgIyhQTH5/0Wge7zC4tln8QlSgym8ZYnMDGVVyz5CfnTN7iROUHDu0BhHi3IBLAzmBknTbbXSk5lKDexccYwzNirrKCwLsQV6tCTGooq5Dbw0uB+iSsZtJ97zrPsRmLe4Bou+Yx0qfI/Dems7Bp8C23qWZT8B3A9RVOTSslRTdB1xTh7LxEXVYPbIdycw6JtlAsTJJPltVRgOUftWdbd4WygWZTMIYtEQw16TVPheMlFEoAysxCS7gqVA1Px/R9eb2JuPc/JmDlWTAOpExqwncd/Ssbzqo0zsXHHLQtYjwgFPhPh1z5RmbpRQWPzqZguG3MRjvDFwi0oxJIKgxICAb/2ub/yx3mqBRfUNmEs2XK2VdDnXtnOkTrpFc4vit22Vys2c5gcqzoSNZnQabzuBVKWbJ08i5wSrYv27YbObYfNpGUm5oN94Gb5irbjtw3AiowUuyjOcsKpmSQd9O0j46UI3cU4vTIylVglQXLQufzAE6d9hSPEnytLDRHIlVUSFJEny2E+U1aeCZbhfxPD+HjrS5yR49sqpJ0DHM25jz+VQeYeHlMYqkt4AJJiekXCqt5zGdo07j0oX+33mRnZwz5gUcHNEK2ufSO40864xPGiwRFdrjqCHKI7ayjax67+o+FTqRVPAXcL5bNlmZmDqzXisDbw0IWT3JPVI02qRw/li4q4xDcT8uFVPe0JLOk6eTAfI0L2rWLIW41u7bskqoJAAg5VJjOYBM9topvA4q6UuNcuNmyjKhAQkmYIbOy9huBE/OqvsJJ8gm5a5bQYnDOLytcRXuXMpLSTIUEk9JysO33T8auuA8u27VzGC2YzwmTsoykg7kmcxGvlWZ4bieIgKrRdNwKMr24MqR723vECpGHvYq86Jb8VnZZZQ9skwzHdmAPTHepUuxcoS5mjcFxtqzgFD5NAxZJUk5rjTKz3Bk+k1m2N4cD4qhSyMdPjB9fP9AroK4vt4iusQG0EK8Ho0Pbc/pNUzXWy3A3aJhj5g7ka0pvUtIQuLsKeQMPaw94XLzeEbdsqNZBLZQZgHy02qbj1wn2bFi1lDPeVgJaXRGWCAewltaEOHYO7iEyWltkWVe62djoq5ZiFkneNt96jcQuAlWBGcrAX3lA1J9Z76+W9NOlQquQU3Wwr4C3YZ810XWYgQCodmB1gg9OU/TyitItoAigGQAAD5gDSsVx/D/CvQA03LauYZBHiJJHynStJ5E4w1/CdYg2m8PeZVVXLJkyY3NapUZN8ghpV5SpiJs1kvM/NmJa/dU+FGHvMLfSPu3NJkmT0qa1iaxHma3aXH4zM7D8qSQEnUmdyfWi0t188g06udev9obxOOa6iFys3LmdzqJzxmErsCUO0Rm+FWnBOE27mHxl/PdV7JIRAwKZWGWDnBYwdT1dxVBexSlECqenIZI3zXmC7aTAoy5StO2GxwYwtpCqiPvFmeST3EARWfPzNHiJn7cRZ7ZDO7LmTudOm7Gk9/Kp9qx4duzdQ6FAADGhZyHiPVCR3iJqkwlyLV3b/AMM6gHuw7/729Xi3GGEsTb2gjMNCCbnUBpp66661PEWMFcGtWQt5Hs2L63LVzD2GNu7ZOc20LMHvZWDEiT8SZ6qocbwm0MwhR+UYQLR2k6SdPwq69n+KzYi/oq6WDCqFGmJt/tqs4pxEZri+Egi4+ozTo7DuTWnJA61vdeDoXNvCv4PxWTDSVCgdeXQmCfdUDQFdY7+lQL929dukXIjK8RvOQmTGm/lV57VcTk4gkgOhtB8rTGYlVnpIOwFM8vEX8aiLatpK3PdDd7Lge8x7kVi+FFu6V9eZrHif+e788eRd82cMw2Gw9s23vqWVXzG7ebp0mJfQme0aGueB8DtOrNea8x8ZEEYh9mGvu3T+majc6Ym5/BuHZQcosvaciYDKQqgwYkwd6vuUrL3LVxrhf+eslWM69WVoJHae2xqqbla2+5i3UaBLmK4LOKu2kLqttso63OyiJJOpipXLuBt3zeN4uclrMv5W6sNnj7rCSZqJz8WXiF8ZtCRpI2ygx6azofj3qx5CtPN8rMCyTI81dWiYgEgH8a2awZReSx5j4Rawt9BZnI6CQ1x7n3jqA7k7eWlVXMiBU6OmUBkafH0q/wCd7Trcw56sothSRJXMD57Tr8YNUvMRm0NBqh1+vesWqbLvYZ4jy54WL8JbmcAoZbQkMAdVQgHfygxXB5ZHiNduWnKgrFy34ZVWCKRmBUsBqJOg1MEnSrfEcTdsYiA9L27JI072VJq6xOM8Ph+MbyIX62rQP6aTS10y9Tq0C/GbK+Lbhlkhh7wPdd4UbVVXbUErLSM0MgkHKCDEwD8DXc3i4uG2wRFkt0lVZtVB9dJ2imVJdsoJ6iyypCnqDbbAVXD4agtMdiJybdsl8U4QEt3Ict0o0+GRq9tXEhbgX73YVe4nh1sYOxbtrlCXLg8yxZQxJKlZMHUmqX2kcJa3iGIU5GW0EO5OVFUbDeRRLxnl97mCUoJy3XuOGIEKEy6aDYAab1muDWrLz6eGDV8S9LwS7axwZQBswH0v/E/prOcLghcUQ11StoaWx4giNzqMp9K0W1iUwnDRYxDItw5hkDBozXCVmNtwazPFYs3AM5JKWyBCkwqCT7o339auSbjpT6dL9UyI72yRZS4MKItKVXMuciDox1OvvVectE/bsMc6EO0lQwJnK3YAZaFeFYd7iBLdp2ZnygACTIdpyzIAVTuBtRfy9y1ftcStDwyVssS7SsBSHCHf7wEwJidaas0clXL54jvHbot3LzMJzYpt84gZBqMpBMRtQPi76FcQQpJkQRmAG2sNJPbv3rQubOH+M2IVXRTbuW3hmAkEXA8TuQIMd/nWY4zhl0I+ZNYBASXGpT7wETBOnx8jWeiKlr5+PfoJSemgm9nzqPHaWLHCYiRsOnLsfPSqTHY4XDbENp5uW+6RoI8z51b+zTDs91rblkV7OIt9QIgstqIB76k/Wq29wG6uJWzAa5ooVWBkzJg+7AUTM05wi6l0eAhNq1ZT3T+VOkaep7b61pnsgP8AJbw/tv8A+FoEXlu+4a+qTazFc+ZfeHaJnfTatC9l/Cb2HsXhettbzuGUNGoy76GrW4uI8BpSpCva1MB8Gsq9ofLPh4i5iBcEXuoq2kNoNDtl0mSdPxrUlNAHtF5gbxDhvAzqFW5m6t2zCIA0jepksFQTbwBeCujDtZutBJZGykrBW27nTz3G1FOH5vtzigluBipJEnRiCJECIgknzNCvG+Ii/fZkDIjAsiDQIQqkqMugkBhp6UecH5Twn8GjEeFmu+C1wOz3GOYBiCAWjt5UldYG8bme4LhVnIQ1y51Zc0W40DAiNzuBuKs+F4lLLW56rQS4mS4CZDSJLAQIJzQNp+dB6XiFuCfuL/7luiLhmHttw208IpF64pLkQcwBOoWRsPx1pKLe7G5RWyfn7F3g+MLg7l5VVCzMsNLaKMjBQoOWJAM1GxXGLbXs/wBmUqSWYAXSHJ3MZunU9jHpXPDrw+15Zs3BcVs4ylyMqlgZYaHpj4TVjzXcROKGyuGseGLtlRCW16XW2W0C67neialHZ387tF8NKe6afj+Eyr5y4l9uZbhcWXylAXAQAAqZ6m7bb65hXvD+IJhcarqTnXLABEdVsCcsywMzrET3ivfahgUwXErYw1lArYcEpupJuuCYM9gPpXXKXMN7+EFzKtpGRw5EdQ8JoBgbSB9BUNz1JV/JUYJwcs+HuWmH5wgNl9zMt0IQpA6okAvt1H5wZ0qZh/aGRby5Hyl5GVAerOHmQ+0/piry0ll8TdW5lZbty2RIGgCPrJ2ksB9a4vYXCuhV8PbBzk62wp6robyDaWyRPpVK63M3pvb55AJzLjFuYl7lwOrXAjEFVESoGxf089PWpXLPG3tZ1seKTcgZVQMW307ioPPA8HFuloMltRCDO5lRI7mRqCI9J71G5dU3r6Kz3Y6ycjQTCkwJBA2/Gqepr39hRUb39PcM7/HMQ+GW3es38pa0qA2spIJGXKxEGNNTOhqruYK7fxVvDBr5DMQ+RLZyJ4zKSzBd1Gk7HLPcVYcV4EmHw9i4XukvmZg1xSAbakwCVUwfmdo2qnbjZ08HPbZ8q51Y6Av3iJ1M61NO8labVx+eocczYd7T4e3YFhgiqpLx4i5RCkx1MCPKNqEeM8SxGV7GRWFy7GVWkswKKBBEqC2gnf4VM4xwm5Yx9q2+JuXS2WXMAgEPAG/dd6YxPAbi4hLiXlz3cRlQsrEhlvuisxzQ0Fc2gA9DUtpz2zX3Eo0tyTiMPi7GHdHw6i3+TLsbikhwTAGX3t9dO/ah1cYPEY5A385AnQ6N6d/j3oo4oMUReS7iA62yniKbZXOTcCgo3lMUM3LBOJe3bWGBeBoxGhMnWNBrpV32E0uoa4zGcUa6jHDW0cEZFF1SDJYdW8RPn/3hcR4vxG3ZvC7bsqstnAeSJM9I31LdhppUy9ymWvravYy85YA5wYMdUCGzAA+cnaqfifK1i0L/AF3WNtlC5n1hjDHYA7CDoBSblRSjG/b3OMJwrE2iHZMGWLTme8rssgzA2Gm0DeN6YGLu5WJGCCNaBABAfTNkERIYn3hvG9FHFOR8FZw3jLackZG1vXDAkE/ejas4u4LDvdIRSBmfqkEAAHuRMRRTRUYxnbyXdnjF6yPERsP4niaMs5VB0YtKAwRMZZ0Owmm8ZzTi3RnW6mZiBcZQwDLDZMsANAGm2s96rMaECEBRp/W028qj4S+oswVnRZ107/ditHFf9L1/BjH6q/1v0/J2jXWuoetgCklbV5hJAJMgZe86/Paqk3Si3A/S2Ub23BALp+dr5H6VrHIfEgvDbv8AZiY9GQAfLMCPlQPz7+Vv3LmcZDhrRXUNIAWQCDp1KfrNZqCS3+eRprd7ff8AJS8Nu3byC1hw9xy5hVA2Cb9TennVgMO9u6q4m5fwz5YYhBMENqMpEzoImI11kinfZZbUYq04Yz4rJGXzs3Nc0/h6Vde0G+zYoBk0FwBen3pRREnQ7fKhRSyw1N4VFPwlLBtEtibvjIzstk/zZMwIJ0kgan4Vp3Kt8Ng7WW54mVcpaI6h7wiOx0rFeK2FF6FWAGGWGB7D743rRvZKwGEuqPu3m7zuq01+75+Rzj+m+fzt/YdZqVNzXtaGA+GrJPaew+3vmZh+QtaATPU/9YVrCmgL2n8GtMFvQwutCEwxUqNQDGgOp7SRPlUy2L4ctMrM/wATi8iWLY3zq3aI0bU/7s/631vlvFBuEMB/4du8h+QYj/KRWVW8cFNhybY8KVEqGLQBEhunY9/Iaa0RYTnPW6ltkAxBJdTlgZhBygTBjsCZ0pJ0qHJXZnyWSFedIRf/AHLdE2BeODobgaPtBAy5QYymO2uv6PSoY8JgxyKTCyfFfXUeS+YFeuxOGFpcqKxZ1QNmhwSASSNiN5PYetLVjYI4aaZYcFxFs4zpDDou6swOvgvAgCN6Iebr7nir5dU8Sw0hVP3bYPXE6RG+lCbWRh7s5wTtJYKqgqATO7SSRp2iur/FzmhbltV8/Eff4K2lQ5NYSNW9T1Nl/wC2iDxCwwII8ADQ/wBq/lVJw7FI2KH5MLCsxYNckZUJ3kxO228VDxTteQ5ris4ACwJ2MwWZSY+dO2uHFMWgYo4hSRlOgCrnZTESGJg7CRTy8kqSS0hVw3BF7W6LcBtwrtpq7l+oGMwABkzOlXXFOFp4qm1csquZywcoSAbropVWBnpIPbQA95oPscQQKS9m0QqAlij9QDSYLK0CZOm8beXb4/CELNmCSQEAumSQp0Gnp6a1mm0tgw2M87YJ7mOu+EEdM2jqwAbMM+7NEjNl0PaveU7Rs4m0bzItsMc48W2ZWI1VW13rjEHCLdDFAysqMFjRVI7zJ9TvTw5hw6khLVoLp1EqoJ7aC0Sd/lTfE4myXzzEox3b+eQbcexuGfC4dEZWFtXzAa5Zsnue+b8aBvFsEIU8UtmEZskaMPzacfiK3bYhbIzOiKBbckl1eI6RJ3gxprVZi8MbWRVZfElpWGOTK4BJkREnvv2mqUm/3IpS0pqLZo3Nr5uKWGVsyBbckGQOt5kjQaU3evnNhSHIC4y49xf6n2gsjEdhDEz5RVHZdxdQW2xV63rM4VbYnyzBSFEdyai8QxzDMHLBhcgJ4aOwUgmAAmvbXXbTes/1qd4yvsL9LVBlzXZtNbxly3dztcS2q2wZ1FxWJXvM9h5VnGAxRsYouyXCAX7lSZn7xBqzu8XuAgL4kiM+axGTqYDPFvpM6BTG3rXVviytcKll8MmC2V16juJ2mZ71bnNckTUeoZ8WwrlcEQFL27dpSuZSQ2a3MGY0iZ9NPWJzJwhrl694QzKVusYcaFcpIidSSdI2g0L/AMLWmUsQ+Vdc2W6qtETlJTXcbSdfnS+0jRvCxMuQFXJdBMhiMs25YQCSQI2pOcn/AI+vsUlFczQ8Zx/DYnC+DYvAPlQhVmVGZRGo7TEb/prOxwXFpcyKtxszG5IVshUjV4JIiDEk1xi8cgaHs37RXU+IWt9p2YDfttSS6VgmzcW2ZCu+YB+qOiWhvlRrk916jpLZlfi+K3cuVlt5hufDQGRodQKZwnE7htFMtuIABNtZ/vRNWB4JiXtM5wjjNlyN4KgEkgDpdiSTPp+2BjsOEtEOLi3MyhvybKdm0hYKnp2A7eVX/BOA45EtE4e9na2i3LYVZZJzK9zUqwjuN58u1A3NIe2IzqWfDoLgT3ZLHQEeQjSBGo7a9jELb8NcrTkBhyw7neY8jvFeDiXUxZoQhgpHhjafQ7HufpvRre1CrmRfZxicmMs53yotzMZMD+au6mfhRVz9hfHxanDZrpNsXD4fVsSsgL31We+1Cb48qIcqXOo6Ubz7BSdjUyxxO4p/JghzIIVXzFdJ0CyBI/AUauwJUR8NwC9eusLdtibaBiIO+gIM7HfQ+Ro89mGDuW7V7OhVXcMhOzCCCR6aUJYXGYm0zG0Lyl0618NiSvmQRI30PrWicmO/2NM6lYzBQQQcuYxIOxqo7hJui9mlXE0q0Mx9TUXjPB0xNo230G4PkYIBjvudDUhTQJ7S+ePspSzbZs7KS4GnSwhdfkTprHxoewA3xfC4W141trjs6tFt0IKEkCQw3BHoT8+8FVss9zw0uK4RPDBctkuA9ebsQe0+lUR42htnMJdmkGT+Pme3zru/xu3nRlTUKufXc+hGv1rKmUeYdpsX4nMsH5TB+mlWfBVtsAXUFZuIM0kK3hMy/wCcAfOqW3xCyGudMKwMa6+k03/CFsWYy9Wedzrof0bfOk1ZSZoeLxGAGDQW7b/aiizcIchWMB5lu6g7Axm7bAn/AIx8MLcW8KzwAD0ADaNek/jWLYbiiF1DKVXYgM2v7K64jxpnAXOxtr7qmYX4Lt84mineB3Ggx5g40uJY5cHbRCsZUASTMgtlGp9QRTnLQe3aORGts65LjeBMrpIa6zzGgJ6dIoGwPF2tzlMZlKmQDoRHcHWpfC+LG2w63yk6qC6yCdRTlGVYJTiGxwt8YMIWKh1DkaCW6yhLBpA6iPMxOkCphwV63eM3AHuLcDQL1wMCV/MBOYwxzagedCVnm3K9xM9424bKDceFIkqQJj9lSbfPjlGY3bjXFgK5ynoJ1EMp+PyrB8KdF/URzxuy1u8QEbVR7qtqRIMyAwkjvrrV37OeLXEe5ctWhcIWCsxoSpkayYyiqrEc7nKjKy5iJebdvXXSPyenyrq/zbZS462rVnJOk2ULERrmYJrr33rSGuqaIlV2EODw73MX4hzLcdrrKCAArP8Afg/7NS5A8wu1QxirVp5tLoLqMr/edbROUF+ytJOsToap7nNiXrFxLjKBlEZFFvuAZyIC0gkRrvVSMdZCgCRrv1Sfw/1pUw4ErbbKfFXQ1d/amHUr4SSfJ5MTrCgGTG2tD2PxFrxr7ogZn8NluZWJXw3DOdFLAEaHbSJOlDfC+M2QxzsxWGIUzMhTliR59qkcN4xaw9m4Ldxg5ZYPXAmc0qy6zA1iqnGfLcSlHoWKY9nW+Etsy4lluXHCMcoEwGY7ANmOokzVbi+D3LgSLbAn3YDDUEyQI1B8xTuN5rDWkAuXAerxCCy5vzRlUAaCe3eouI4taOIVwDkUJmHUZkQ2p8529KFGWBOSLS/hnFtUYFVtsHQEMDmJSZ6pOiDSe1TMXzdiDdt3Ljq1y1m8M5csFlIOgBGxifWhfCcWs+JdzAhSLhVRIAMEgb1H/h9DZYMuZyVKvDSvnAzd9KX055yVrXQKMC1w4hbz2BiGBkeIWKkkanwyO3bqJ850iy41zK9/E4fxbGVMO/iZQIDHMDEsdNh20+egFxDjoe3byqQ4LZnO7iFC7t8aq7nEPMEn41pHhNKrJlxL5G5P7S7Kr/NNp/WSPrQpxPmy07X2KkeObb2mBByXLRb9vbzrOG4lI0Uj6frqWOOA2CuWXzDUx7v/AM6fOrkmSmg/5v5qs4sLba1cUlrZuTpnUKTEg/1iAT2PahbmC5buMWsJkQMCEygZRrAUDsJ+kVU4/mRWFkLajwx1aDq10/AUr3Nq/aVuiyMoCyhAjRYOvrv6zUuLbsakqokcKe5Yxi4hAW9495BKMII7ROnw+NEPLvGVwmIV2zNKdQAg5mBJAzHUAwJ7waCsNzGVNwlVIuBx7qyszqv1qMOYHFjw9JzAhoEwJkfWKNLDUavwPm03sf4t1PBU2jbJ6iAcwKlmiBOu/lR6HkSDPrXzXY5iuLv1T20H6q0r2Xc2+LcuWGGXMPETykABgB8IPyNWrW4nk0ktSpkvXtMRJDV88e0C+z8TxWYkxcKj4KAFH0Ar6CDUOcb9nuExV3xXUq594plGY+bSpk+tIDAMte5K25vY9gz966Pmn7lNn2MYT/a3h/c/dot9B4MUK0stbX/Ephv9td+ifsrz+JDDf7e7/dWjPQRigTXervgHBjiryWFZVdzCli0ZuwOVSRPwrUR7DcP/AEi5/cX96rflj2WWcJfW74r3MplVKhRmgwTBMxJj40ZDBkOC5Rd71y34iA2s2ac33ZmIHpXWE5WvXXKW4cqHY6gaW4zat6dq3fH8j4W9da6VdLj+8bbsmbSDIGh0+tS+D8p4XDT4VoAsCGZizMQdxLEwD5CKMhg+YhYHma6FmTua2riPsSsPdZrV5rSEyEyZsvoGLzHxqOfYTb/pTf4Q/fp32FXcyNEgbmuTbkzJ+ta9/EUn9Lb/AAh/1K5/iHX+lt/hD/qUauwUZPawqnz+tO/ZFkDX6jz17Vqf8RI7Yxv8Ef8AUr0ewz/906f2I/6lFjVVkyy5bVSMpP8AeH6hXYhTpJ18/wDtWoL7ClH/AOY3+Cv/AFKQ9ha/0xv8Ff8AqUJg6exl2Yd5+E05bUZTH3v1GtM/iLX+mN/gr+/XQ9hqxH225H/CX9+hsI0tzLXwoAnWufs4ImdY8/01qh9h6d8Zcj/hJ+9Xn8R1vX+WXdf7NP3qMjuPQyR9j6UYcveyy7jcOt+3fshWkEEXJUgwQdN/+1FX8R9n+lXf8O3+2jPlnl1MDh/BtszjMzFmiSW32AFMgzRvYjiADGIsk9hFwT840+lD/MXs/vYK34jy0CWKKSgloAzmDO2kCt/ZqiY/BpettbuKGRwQwPcUUB8vNdmoz1uTex/Bz796PKbf7lL+KPBed7+8n7lK30KSRhc6Vzmrdv4p8F53f7yfuV4fZZgh2uH/AM4/dpZHgwktV9yNi2XiGHIP3wPkQQfwNaqfZrgh9x/75/ZXeF5Iwlp1dEbMhkS7HUelJ2PASm5SqKbtKgCzFOLSpVQmOLXYpUqYjsU4K8pUCHBTi0qVAHa12K9pUAe17SpUgPRXtKlQB5XtKlQBzSpUqAPK8NKlTA5NcGlSpiOTTTUqVAjg1yaVKgY09cGvaVIY01M3KVKkMjXKi3KVKkMaJpUqVSWf/9k="/>
          <p:cNvSpPr>
            <a:spLocks noChangeAspect="1" noChangeArrowheads="1"/>
          </p:cNvSpPr>
          <p:nvPr/>
        </p:nvSpPr>
        <p:spPr bwMode="auto">
          <a:xfrm>
            <a:off x="0" y="-896938"/>
            <a:ext cx="2466975" cy="18478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628" name="AutoShape 4" descr="data:image/jpeg;base64,/9j/4AAQSkZJRgABAQAAAQABAAD/2wCEAAkGBhQSERUTExQWFRUWGBgYGBgYGBkVHBcXGBgXFxUXGBcYHCYfGBojGhoUHy8gIycpLCwsFR4xNTAqNSYsLCkBCQoKDgwOGg8PGikkHR8pLCwsLCwpLCwsLCksLCwpKSwpLCwsLCwsLCksLCksLCksLCwsLCwsLCwsLCwsLCwsLP/AABEIAKYA4AMBIgACEQEDEQH/xAAcAAABBQEBAQAAAAAAAAAAAAAFAgMEBgcAAQj/xABEEAACAQIEAwUFBAYIBgMAAAABAgMAEQQFEiEGMUETIlFhcQcygaGxFCNCkTNSYnLB0RUkc4KSsvDxFhclNFPCRGPS/8QAGQEAAwEBAQAAAAAAAAAAAAAAAQIDBAAF/8QAJhEAAgICAgMAAQQDAAAAAAAAAAECEQMhEjETQVEiBDLh8CNxsf/aAAwDAQACEQMRAD8AyssE20g+tTsqTtiQBElurAfLeomZizVFFY4x5Kw89aDk2FlQ90wEeN1+lJbOMRCdmi8tKq31FBuzrxabhQE22aFwPxlipcSInlOnQxsFUbgeQrQ/tbsLMxI8KyD2bn+vr/ZyH6VrairRiqBN0Zh7TEtituqrVM1VdPaitsWP7NapQqCVDwdjytXuqkLShRocer2uFcBR4gOpNKNeGg0HRIyz9NF4dpHf/EK+nYm8K+ZMoW+Ih/tY/wDOtfTsQ3Nav01bI5v2mM+1XDPJmbAW/RR8zbY3pWV5xiookjMpAUWAFrADlU3jeQf0pMCqnuRd47kbNsKHKdxbb/Q/lTxw3cjDLNX4lbzziOWZz20hfTsvLYeG1bN7On/6fh9tit/mb1h+bTPicQxIXW5A7oCjYAXsPhV3g4rkw2EjwiWBjUKWU8/SsynGE7Zvhj5Y9Fq4vzAR4/DTCzLFHKCt97uUtb8vnQfN/aDMwIQBFItzuSKp2OzFmOq5vvzoW+I8STSSzNt0Xj+lfsIzZqeQJHpTUGKcm17+tMwlD0pxIje45VmdGxYkg3kebjDswK7OQT8KkcQ4jVi8LbkUkP8Alqs4iY/71Jy/GhpULHdAQPQ0lUiMsb5WEOKH/qzeorPGO9X3ipv6t6sv8aoJNXwr8TqTQRz1LSH1NRB0o/n+STtISsbEE3Bta9IwXBWMf3YCfMlV+pq+PpHmxbpga1JQeNHc34NxWG09oiHVv3HD29bUGeB199GX4U0kPFtMPezkj+kE/ck+grYIlrN/Z7lEYUYsFnlBZQlwqr0N9rna1X44qZhdY1HxsOvWqQ6BkM89rAti1/sxVEQgjmPzFbvjMuEn3skMMjqPxm+3QXtQtMqWSWy4PDRr1LMDv6BeVI8TDHNxMjjN+W9KK+VbZjODIwqkwYQgj8SECoGN4Hgma7QYZR3QexZkNuWwA8K7xSTCstmWpHypxMKzbKrN5Kpb4bdaMcVZHHhsS0UJfQALajqIv51YcizgCFbxqEQDUwVjbzJU3FCjuf0pUuTzLzgmX1jf62rkyOdgWWCVgOZCnatW/wCJ8HfuaL87PI4P5GpD8UgnUjRLtYgSKLjzFqbxr6L5zLuH8HNHPETh2KllB1Ie6Ljvb8iBX0ZFKpNwy/mP51ToeLIgLERuSvISA/QVAwk2Dmk9yO5uSscju3rZRyqmNcOn2JOfNFf44k/6rPuD3Y/oaH9tVszLJFxIDwhFbx2F1Xu9Te97VXeJMlOCWN5mJ7VigCkbct7npWiL4xZinjbmmCeBsvM88qKBqsO8fwgkg2rSn9n8MUeq5Ldb9TVX9muESOXEOhY8kuSN7EnarrmGab2J2rElB22e1jlKMYxRm3EWVaWsPyqtTYTSeVXjiDHgE7Xv1qsMNXW9ZGqZ6keiFFhzzqXhtvWpkWHFPfYNIv40AgxotR5VBijs+9HRh7A0NkjANK9CuNjvEj3wqEfr/wDqapem1XrM0JwDG3uMD9aorHerYujNKPFGuZdxQvdvYLt+NTYUSl4xh7ygK6+LNvbzAG1ZVh8gQAH7XDb4/wA6t/CiYdXkRT2xdRdYydgL7k+FXjJpUjzFC+2FosVhpW1lISpJGkBnN/haoObZhgVw8qKGZ2Ugd3QAb+dWj+hMPhFWfskvcaR2ha5O3KgubZmnaP2WX63a667FlXpcKNqeURG+PsAcEZ9BFh2jkBDa2OoGxsQAL39KumEzSBwLzWH6vUj1FUnJeGMRDqEcbOW5h1AAA/eo9gOEMULO8GFtf8T6T67CmhF/BJS0WlZsMAbshuNg2s1AyiLDrMCSnW3vH5GvP6HGkapYYj10sWHztTMcmGS/aY5b/skAj508l9Jc4hrMTE1j2noBGzGpkWHjKXCuW299uyHmfSghzfA6AqrNIQblkSR2PqVp6PMA8ZWPAYqRSfxLo5echBtS0vYXIovtBt9q2KGyKDoBtfwJ6nzoXhbdkbqG293vgt5akN/lV9zNeyXW2XxRj/7ZkF/gCaqT+0bsiezw2HQ+K7/O1BxivYfJXoTjc0jd1+0YeSUgLpMUztpA2AtoFcMLhZD/ANlmNz+rcj/Ey/xqxZBxU2KNmxyQsfwrDv8A4mNqt0XDykXlzCZr/txRj5A/WuSQ1yW6KpkeVEOpjw2JiKoyh5JIk2O5BspJPnaiuQZUMPIZREkLEW1yYouTfn3VUCpmJwWVxj73FXI56sQx+QNqHy51kkdyFjkI8EL/ADN70VxX9/gpyfQ9NmQiuBicGty3ixsW1W5+NQsTNh8SpTFTPPbePsoW7j/rCwN7UWzri3CYFkUYbUXQOoRFHdPK5tsaHYz2qzRgFcAyg8i76f8AKK5uK1f/AEnVO7POFuHo4e17L7UQxBvMgXfe+kWHX605mGCclgKg5Z7ScVipViEUaXvazMeW+96ljiJhK0cq2ceBuKjJw9HoYJXsrOZ4GRbdoBY8j+VD+yCAW5jne3lV7zTCmVF0rqt09bUBw/BrO4uCukggHe+97VnlHZ6UZpoix4IldSlT4gEEj4UqIgqbG9uleDAmDETqAVcEOB0Ktz+HOnWi0nUuwPMUKGYNxCk26D/ah0uHNWCS7DcVElhNrUrOTIkXewGKFvdUGqFLzrVcvw39Sxa23KN8qyeQ/SrY+jLkfZomEyrCbacFIbfrK31Y0bwsYUjs8GEJFrl0X4bE0CbjBo01CJT6kn6VCf2j4n8KRL/dvVI3R5DmXeJMQfwwKPNnkt6AAVKjwWJY/wDcKo8EiP1ZqqOEzzEyxhmmC3H4Ram8yMxiY9rISLciRzq3JolJ2XR8hNz2mLm/xRRj6XqO2XYFffm1fvYh2/LSQKyybL5rtrvdSAdRJtflzPWrPluDjVAGK3WwNrH1INFSbFcePotBxOVRd5lhPS+gyG/q1d/zJy2Ifdox81iVR+ZFCoMFDNJFE4JjaVVYAlbgg2sw5b2olw7FgGxZgGWwgoH7xLSG6+u1K5yiy0MXNWkeSe2mEbRYd2PnIB8hyofmftexDKdEEce9rklz86s3GmViXBHscOkLrImghVQ9evhWZ8Q4adJUd0iQ3DBdWsErtcjbn1FJKU3qwukBsxzSbEtqkYsf9chUSPAsQxW5CgFiBcKDexY9L0VwsGIMxlQaXYsD2abd/pbpt0p/C8NYjSSDIqNGWbcKGSM7mzc7E/Op79FFFAibLGWISkNoYlVbxKi5AFO43L+xK3ZGBVW7rBufIHwPlRw8MxK1pJY17yqdUoIu41BrDmOl/HakDC4JFv2yE6dQCqSdQa2gm/Ub3rqYG17HMojgSNX1B3MZJTsjLZrgBSB1I61NlyW4JginJubao9ClLbbGxBvejfC/FuFjUxqTpUkAsAl1/CfWiGJ45h5BxfYbXY336edWUVRKUgZ7R4WH2CRhYmBlb95SlVtsxaQWZy1uVzyq/wCZpHjMPgmcFkPb7e7uNJF/hfancLw/h13XDoCPjQacnovilBfuK97O1tJJLb3FCg+bXv8AKrw8ULRmRkBYbVAxGJaKM9nEH/ZFl/KlZG7yxTa4+zGsELcHofCu60aINVaPY5ABttS8FKS173qBKvSnsK+ne9Ly9F9kGfLVmmmxJlCswCBSNgi/xO9C1bVsDerOcvhYMSDc+ew2PIVEwWVRobi59aWUXZojPQN+wm24NNtgDbberJJCDTS4M32BNDgDyAvC4AiGZSOcbfQ1iEnT0Fb9mmbQ4ZSkjjWwICDc7gi58KwvMcE0baWHL/V6NcdEOfJsss7AQ3KarEHw28KESY4WIWJfe1A2uRbkt/Cj/bp2TDQTyO5tsOhoPPmi/eBIEXXa17sVt4E0yR5EHfsOZGJJoy11UMbEAWtbwFEsXlTdlJd/wE+tqG5LmEs+s9xOQIUaeg6fxo3HlLEbuT3W5dRb/aq1onLspmKySYF9d+6oc6jzVuRBvvy5VY8mwkaR6S4JHIqb+Jt5Gq+OHJXsWIF01DUQLgdBc86OcPYKJEsZFYmzd030m24NuRoRYsuthvDvGrqQzd1421WFwNQvWox4CME7yEm/4rf5QKy2NEIOkG+m42vuNxt4UIxXtgx7NZZI0vyCoL/U1zkkyuKTrRrHFGAjXCSuI7dnZ77se6em+/WsY4h4sYnRGRp06LlRe177HoaVNn2aYoFScXKrbELE9iN+dkoLmuXSRtokieN+el10n1pHt9D+O/Y9BmeNnYtGZGu6XKAACQ9xL9BfkPjXpyHEt+kdI7dqPvJgCCn6RbC9rnkORockMgBVSwBsSASL2924HPrSlygk7jc9TzJqfIt44/SeMngW5bGwjaMgIpckOSHA80A3ppo8Gp/TYiT9J7iKouD90RqBNiLk02uRjrak/dLzJY+Qrr+DKMQhl2YQK47DBSysCD32aS406WVlReRbe9WnAZbmMjaosAqXCi7Rge6xZT3jz5A+tMcB5/8AZJfukB7SynV+e1utWXPPaBj1meONUAF+UZY7WvvfpeqxdrdiT43ony5RPDhIe3AWT7Q7HT0MisfTnT0UVgLn50PwmY4ibCTfaixkSeFtxaytsLeW5p9Yo7C5HI+fK1/SqwM0+yeZkA3k+FeJO1j2S3B2PTl5VG1xC9lLc65mDfhK/wC1DItFMM6YJmxO5pn7cRSM4i0N8/pQ95e7esbZ7MEmg7FmdTsNN51T4sQWYKgLN4AXuelaXkXDqxx9riCAFFyDsF8b1THchcrjBbE4LLi4LsQiAXLHawHWqLxf7UFTVBgLdQ056/uD+NDvaL7TDiz9nwx04cbE8jIf/wA/WqCD4VVuujz5ZJT66HPtLF+0diWPMnmaPJbFLpNlI5MevrQCNL86JYeRQdmNQmrOj/jloNx6dDAKSCvXbe1BZs3TUdGHQ3XSQbvvv3hbkavOGGWxL35UPqxf5UWgzzCqB2UQtzFkVfrVkk0ZY2ig5DiMS5sIXUAWGmFhf1JG5q0YbIMSxB0MP3jp+VeZr7TWiZlSBbgndiT8qg5Z7QMVPLoZkQWNgq2326k1RNULPeyRF7I5XN5MQqjwVSxA8Lk2otl/s8w2FuXxjC9r6mjTlfyvSGxUrX1M5tz586p+eZKxmZm0he1EZLMAQXFxsTe3nXXXoS1JVRoWHGWA2EizEWvZi/02qZhs5wsIPY4YbDoiryHiRWd8LxRxOymZGJ7pVd7BTs4PUGrLBjFNrIzXuPDYja1dbfw5ScSRifaxPv2OECjxkY2/IEAUN4gxD4qBcRKqGUgDuDa5PugXJqs4rFsFYLh4x932bNIxbvKT94tzsas2WmafCsdQV73tGttJW2gr8qTvspykUzFZZiHA7OKQ3DsLLpuEtrNzt3bjao8WQSI15pIoxaNjrlUnTLsrBQTe1rnwojiOHsY5AZ2B7RkvJL2YV2Gtwd9gbelCBkUSqGfEwrdC4Ve+1wbGPbqRuPGpqSLqLa2FtWFXZsSW/SL90hfdf0ZB6q1QDisEhuIsRN+jNpHSMG1+1UhBf0+dT42y9X/+RMuv9UR3QqfEbMG+VDXziJb6cImoqt2lZpCGVr6gu1h0I60W7Y0UrDXDeYSSyxpFDDGoVgSFZ2K31A6ifeFrXtVjz7D4552WOQhWJOwCjUybjUfEAflQbhXHYqWZduzS8lgkegB3AYrvvy5DzovxLloaRS0+hbJfU9r3LLe3iNqqn+JGVWS8jidMNjVlk7Q6IJQdWqyjbc+Wn50WiKgbAnc9PyoHwdhYwuKjR9evDNfY+8ha2/zo3g8ZcAqpN7WsL8/Sug/ouTZKTEN0jAv5GlI0l7mw+FOw4PEPyjI9Rb61Lh4XlO7Mq/G9UdtCR7M5x2dwxYjEx4mOWWzjsyjhNIIBsduVMZfg1nwmKlBZTEy6Uvq7rEc9rkgelaDP7N8A0rTTuzs3Ma9K7fsiieCbA4VSkEQAbmFXnbqSazrC72bI53FdlW9m+BUCSRlJcEAXHS17i43oT7Y+NGuMFE1ha8xHMn8KfUmpXtC40xPbYeLBKY3Cs5K2O1xbUOVtr/nWcYXJ5cXI808mxYln/Wbrbyrr4riLKbyO2BFUnlUpY7VY544oUCJbreg0jAmktsqmkqQxopSIAedeO1Jj3NB9CN2xvERaSR8KumUY4GJSedhyquZll57z3UWIBBO+/gOoo9k8kax6Q+vTsCo2Px8qrF2kY/TIWfYiMMxMRLllZSWNtI/CV896Zy3PnMxVEjjWR77L7u2wUncCpnEGJjubxFy8YCkm2llO5sOfOh8Ofv2l40jjDhVYKotYEb78jvuaK7Cq4lyjw8zhrsx2F+g8jVd4jyUmR21IABGW1NuQ1xcD8VqsQw8jc3JuLc+YHT0oLxFlakodaD7tj3j71jyHnz2qkuiMVsYyLDQxTH74SNfSoUXDKRcsD0q44fGgEaYybNfc8x1G1UjL0w0UylZdZsunSLC5uGU35W23q4x42+yr4W62Pw6UENNUyuYrFyLMY0SBWUOpLKSzq5v481o5wqZZIz2rX5BfwhkttYAb8jScbgMwlmP2aDu6tYcqFszLpI1NuR5Woxw/wHjEDdvIlvwjVq0i5JtalSdjN6KTxDw0BLJrlRVJQ3kfpIbayBz09aBnAYWP3sQWP3gPZJqHd2jIZtirc/KtK484OVIllZlNuZ2BA6Wqhw5Ire5DJJ6A2/M2FSkmnWzTinqmexZnELaMMzW7M99+ovrBsORpqTOZ7kRxQxqQ691NTaXOogsx6dDbarZk3s8xU4uojjH7b3Yf3F/nVlwvsYB/S4pvSNVHza9dwl6Qyko7szjIsRPNiF7fEFe9qJPu306QQBbptWrLwPg8QFaeXXYdGCjx6b1X804BgwnfkTtIx+ORi6j1HIVCXieCKyxEWHRF2/OqxjS2ZpTTZoWBwGBw1+xi3ta6gtceBJqSc5CjuRKo87D6Vmc3tGIGyj1dv4Cm4faYl1DruTa6nbentehXJmjTZzK3UD0H8TQrG4+Y8z+ZvQv+mS3u3ptsSx2J2606SZNyY9qY76r0tZOVzQt8RpNw1h132obmfFMf4TTfikKrYxjME0s0skjaEfu2HvFF5KD+G+/51CzDFRBQu4VeSr3ah4rOdW4a/wAaDz40nnWRpN2bYOlSHsRjU3CR28ySagl/SkO/nSSaBSNrs9LU5G1jUcvXmull0FXYUzqDSVPiL/yqfwlKtmUjkb3+FWL/AJfviAuuQIFH4RqP58qK4DgLC4YEtKxJ56mC8vICq44viZHIq+e4mMKhaLVsy2vbc20kW8PCh+BkxjlPs+FN1UpdYzuDbdi+19udaVDicLHtGuu36q6vmRUs55IdkjVB+03/AKqKpxjezloA4ThrEsBrGj1YfRamS+zxJApmlIC/q2Xnz7zVMkxsrc5reUagfM3NRhEp97U/751fKnVekTutjuD4SyqAjuB2BBGpmla/jbe1GY8zjQDsoDt1sIx896GxEDYWHoLfSieXwo6EAJ234e11aDfyUi/pRdoblyO/pyU7AIo/vOf5U6kU8puWlbyFkFEI8xhwyqmKmwySkXIQFb/uoSWp7LuIo59QijmbSNmaNo1Y+CswF/Wk5Rfb2NsFwZajFu9GxT31Ddqw9QOtPHLVaMPHFLLc+5tDYdSdVtqno85iYhIcLKTzJEot4m2m5prF4pS0bNiH1JzWHuq566hv+V6RydUcoJdjRyowSmUGJIFS7LpZpAf1tQbceVql5dnCTxrIjq6NyYXAPqCNjQ+THors8MH3sg3ZrFmt5eFCmy3Fze+SF8LhQPQLXK70gtpF0eIMpVgCCNweRHUVl3FfsoA1SYedYl5lGsbD9mlcQ8SY+D7swylVPv7aSB1uN/zobkvH2DAvjY2aTc6hqkUjpt0NHneqCo30CsL7PoBvLMz772IQfnRjKslwQkEUQiL8+82o7eZo/mnEWXTQAOivGe8AO6QenLes1z3Lg0ynL4pAgXc7+943Y00mvWwbujVoeE3t3nUfujb86rWb4DFwOLNB2PU3+tV3KMuzBAWkxGgEWKli5AHh0BqLmRVyFlxLlRuVHMnzIGwpXk1SR3jTl2KzzNEvZ5U26Ib/AJ1Wps0j6ajUvF5VAPcQj1Yt8jQp4tPICpcvpbgl0ccat9rivRKDyppj+zTeoA8iN6F2OkkSC1IaWkM52pFccti9XlXA0i9dSsrSRrcEkzjvSkX6Cw+dSFwac7avNjqobjE1ppvY+RoJhsdPC4TvML8rEg/GtEHoxO/pdVPQbDwFTMswySSaHfQSNvM7bXoXhsQ7DvLp+NTEWqk6t7LEuShSQICbfilcKp9ACafWWJUZZmg32AiB258yb3oCvaS8tb/mbUxml8KgeVGAbYWGrcC+9uVcrY9QQ/EDTjJfxFvgQaALxevRbevOrhw/xTgJWRFssrbBSL3Nr7Gi6qiVbPRnjAAskdxt2jrufiajY3i423lO/RB/KrTjsPDMuh1DLz8PpWXccZK0M6Jg43ZWTku+kg23JPWptUVfI0DBZOkoDdrrv4GkZxwtqQdlMYSL3OxvflfwrN8oyvMYZY5W0xKp3VmvcHxUUax00kpPa4h7fqp3R8OtdxfwHL6yncS5tJgsWVEzPJHazg+IvsL0d4c9pWYS3DwlhYaWEek36ksxt4UTwOSoTePDh2PNiLk/E0dh4amY7kRjw5/lah45dA5qgI+ZYzEDQdKa7r3iD723SnOG/YrBGrfaV7YmwHesLD0q0YbhREKuWZmUg87DajwxR8B+dO4fRsbZWofZpg09yHRbwN/rXsnAw/DI4HhZaOx5mxO8e3jqH0p18eF94hbeJAtTKvg0lZWTwZH+MFrfrGw+Nqy7OczaKVwscI7xHdW+w2G5q1cce0IyNJh8ObIAVcnYudiCh8OdZbmOaMSQfH+dSnNS0hVFrY3jMzLMb/LaoXbm1IAJNxXhaoujQk12LLmmyT1rt64g0o4mvL1xNJ1UB6dHpeuvSL1xNckNxZsGFhFuVTQR/sL/AEqfl+URxfpNUnrt9KsuExEYHcjAHpWrFG4o8+UOTK9Pw7IYS8DqznkOn5+NAcpw2OWcNLpQKd1ax1D4VbXcIzFCQGN7A7fCm5JW52H96mm1ei0MBJXP+iuq+i0puIDazaXHmtDMPqO/dprEEX351NzfZqWCIE4i4SOLmaWKVY9Vu4V2Fh5UrJPZ52EiTPMzMhDLpFheissojXV5gbmw35UXzDCA6IvekvdmRyAoAHO2xJoxl9IZcCTtdnfaGY7ajUuDLpm5i3qaF59xguDHYxWeUDvEnur5eZoNhOPcUTcypa/LQCP50znBEHjdbLpJwyHHfYn02p2Hh6JPwgeZ3oBH7TAthKqm/wD47k/4bVN/4xw7HcSgn9Zbem19qrHImT8YfjiReR/Lanhih4UB/wCJcP8A+ZAfDe9PR5/h/wDyrfwFyaPJPtnJUFMS2rkxX0A/jUJLk2WY/FV/lQbF8f4JCV7Uu45ois9vMnkPjQLMvaOTpOHg7jEgPIbXtzsq9PW1JKUF7L40XPGY18OjSu6aFFz3SCfADesszTiFJSzyknV+Hew8qY4g4jaa2t72vZbmwv5VTszxuo7eFQnJS/0Ua+C8zxiE93l08RQp2ubnvD59aSwNeNUW0NGK9nNIAe6GHxr0TeXyrzf4V4XNAZ0j0yMenypBQ9aUHf8A18a8Mbcya6zuzwpamzSreJvSbVyClyOtXjUpxtXhFErFJaNiwvtLR0N43PUbL/Oq9mPtILEqFcb25j+Brq6tXqgYopyLVw1n0uIUFwgW22nnt47VNnz2NCQyuT6j+ddXVnyTaRocVY1l2eQs3uP+Y/nRGRFY3F/jXV1TjN0FqmNy4NZV7NhsTf4jlRJJCkbBfeC8z4gbeddXVZSezPPcjMpskkaRizgkk3O/PrSospffvLt5H/XSurqlCTBkirZChzLsd1W7Hmx6elOpmpC3NyT19fCva6rp6MtHkudlF7g7zdTUDHY9wmmMkFt2YnvH9m/QV7XVGcmmXhFNAy7RRsqtYMDqt1Pj9al5nnLhQF2AFregrq6mg7GyRSTYNlxZf3uflUeSAi2969rqD7Jx6Ix5kdK9011dQkhrEE14TXV1BHHoBPWu011dQAz3bawrwx9b11dXDRYiQUmurqKKpH//2Q=="/>
          <p:cNvSpPr>
            <a:spLocks noChangeAspect="1" noChangeArrowheads="1"/>
          </p:cNvSpPr>
          <p:nvPr/>
        </p:nvSpPr>
        <p:spPr bwMode="auto">
          <a:xfrm>
            <a:off x="0" y="-754063"/>
            <a:ext cx="2133600" cy="15811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8674" name="AutoShape 2" descr="data:image/jpeg;base64,/9j/4AAQSkZJRgABAQAAAQABAAD/2wCEAAkGBhQQEBUUEhQVFBUUFRQUFBQUFRUUEA8PFBQVFBQVFBQXHCYeFxkjGRQUIC8gIycpLCwsFR4xNTAqNSYrLCkBCQoKDgwOFw8PFCkYFBwpKSkpKSkpKSkpKSkpKSkpKSkpKSkpKSkpKSksKSkpKSwpKSksKSkpKSkpLCkpKSkpKf/AABEIALgBEgMBIgACEQEDEQH/xAAcAAABBQEBAQAAAAAAAAAAAAACAAEDBAUGBwj/xABTEAACAQIDAwcFCggLBwUAAAABAgADEQQSIQUGMRMiQVFhcZEHUoGhsRQjJDJzkpOywdElM0JicrPC4RU0Q1N0goOitMPSFzVEY6Pi8DZUZKTE/8QAGAEBAQEBAQAAAAAAAAAAAAAAAAECAwT/xAAcEQEBAQADAQEBAAAAAAAAAAAAARECITESQYH/2gAMAwEAAhEDEQA/AO6Usp0PoN/sMm92+dTU+l/9UTLrFUpy4CNemenIerK1vWxknIG11Ibu0kD0dIBw8Yqw4K8QRJEx7j8pu65lcO4tZvQeETYk/lID3Eg+2QaCbTvxLj+ubewyxTxN+DMe5yf2JiGsh6Sp/OGniI+bqYHuP2Ss42ai5uOY+n/slZ8MRw4dXT7JTTHEdveB7bSxTx6njp6BIHDW4whUkq5W6j3Zb/ugPhD0X7jC6KlibdVu4E+uWeUB6vCn98ymYjQ6Hth08WV+65gsamYfm/Np/wCqNcfm/NX7GkFLE5hcX8Tp64ec9vr++VEDNaIPIsW1j3+2QivMtLmeSYdbm9rgdhIv6JQV7m3XNBFsLaeH7pEWLdn62Me711R9khJHUPAfdK1bGgcAO+wt7IF16oHH61S/rErPiSek91yfbKfLX4w0ueA+6FxLmivCp4XrPh98nVAvUO29vXCaiSiT0gd5sZMKC9fhUUfZI3xgH5RPcW+8SB9oHoJ+c1/rQvbQ5W35R+kp/dGfF5eLN40zMzlXfS7H0mMaBHEgd+kaYvVNpHoZj3qkgO0GPV81b+yVSyecT+iL/bHNVb81Ce0m3quZNWSJOUudZMtBjwVvCQHE1Dwyr6AfsgvTZvjMfQAPYJNVb9zv5jeBilb3J3+JijERERwIF44ad0xJaPlvAzR0eDBlNYBpcYeaNmkMVcTSgVMNqO6T1jeInUTK4iNDTpgGlLl9IBWBFSo24E+MtKjecfExUlllYxFSpTJ4k+MgNGaLiQGnCoUpkcCRJgW84w1STBYxFOqCeJJkJpS+6SE05MVFSpkG4Psk/KP1/wB1fuh00khEmIpVajHifUB7JDkMvVFkWWTFQ00IPQe+WeXcdXh++OqwyBGCvUxLnpHoEgZmPbLTrAVIw1CoPVfx+wwlqtewCjuFz6zJ8sZVF4w0BRjxY+MEYQAnSWo0uJqNaOgknJ6xwYV4w0wTWGU1jKYYMYg7RQc0UDLjXiBiM6tC6ISiRyVIQUaFBMyInEG8NoEiiBhKZDUrqgu7Ko62YKPEmUm3lwo090Ur9jX8CINjYpmSgylhMWtQXU3HXY29YloGESiCYhK74+kDY1ad/wBNfvgWLwg0gSuG+KQw61II9UMGBIWgiCz2Gpt3xlxC+cvzhAmjEx5HyoJIBBI4gEXHeOiQOxgAR2jAHqPhAcR7xojKHMaK8RkAkwQ0djABgSkwc0YtI80onV4V5ChhZ4MSZpIrStnhK8hixnjyHNFIKQhRCEF6ptrA2ktOZOJ3lw1OtyBqg1jYikt2e1r3NtBprxlPCb6rWxFbD0qLl6AGZmKhCW+LbKTe/bbp1lZdNaAwnmn+0XE4rBipQKJX5UA0aK8pUFENZ2IqAgaa3JXjx4iUd49rXOINZ3FHEU1p0xUdnqUXFw7LSQstySvFl4a2hNejY/btCjmz1UGRczgHM6J5zKtyB22mHtnyjYTCOabl2qKASqoRYMoYXZrDgR18Z5vi95gc9lLfB6VF81qdKpQLJlBpqWa9qhJIcTXxuyVxWErVauYGhhhVXLYco5U/GdrswFuuDdV97NtLtqthqeGWzjlQBUIGcuEbQ8AAKZ42lbZG71TAbVwlKoULFlqcwsQAc4tcgX+L65leTyoP4TwujA52FyQQfenHC2k7feL/ANQ4P5NfUa0tv4kn69CpVNZcRpn021lxDObpinvNUtg8R8hV+oZ4vQxtEYB6ZA5c1lZTk1FEKtxn6Nc2k9h3qe2CxHyNX6hnhE68Jsc+XT23cR7bPofoftvL+OwtSpUutapTFuChSlx3m9+4WmXuS3wDD/Jj2tN4Gc25GTjN3mrLkqYhnW4OV0VluOBsT0GQYbdnKgCVQotcAUUsL69c3WewJ6hfw1nH0fKjhco97xHAfk0+r5SNpZI2/wCC6yjm4kjVf5IecB53bGfAV0zOuIUNY68iL/WmOfKlgzoVxA1B/FodAQf5zshP5TcEyke/i46aS9PdUk7Tpq1tlV2410OvTRPH58qNu/VDhhVp5vi35NhYatwD26Ja2Nvhh8a7JR5TMq5znp5BlJtobm+pmrU4r6fYRJ211WQNm4kHSsnhUH7U2Nl1KhU8qyswYi6qUAAA6GAvrfWPeSUT7ZdTE+aPeR3mft3bIwlF6zKXWmpdgps5UEDm306em0iLWM2glIXckDryswHeVBt6ZnUd7cIxsMRTv2kqPEi0DYW2Ex1FMRTDKrk2VrZlKF6ZuRoeuebeVysVxtMKSt6AY5SRcmo4ubcTpLO18ewpUDi6kMDwKkEHuIjMs8D3dwPuhcjVK9MslaoKucmkRSViVykC5sOObiZo4HF4ynQWthsX7zynJ89hTJdVDBCGJB5vSL8TxhJXtyiORPM9ieULGo6JiqBZbaslJ+WqdIKXIQm3j1zr8Nvzg3Nmq8i3m11ai1+9xl8DGjbMSyKjiFqDMjK460YMPEaQ1aTVS5ooN4o2GPOd/d+8ThMRyFDk1HJo+cpmqXbNcc45QNB0Tg8fvPiq/wCNr1WHm5yE+ath6ps+VE/hE/I0v2pyRno4zpzvrY3ToE4vMjtTYUqzXUI5ZRTN1CupGvC54S7icYKmIqNyQqVDSzs9T36rVcMqWZdKZsF8yVd0aJevUUNkJw2IAbzCUtm9E1KNWhQJxFCo+LK0nzFxyVJylSixCgDNb3w6nj0TN9Iv4anVq03BzEgMSn5KIaQPxV0FiZV29s9HWmKtTJTbV+StUqoM1MKuQaKSxQ6npvAx22KrlCG5MVs/KpTGWmyjC0mC9eUE8PGVWofjhbjif83DiZaLD0Uom6UlNWmaYapU98Wpyho5fezzRlU6dus2cDWZtn7RzMWC4dUQEkhEANlXqHHxmbUTnP2vh/8A833zX2Rg3q4DH06alnekqqo4sxZxYeEI4/cBfwlhf02/VvO12/YbxYQk2Ao3JJsAAMQb36OE5vdbdnG4XF0q9TCuqUyxJdkSmLoyjM5PNFyNfbPRGTBO3L4z3PWqrwYBTySDUIovdwCSbkXJY6DhLVnjYwVYu7AK1kAu5FqbE62U9JAtfquI22dsjChLoztUYqoUqLZVzMSWOgtYdesztjbzU2xVgxFGqVpopQX90m9udm0GReAHEcZLv5s41qdLk2ZaiOxUgCwVlysDmFjfSZxrVHa+8Ir4TFpybU2TDO/OZGDKQy6FSeBHT1zx3lZ7BuXsdqbVmxBNXOgp2KAqaYLGxCrY3L9PVOjbdnBt/wANQ9NGn/pl43GbNY24zhsBQym+WmoPY1s1u+zCb6D2y3hsClNAlNVRV0CqAqgdgGg6fGUWxARmFR6QOZioDgHkzqlw2ua3Ho6pityli/xbn8xj4KZ4EmNQqCL2NgDlaxNuHCe9YrFoKTklWGRyRnHOGU6XB6Z4YNsYGw/BzAcQBjaot4rNcWOShisYA2mvQQbqQe4iGuLQKNdOF7G17cL2lh9q4Am5wFa5/wDmvf1pJ9nYzZ1atTpNhsRSV3VM/uwstPMbBiOTGlyOmbtYdL5KKwbE4mx+LQX0HlP3Td8nG8dSrUq4d7Faa5lZrly2ZVNzwscx6OgQd2t1K2BxL8jhhydRTTeo9cswUFirBSNBfLcaniO2ZnkqoMmMxCupRhTsUa9099Atr0C2k51uPTavcBFRHtjVJYwic30ySNUBE5nyiH8HYn5E9/xlE6faWKFFFa1yz06YF7XLuF426BmP9WYPwLbNE2DumqFlurobglWym4B0PUdJU1leTA/guiOo1T41XnEeV9vhydmHT11a09d2RuumEpclRJCKeYGu2UEkkFr3bUnXTj2TyXyx7PrLjFqNTYUzRRBUAvSLhqhK5uAPOGhsdZJ6l8db5NVts6glswqriKhuOaLVshQnhrmHHqMs7Q3RwmKw/IoORTlWb3ohQMQF5NhlN1PVYW+L2RvJo+TZuGS1861a1+r35gV6idezpm/XwKVaVWnRbIKgqc5b3So98zWvxzMTbTUSYrjd5N0sZbDnB1dKFFaJUPyTvlK84i+U3C9PdaP5R8WuFpIadGmTULg5lJQZVBFgGAvc9XTOu2galKmhpKXPKU6bgAm1NnVWcjsBLejjMjyi6bLxP6Kfrqf/AJ6YK8a/hhg2ZESk3nUeUpn1Pb1TX2f5ScfRP47lR5tZQ/8Ae0b1znFjNN4y9u2bvfXq0adQ06YL00c2D2BZQ2nO7Y0yt36XwTD6/wAhS/VrFObTmfKc34Rb5Kl7DOXtOm8pf+8X+To/VnMgz0zxi+uh3HHwpv6PX9iyPZ9O2DqD/l4j6+H+6HuMfhNT+jV/2I2FPwSp8liP1lGZs7FqslhR7OV/wdGSVONT+k/5+HkNd/xI6Ty1h0k+46I069ZpbL2M+KqVBSC1ByzOXzMKNE50YZnA57jIOYt+OpGsiqti2bo51Cxa4DELhmyrpzmIU2AuTOu3UwBwt6tapyFMkEo5XlKrDOQrdCLzjZbknpta0oUwcHWdVArNTsnKuNVGQc2mua1NbHgOvUmWKu3nfR6SMONitxf50lI19o7x08VTaklKq6tocoQlrWbz9OAnNYnZmHQkGjVV8pYByACLgcQ56SNBrNKht4UUqsaSUwlNqhyjLmIsFBNzxNh6Zyu3durVo4eriQt6iVAQFJQ5agsQNRaxXr4QrY3Z3exJxQqmkyomYhrX0uAoWxNjYnj67T13NrxnhWwceuJxFGjTrVMxOVRmqELTtme2f4ospOhHDp4T2HY+zuQQICWtmJLEklmbMx8SZKk7ajSJ14d8IhoADXF7W/dIqQJMfaW5uDxFQ1K2GpVHIALut2IAsNe6baCOVmhxm1fJ7s5aFVlwlEMtKoykA3DBGItrxuBPAuU0FweHUeM+rjTkLYJT0RLiY+UGriRNVE+rKmyKZ4qPCU8TsGkR+LX5oj6WcXlvkkwn8IviBia2IcU1o5LYmstizOG+K46FEv8Akxze68TmZ3tSABd2dgvK6AFidJ3dPBmkDyahT2KBe3dON3FwbYbHYpKtl96SxbmhlNQkWvx0tMa1Jjt8fshMUnJuaircNem7U3uvDnLrbslrY2xUwtLk0aowzFr1ajVXubaZm1tpwg4XEqW5rKdOgg+yaKmJSx5ztzHFcZWVixTlARY86mwQDMnidO2Hu1yOBw2SmGyPUaorKCwbNYW01FgoFj1Qdv0b4usfzz7APskeE2e3KUaa1HpLUzF8gQ3y0i3CorC9+m0lumNSvvLTCnWoP7Or9glYbfoV/eajsy1LIyOtUKwY2sbiw4yfEbDCAk4uqLC9iuFvprw5HslGlvoMBhsLyqipy3KOWNmqUaWa6ELozrZhoOA9AiDXwWOw+CYYTL7nRSTRLX5KqG5zZHJNzmZtCb6S9iMHai64YgPz3pEnRarln49AzMe6W9nY1cVSVjTR6bgMjBQ1JlPA5WvbvmgKIGgAHRoALCEZGJ2iKOTMLio60x53KOcq68OMwPKSfwXX7eSH/VSdhUwQINwDqGFwDZhqCL8CD0zjPKjpsyr+lRH/AFVgrxOMYssFjpOusPZd31+CYfT+Qpfq1ikmwh8FofI0vqLGnDXbHC+Up77SqfoUfqCcyDO73y3ExuJx1WrTFNkbIF54U5VQLYgjjcGY3+zLaP8AN0/pUnpl6cbKW47e/wBbswlc+unGwABw+R8y8otRFCoWquWq0iBTp8WJCns6yJrbu+T/AGjSrE2o0w9NqbOzLUyoxU3CKdWuo46dc9G2DulSwt21qViOdXqc6qw6geCr+aLCS1ZHNbB3HeoAcSTTp6e8gjlagyqvv1RfiiyDmJ6TO8wuFWmgRFCqosqqAFUdQAkypJFSRp51tf8AjVf5T9hJWmRv9turh9o1kpkBTkc3UMczU1J16uyYI3qxHnJ9GJZKxsdfjHTJUWpbKyUxY6BvflJHqnUUNjYPFBRVp0K2UWprzSKSeaoU6cOieY4PfXEUzmAosbWu9LNYcdBe3TPSdwdqPjcPy1bKGSs6gU1CKVCAC46fjnwEl6XjdYNTZFHC7xYNKFNKSGg7lUFgWy4gX77AeE9Uw51nmu2qgG8mFJNgMKx/xM9A2erNeo2mbRV81O3tPGZqxpRssZIcgYCOIrxCUKK0cmNeQMViyQgIVpE1FyQjciJLaDC6A0xHCxEwryGuLxeED1sX0G6WPGxzPIAtsVhh1LW9VID9qS08WHr4wA3yuoPZapVFvFTAP8cw/wAniD/doj7ZK2l2moNTXzQD1Tht590xVpoAWIpqwTW5QEkkLfo7J3WPF3PcsoVRoR16ddj0G0Slaey6q0cLRWi91WmqAjg2VQDfqOhkh2pU88+r7pyGPwzXsjtTa5LBHZVc+cLEX9olE0cQP+IrfSN9plnFn6ddiN56yuQCpseka8Jib342vjcHUorT5V2yFVRSXJV1bQDjoDOdr0cSWPv9T0kH2iXt3cRiaGIRzUzhc11ZVswIIsbC/TL82M/WuJbdLHDjg8T9C59gkL7s4y38UxH0NT/TPovZm3qVfQ8x/Nbg36LdPdxmiaGsfTWRibBwWXCUFYWYUaQIINwwRQQe28U3OQEeY6a/rPNOGKcIrDCTuyZRCAjBYQWRRAQwIAMYtA8K8pv+9K/dS/VJOZBnQ+Uup+Fa+v8ANfqUnNCp2+sTc8cKmvPXvJKPgDfL1fYk8c5WeseTXEFdmhU+PUrVgnZqAW7hM8m+Hrp8RufhsVjExT5mq0LItmtT5hLAFba6uemdOiyls7CCkgUa24npZjxJl9FmG6NYjHtEZUNHtFaPAExgI5EQkBrFGikZImA0IyMmADGCWjtAIkacTvFhDhMQa6ficRza46Fqi5Rz1a8ewnqEKm3w2j2UcT7cOJ1eNwi1qbU3F1YWPZ2jtE81G202fjVpY2pk5OlWVHIZhUR3o8meaCeCHw67xYsrpscuarYcbAdh4aHq75UqgjQ6Htj4badPEOtWi4emx5rAEA5TY6Gx4iHtP49+wAg9I43HURf/AM0szFZW3Gth6p6VR2Ug2ZWCEggjgZcw251E00JfEXKITbEVOJUE8T1zN3ge2Gr/ACVT6hnX4bREH5qfVElpIw23Jo/zuKH9uftWMNyqY4V8UP7VT7UnQGNJtMjAbc0dGKxQ/r0j/lzqdzarNhiru1Q061ekHc3d0p1Cqljwvbq00lUGWtzD8Hf+k4s//YqD7I20reyxR80UYjOtCjwp2DCK0cR7QFliyQwsVpB51tnyOUMRiKtY16ymq7OQBTKgsbkC63tKB8h1HoxNb5tP7p6kRFkl0yPLB5Dqf/uqv0dOdZuVuImzVcLUaqXIN2ULkFgLADrnT5YYEmp1CRZMsACEIw0YjwVMe8geK0a8V4CMYCMTFmgHaK0ANFIg5GVjloJMhDMkbJEWgFoWHFOU9o7vYfEkGvQpVSBYGpTRyo42BYXAlnPFypmlcniNmpQxAp00WmgsVVAFQXBJsB23lbaR557hL289NqVRcRqUFkqjzRqEfu51j3gzH2jibuSOFlmav4yd5W+CVj/yn9Yna0xzR3D2CcFvI/wSt8m3snfdElIRigkxZoXCtLW5f8VPbiMX/iqo+yVC0s7kv8EHy2K/xVaZiV0MUHPFNMqkeMDCBnRoQEcR7xAwgowjgxXgNGhxpFDlkgWMIV4Q4EcRhHEaYcRGK8cwmGjxQSYXDmMBGjiTQ+WMBCEUIa0EiPeMTIAKwSsImCxhUZWNCaBKGq0g6lWAKkEEHUEHQgzznaWCOFrGi1yujUWP5VK9st+teHgemejmY282xvdVGw0qIc9JvNqDoPYRofR1QPPNvH4NW/QM9AInmu1MTmw1UEZWAKup4q4NiPGeksZjlV4hMURMYGZ9aEBD3KPwNO2piT44qtIw0W5b/Aqfa1c+OIqma4pXSZopDykUIYCGIAMkBnVBLFEDGJkBCPAvCzQHBjgwbxwZQV44gXjiRUghSMR7wmjBj3gCKE0V4xMaMYXTmIGDFeEo80fNAivAKATHMEzIEmMTHjWmgxjEQorSgCJG4kwEfLIPMvKbsU06b4qmNCtq6jptbK/2H0dsxf8AbRRJ1w9Uf10P2Cex1KIYEMAQdCCLgg9YmXW3bw540KJ76afdJkV5mPLJhumjWH0Z/aENfLDhP5uuP6tM+x5377pYU8cNQ+iT7pC+5ODPHC0Pok+6TIONoeVrBkgZa4uQPiL0n9Od7u9s9qGHp0nsWXNfLqvOqM2hPYwlJNw8ECCMLQuDce9roR6J0S0xJevFDFJcvZGgCDHBiim0EDFFFKCEeKKAgYWaKKRDQoooU4hCKKSoMCDFFLEK8YmKKAJMSmKKAUa8UUBxGMUUgFo0UU0FHiigKK8UUASYxjRTLQCIiIopAhHAjRQDtGiigf/Z"/>
          <p:cNvSpPr>
            <a:spLocks noChangeAspect="1" noChangeArrowheads="1"/>
          </p:cNvSpPr>
          <p:nvPr/>
        </p:nvSpPr>
        <p:spPr bwMode="auto">
          <a:xfrm>
            <a:off x="0" y="-850900"/>
            <a:ext cx="2609850" cy="17526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724" name="AutoShape 4" descr="data:image/jpeg;base64,/9j/4AAQSkZJRgABAQAAAQABAAD/2wCEAAkGBhAPDw8PEBAPDw8PDxAQDw8NDw8PDw8PFRAVFBQQFBQXHCYeFxkjGRQUHy8gJCcpLCwsFR4xNTAqNSYrLCkBCQoKDgwOFw8PGiocHRwpLCwpKSkpLCkpKSksKiksLCwpLCkpKSwpKTUsLSwsLCwpLCkpKSksLSkpLCksKSkuMP/AABEIALcBEwMBIgACEQEDEQH/xAAcAAEAAQUBAQAAAAAAAAAAAAAAAQIDBQYHBAj/xABOEAABAwICBAYMCgcHBQAAAAABAAIDBBESIQUTMVEGIkFxkdEHIzIzU1Rhc4GTobEUFRZSYnKSorLBJGSCs9Li8BclQkVllMI1Q2Oj4f/EABoBAQEBAQEBAQAAAAAAAAAAAAABAgMEBgf/xAAwEQEAAgECAwUHAwUAAAAAAAAAAQIRAxIEITEFE0FScRQyM0JRodFhsfAVIjSR4f/aAAwDAQACEQMRAD8A7WiIqIRSiCEUoghSiKCFKIgIpVJKCUUYkDkEol0ugIl0ugIl1BcglFTjUgoJREQQilEEIpRBCKUQQiIqIRSiIhSiIJREUUUKUQEREBEUoCIiCHlUEqZtixektJxUzNZK4tbcNuGl2Z2ZBcr2xLUQyWJRiWrHh1Q+FI5439SoPD2g8N9x/Uue+VxDbMajGVqR4f6P8P8Acd1Kg9kDR/h/uO6lN1jk2/Gd6gyHf7lp57IGj/D/AHH9Sp+Xuj/D/cf1KbrLybjrTv8AcoMp3+5af8uaDw33H9Sj5aUR2S/cf1JusYht5nO/2BWp60saXX2C+wLV2cJ6Z5s17nE7o39S9Nb3D+Zc7Xs3FYlt0T8TWu3gHpF1UrVL3uP6jfwhXV7o6OEiIoVBERARFKAiIghFKIgiIgIiIoiIgIiIJRQpQEREFufZ/W5ajw6bioyL241xzhjiFttT3P8AW5adw7fajeef925ee/vw18suU0nB8zMbIZ2tLwSQWlxbnsJxBegcEP1hvq/5lluDneRzN/NZKPN7r7gvo9Pg9HbEzHh9Zfn/ABPa3F01b1rflEz4R9fRrHyP/wDOPV/zKr5Gjxhvq9v3ltgaFOELXsmj5XljtrjPP9o/DUPkd+sN9LP5lT8jv1ho54/5luBaP6KpwhPZNHy/eT+tcX5/tX8NPPA/9ZZ6s/xKDwQ/WY/Vn+JbiWqMKvseh5fvKx23xnn+1fwwHBGg1OkoIdaJGSNeXYQQLtaXAEXOd27fKuiaRdxZPT71oOinW01S+V0o/wDVIt50g7KTnPvXzvHUrTVmtej7/szVtq8PW95zMx/OjcqXvcf1G/hCuq1S97j+oz8IV1bjo9EiKEVBERAREQFKhERKKFKAiIgIpUIoiIgIiIJREQEREFmrPFPp9y0fsgv/AEJ/7X7ty3esPEPp9y0PshO/Qnft/u3Lz39+Gvllpmg6JskbHkuBYGWAtbJwd+QWZhdd7iM8m7FjODJ7QOZvuWRpzxnbdjdtr+zJfXacRtj0h+XcbaZ1tSJ8JnH+1yrn1ccj/mMc4eUgXAXm0O55Y5znOe1zgWOfkS3CLuGWQLsVvJZePSkMsrWNeRG2SVjBHGcRte7nPdy8UHIZX3q3UzNg+ExiVzO1xatr5C6RxN8RjxG97WGXKFym392fA09CJ0tkTE2tPriMxHX1nw5dWV0jK4Na1hs+SRkYdtw4jm4DeGgrHfCnuYxmtc3OpLpgGh5ihcWg7LXJLbm3IV4jWXiBic57mzukYwl0z4YjGWXktci1y6x32VVW6M6lkbiYGxmKeUNe4NY5zCbkDa7CQd2JYm2ecPRp8PFIisx4zzx9In/mI8ZZ6ikc6KNzu6dGxzvrFoJV5a5W18chm7ZI3CwCkZGXxmV1jx2AWL+NlusFmNHwFgOKR8klmCQvdfC7DewAsAM+tdq3zyeLW4fZG+eWfDH8+vP9eTF6PP8AfVJ5yT91Kt40g7KXnd71odCf77pfOSfu5Vu9e7vvO73r5ntH40v0jsj/ABaejfKTvcfm2fhCuq1R96j82z8IV5WOj2yhERVBERAREQEREQREQSiIgIiIoiKUEIpRAREQEREHnrzxDzH3Ln3ZBd+hu/b/AHblv+kj2s8x9y57w6delI34vwFea/xIb+SWrcGnu1IwtxZNvxgORZSkvjeCLEBuQtbZ5FheDdUG05zbi4tgS0E79pHvXora57bvjbrHksBY2VkeWE53zBsQOXlX19JxSJ/SH5nxOla/EalYxzn0/dnFBAyNhcbCsG51TiNpoAy4wh0jsYG42yurhkl4vbovpdsPsW4jLxTw0x80MyixVPIbHWTtvfi4JOTy35VcMzbjt2XnG7kwxOjMThkEWPM0du/n1rdy8s1Y1o7+4km3FkaQNxPkVw1Xh7W6fs81B/1um85L+7lW5Vzs5Od3vWlaBOLTFOQ7FbWHFe9+1yZ39K3GsOcn1nfiXynaHxpfpvZcY4eno6NR96j82z8IV5WaPvUXm2fhCvJHR6pERFRCKVCAiIgIiICIiIlERBKhERRSoRBKKFKAiIgIiIPHpU9rdzH3LT6/RXwt0URuWBxc/wCra1vatu0wbRO5itWMq8mtOLO1IzDU6rsLTYnaqriLLnAJY3tcG8gJaSCfLYcy8M3Ye0gO5lpHc8kzf+BW8fCDvPSVQ6c7z0lWNeWJ0KtAd2JdKDxQ81RJ+cYVt3Yo0p8yn9FR/Kt/dUHeekq2ag7z0la7+ydxVoX9lGk/mQevHUn9k+k/m0w56g/k1b06c7z0qh1Qd56Snf2O4q0odiPSXL8DHPPLf2Rr0M7D9Z/impW8xld/wC2kzu3npKodOd56SszrWXuYU8EOxp8DmdPLO2WQMLYmRsLWNLtrySbk2yAsNp25WqrHcaQfSd71bdUH5zukq092RXK1t083StcOpUXeovNs/CFfVih71F5tn4Qry90dHCUooRUERLoCJdSghFKICIiApUKUEIiICIiAiIglQSpRABREQY/Th7S7mK050q2/hAe0u5j+S0WacA53z2WBPuXi1veejT6PRrFbdIvO2fELjZzEe9UmRc4bXzIrZerJlVt8m1aZXDWs+e37QVBq2/Ob9oLxT6HoZCHSUz3PAsXCqnZfylrCB7FT8Q6P8Ud/u6n+JXkzze01TfnN6QsdU8IImHC7Fc7LC4I37VWdA0Hirv8Ad1P8Stt4MU5OIClY23cTitnc3mcJBZWIqk5TTaYZK4NYHFx5LWyC9b3bV5aLg/FDLrWzU4IDgGxxVDdota73uyV5774jz+9SceDUZ8XXKHvUXm2fhCvKzQd5i81H+AK8vbHR55Euiocc1RVdU4QilQSAFN1SioruioUtKCpERAREQEREBERBKKFKAiIgIiIMTwldaB3MfyXOtJQvkaQx4Yd9r8oNrehbxw4qzFTXA7o4c9g5fyXL5tPuz7joPWvHqxm70ac7Yyy1M0sja1xDnNABIFgTvsjpVgH8IX/Q6D1qy7hC/wCh0HrWdsrNobEZVbMy113CF/0Og9atHT7/AKHQetXbLO6Gy61SJFrI08/6HQetVDT7/odB602m6Gy6xQXLX26dcfmdB61V8cv+j0HrTbKboZpz1S52R5liW6Tcfm9B61ebVuOWXoCu0y6Zo2m0sY4z8IpmsLGlg1OMhmEYQTlnay94pdJeNU3ppnD81dotB6uKLVSSwPEbMTWuxxl2EXxRuuNu6x8q9TK50ZDKgNbiNmzMvqnncb5sd5DluK9MR9XN47aTH+KhkG4iaMn2EL10c0xd25rGOI7mNxeOe699lgeFk7o4JHsJa4AWIyIzsluUZI5s5f8AqxS/P0FcddwlqPDyfbKoPCWo8Yk+2VneYdlvz9BS/P0Fca+UlR4xJ6wqzLwumZk6olF9nHPWm9MO135+gpf+rLicXC6Z7g1tRKSdgDzuvvXqGnKm9tfL9tyb1w7Mi8GgZS6kpnOJc50MZJOZJwjMr3rrDIiIgIiICoL1WVauszKwx+mNKSxBohhdO8kFzWOY0hmYvd2W0LCaR4ZVFPFC+WjkYZJTGBrYblx7hote98+QWsvJwwmidUYZNWcDWgY6t9K4G2IkYWkHuhtK1XSVPE9jgxlM1+RZNNpYy6sgg3Dchycq4zacumIw3Su4ZVEPwdslJI2SdxY1rZITikxcVoN9lrcbLardfw0qYpIITSSiaaIlkesh40jRd+YJsB7dy0OXUzNdGzUxTw4Girn0jOWuNuM6JpGE3AN92LJRKYJzeLVQPilDXTT6RncZIx3TYsQ2HLPb0q5lOTfazhtUMqBTikl1zomSMixwdzeznEgn/FcWvyeVUScOKkVb6dtJKXhzH6vHBdsBc0E7bYiL5Ytp2rQXSwzFssTWU5ZJaR02kJzJNGNrGXFw0m2YzyVrHFIWVEYZA0B5mbLpGY1E9gQ0C4u3MHZtvnsTMpybdpDhdJUSy0c9LK9rJRromvhBjY5pLACHC52cu9apAyB8kkbqKR5jdIxwZKBhlF8LCcWYBtc+9eWSSInXsa2GMRudJG6ukM8z9jTvBtsAy3rxvdEC6UNDIiwExNq3mV8jiLvJ23tybFmYXL2UVPTyh/6E92Br2hzZQ0a8Ob3QxZtAxb87KxDDTSwvlbRv4rAY5BLZmROtLm4xfIZXv6F5nGOPG/CBFxcMLKp+O57om2ZVOGNmLE1pjc4MZDHVPu0WN7nlz3q4Zy9BgpnQOnFHICMJDzLxNTY4jhxZuxW5L2VuWGmEIn+COHGGImW7dUQzBZuLJxcXXy3LzhsbRhe0SNe8tZGyqkAYywDQSNoG85qljYwGska2Uvc6wbUvDGAdyHW5AFoy9VVS07ImSfBHtc9zmyXmu2+I6sMFzbi7bAZrIaC0BSzzMinp3xseHBjmzOuZAAbHCdmEOWHipwWt1mGQg4ifhWEXvccXk5FnuCoaK6mwgC7ng2ndMbap+VjkFJyNin7G1A1ji1ktw0kdvlOYHlK5ZXNMU0sYLrMke0XOdg4gX9Fl9BTsuxw3tPuXBuE8JFbUAA98Hta0/mlM55pZ5I60g2z6Ss/owkvbmdoWuxRDa422e1bJwfjM00ccYxvc4AAK2hKzzfRQKplja9pa4BzXCxa4XBG4qQi7Dw0zjC8QuJLHA6l7jc5bYid4GY3i+5Ynhs/9HePo/wDIdSz9VBjaRyizmnc4G4PStc4YuxUjnbiWn0Ot7wudumGo6uVzUsTrYo2uI5XYr+9WTo+DwMfQetXg++7YNh3qCVzFj4vg8DH0HrRujIr3wRtGfFMQffpKukqMSqEWj4myCRtmkXsGRtaNlvzXrDrleUOV6MqSsO08Gz+hUvmI/wAIWSWL4NH9CpfMM9yya7x0ZnqlFClUSiIghxyVm6pr6lsbbuIaCbXKxvxzD4VvSudrRlqIa7wk4Cuq6h83wjBjsAzV4rAC3zvItNnnEEclMKGOZzNawVL4XmRxJNn2tyXyz5Auou05D4ZvSqRpyDwzOlcuTblmj9J6uGKN+i4pnMYA6SSB+N7uVzjhzKssrXCqfP8AFsZYYmxtp9Q/UtN7mS2HN3F2+Vdb+O6fwzOlQdOU/hWdJVZczk4QE7dEU+7Klf8Ak1USaeJN/ien/wBq/wB2FdN+O6fwrPaqTp2m8Kz2qjldTpRz/wDKY2/Upnt9mFeV9UT/AJYPUSfwLrh0/S+GZ7VQdPUvhWe3qTkjkbqv/TR6mT+BUmr/ANNHqn/wLrnx9S+Fj9vUqTwgpfDM9qI4wQ7XmU0RwasNEerkDA7F3fc7bKmucXxuayi1biBZ7Y34m58nF3ZeldmOn6XwzParMnCCm8MzpKuTDkopte5kDabUmSSNmubG8loLgL2sPet20B2OHU08U5qcWrJOERYb3aRa+LLatiHCGn8MzpR3CKn8MzpUyMo5uS5Hwi4LyTV82B4bi1ZzBP8A22j8l0N/CCC3f2dKxtG5k9QZGHECGi+eZGRWq9Ulr+jOxU93fZmFpt3LXAjpW5cHOx/T0kjZWlxc3O5WwwxhreZWpaknYS0eSxXScQzDI1Vc5tsEbpByluHL0Egn0K0NNtHdtczyvZIwdLhb2qiGsaBYk33kdS82k9PMibZhDnkfstG89Szlt7m6citdxLAe4Lh3Y+cBtw7ibX5Ms14paX4TRua63bcbhygYnlwsRttcLSa3SLpHEkk3Objtd/8AFvugzekg82B0ZfklZ3SS5hUdj6subVMYHJdh6lZPY8rvGovsHqXVpIVbMC3thzmZcrPY9rvGovsHqVP9n1d4zF9g9S6oYFT8HTbCZlywdj+u8Zi+yepZjQXASobKwzSRSMBGJtnC43ZBb4KdXoo7KbYWJlkaeFrGNYwBrWtDWtGwADIK7ZUx7FUq0IiKiooihRWL4QUBmisL3BuLOc33LRNIUL4RcxVLhe3axO/3LpzlQWrFtOJnLUWw5A6oPi9f6mpVBn/V6/1NUuw4EwLPdQb5ccMx8Xr/AFNUqDKfFq/1NUuylqYFe7hN7jGN3i1f6mqVtzneL1/qqpdqwKMCvdwbnEyXeL1/qapUEu8Xr/U1S7cWJhTu4Tc4eS7xeu9TVKg4vF671VUu5YVBYr3cJlw0l3i9d6mpVBLvF631NSu6YFGAJsTLhZLvF631NSo43i9b6moXddWFGrCbDc4cyN7shT1nqahbxwN0U9gGKN7Be/HDgfbmt6wBLKxXCTLC8JJcFMTn3TRdt7jy5LUmaZe3ZKf2j+Tl0CqpGytcx7Q5jhZzTsIWv1HAKlN8BnhJ8HO8gczX4m+xS1JmcrFsMQzT8o24Xc4sfYsNUabdLjc+zQHloDb8nvWem7Hsg71VX8/C1x6Yyxeel7GchdeadjmXvgia8YvrFxv6FiKSu6GvUb5KmQNiaXNuMTtgtfMX38y6/o6AMgjY1uBrWABgJOHyXO1ePRmgY4GhrGgW8iy7W5WXSKxCZmVhzFTq16C1RhWkefVpq1fwphQefVqtjFdwoGoLrFUqQqkaERERUoUoo0gqLKUQRZLIiBZRZEQTZRhRERSQqFKKopREVRChEQQiIiChEQFUAoRBXq1LYlKKNKg1VWRFFRZRZEVCyYVCIhZTZQiCsBTZERREREf/2Q=="/>
          <p:cNvSpPr>
            <a:spLocks noChangeAspect="1" noChangeArrowheads="1"/>
          </p:cNvSpPr>
          <p:nvPr/>
        </p:nvSpPr>
        <p:spPr bwMode="auto">
          <a:xfrm>
            <a:off x="0" y="-842963"/>
            <a:ext cx="2619375" cy="1743076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726" name="AutoShape 6" descr="data:image/jpeg;base64,/9j/4AAQSkZJRgABAQAAAQABAAD/2wCEAAkGBhAPDw8PEBAPDw8PDxAQDw8NDw8PDw8PFRAVFBQQFBQXHCYeFxkjGRQUHy8gJCcpLCwsFR4xNTAqNSYrLCkBCQoKDgwOFw8PGiocHRwpLCwpKSkpLCkpKSksKiksLCwpLCkpKSwpKTUsLSwsLCwpLCkpKSksLSkpLCksKSkuMP/AABEIALcBEwMBIgACEQEDEQH/xAAcAAEAAQUBAQAAAAAAAAAAAAAAAQIDBQYHBAj/xABOEAABAwICBAYMCgcHBQAAAAABAAIDBBESIQUTMVEGIkFxkdEHIzIzU1Rhc4GTobEUFRZSYnKSorLBJGSCs9Li8BclQkVllMI1Q2Oj4f/EABoBAQEBAQEBAQAAAAAAAAAAAAABAgMEBgf/xAAwEQEAAgECAwUHAwUAAAAAAAAAAQIRAxIEITEFE0FScRQyM0JRodFhsfAVIjSR4f/aAAwDAQACEQMRAD8A7WiIqIRSiCEUoghSiKCFKIgIpVJKCUUYkDkEol0ugIl0ugIl1BcglFTjUgoJREQQilEEIpRBCKUQQiIqIRSiIhSiIJREUUUKUQEREBEUoCIiCHlUEqZtixektJxUzNZK4tbcNuGl2Z2ZBcr2xLUQyWJRiWrHh1Q+FI5439SoPD2g8N9x/Uue+VxDbMajGVqR4f6P8P8Acd1Kg9kDR/h/uO6lN1jk2/Gd6gyHf7lp57IGj/D/AHH9Sp+Xuj/D/cf1KbrLybjrTv8AcoMp3+5af8uaDw33H9Sj5aUR2S/cf1JusYht5nO/2BWp60saXX2C+wLV2cJ6Z5s17nE7o39S9Nb3D+Zc7Xs3FYlt0T8TWu3gHpF1UrVL3uP6jfwhXV7o6OEiIoVBERARFKAiIghFKIgiIgIiIoiIgIiIJRQpQEREFufZ/W5ajw6bioyL241xzhjiFttT3P8AW5adw7fajeef925ee/vw18suU0nB8zMbIZ2tLwSQWlxbnsJxBegcEP1hvq/5lluDneRzN/NZKPN7r7gvo9Pg9HbEzHh9Zfn/ABPa3F01b1rflEz4R9fRrHyP/wDOPV/zKr5Gjxhvq9v3ltgaFOELXsmj5XljtrjPP9o/DUPkd+sN9LP5lT8jv1ho54/5luBaP6KpwhPZNHy/eT+tcX5/tX8NPPA/9ZZ6s/xKDwQ/WY/Vn+JbiWqMKvseh5fvKx23xnn+1fwwHBGg1OkoIdaJGSNeXYQQLtaXAEXOd27fKuiaRdxZPT71oOinW01S+V0o/wDVIt50g7KTnPvXzvHUrTVmtej7/szVtq8PW95zMx/OjcqXvcf1G/hCuq1S97j+oz8IV1bjo9EiKEVBERAREQFKhERKKFKAiIgIpUIoiIgIiIJREQEREFmrPFPp9y0fsgv/AEJ/7X7ty3esPEPp9y0PshO/Qnft/u3Lz39+Gvllpmg6JskbHkuBYGWAtbJwd+QWZhdd7iM8m7FjODJ7QOZvuWRpzxnbdjdtr+zJfXacRtj0h+XcbaZ1tSJ8JnH+1yrn1ccj/mMc4eUgXAXm0O55Y5znOe1zgWOfkS3CLuGWQLsVvJZePSkMsrWNeRG2SVjBHGcRte7nPdy8UHIZX3q3UzNg+ExiVzO1xatr5C6RxN8RjxG97WGXKFym392fA09CJ0tkTE2tPriMxHX1nw5dWV0jK4Na1hs+SRkYdtw4jm4DeGgrHfCnuYxmtc3OpLpgGh5ihcWg7LXJLbm3IV4jWXiBic57mzukYwl0z4YjGWXktci1y6x32VVW6M6lkbiYGxmKeUNe4NY5zCbkDa7CQd2JYm2ecPRp8PFIisx4zzx9In/mI8ZZ6ikc6KNzu6dGxzvrFoJV5a5W18chm7ZI3CwCkZGXxmV1jx2AWL+NlusFmNHwFgOKR8klmCQvdfC7DewAsAM+tdq3zyeLW4fZG+eWfDH8+vP9eTF6PP8AfVJ5yT91Kt40g7KXnd71odCf77pfOSfu5Vu9e7vvO73r5ntH40v0jsj/ABaejfKTvcfm2fhCuq1R96j82z8IV5WOj2yhERVBERAREQEREQREQSiIgIiIoiKUEIpRAREQEREHnrzxDzH3Ln3ZBd+hu/b/AHblv+kj2s8x9y57w6delI34vwFea/xIb+SWrcGnu1IwtxZNvxgORZSkvjeCLEBuQtbZ5FheDdUG05zbi4tgS0E79pHvXora57bvjbrHksBY2VkeWE53zBsQOXlX19JxSJ/SH5nxOla/EalYxzn0/dnFBAyNhcbCsG51TiNpoAy4wh0jsYG42yurhkl4vbovpdsPsW4jLxTw0x80MyixVPIbHWTtvfi4JOTy35VcMzbjt2XnG7kwxOjMThkEWPM0du/n1rdy8s1Y1o7+4km3FkaQNxPkVw1Xh7W6fs81B/1um85L+7lW5Vzs5Od3vWlaBOLTFOQ7FbWHFe9+1yZ39K3GsOcn1nfiXynaHxpfpvZcY4eno6NR96j82z8IV5WaPvUXm2fhCvJHR6pERFRCKVCAiIgIiICIiIlERBKhERRSoRBKKFKAiIgIiIPHpU9rdzH3LT6/RXwt0URuWBxc/wCra1vatu0wbRO5itWMq8mtOLO1IzDU6rsLTYnaqriLLnAJY3tcG8gJaSCfLYcy8M3Ye0gO5lpHc8kzf+BW8fCDvPSVQ6c7z0lWNeWJ0KtAd2JdKDxQ81RJ+cYVt3Yo0p8yn9FR/Kt/dUHeekq2ag7z0la7+ydxVoX9lGk/mQevHUn9k+k/m0w56g/k1b06c7z0qh1Qd56Snf2O4q0odiPSXL8DHPPLf2Rr0M7D9Z/impW8xld/wC2kzu3npKodOd56SszrWXuYU8EOxp8DmdPLO2WQMLYmRsLWNLtrySbk2yAsNp25WqrHcaQfSd71bdUH5zukq092RXK1t083StcOpUXeovNs/CFfVih71F5tn4Qry90dHCUooRUERLoCJdSghFKICIiApUKUEIiICIiAiIglQSpRABREQY/Th7S7mK050q2/hAe0u5j+S0WacA53z2WBPuXi1veejT6PRrFbdIvO2fELjZzEe9UmRc4bXzIrZerJlVt8m1aZXDWs+e37QVBq2/Ob9oLxT6HoZCHSUz3PAsXCqnZfylrCB7FT8Q6P8Ud/u6n+JXkzze01TfnN6QsdU8IImHC7Fc7LC4I37VWdA0Hirv8Ad1P8Stt4MU5OIClY23cTitnc3mcJBZWIqk5TTaYZK4NYHFx5LWyC9b3bV5aLg/FDLrWzU4IDgGxxVDdota73uyV5774jz+9SceDUZ8XXKHvUXm2fhCvKzQd5i81H+AK8vbHR55Euiocc1RVdU4QilQSAFN1SioruioUtKCpERAREQEREBERBKKFKAiIgIiIMTwldaB3MfyXOtJQvkaQx4Yd9r8oNrehbxw4qzFTXA7o4c9g5fyXL5tPuz7joPWvHqxm70ac7Yyy1M0sja1xDnNABIFgTvsjpVgH8IX/Q6D1qy7hC/wCh0HrWdsrNobEZVbMy113CF/0Og9atHT7/AKHQetXbLO6Gy61SJFrI08/6HQetVDT7/odB602m6Gy6xQXLX26dcfmdB61V8cv+j0HrTbKboZpz1S52R5liW6Tcfm9B61ebVuOWXoCu0y6Zo2m0sY4z8IpmsLGlg1OMhmEYQTlnay94pdJeNU3ppnD81dotB6uKLVSSwPEbMTWuxxl2EXxRuuNu6x8q9TK50ZDKgNbiNmzMvqnncb5sd5DluK9MR9XN47aTH+KhkG4iaMn2EL10c0xd25rGOI7mNxeOe699lgeFk7o4JHsJa4AWIyIzsluUZI5s5f8AqxS/P0FcddwlqPDyfbKoPCWo8Yk+2VneYdlvz9BS/P0Fca+UlR4xJ6wqzLwumZk6olF9nHPWm9MO135+gpf+rLicXC6Z7g1tRKSdgDzuvvXqGnKm9tfL9tyb1w7Mi8GgZS6kpnOJc50MZJOZJwjMr3rrDIiIgIiICoL1WVauszKwx+mNKSxBohhdO8kFzWOY0hmYvd2W0LCaR4ZVFPFC+WjkYZJTGBrYblx7hote98+QWsvJwwmidUYZNWcDWgY6t9K4G2IkYWkHuhtK1XSVPE9jgxlM1+RZNNpYy6sgg3Dchycq4zacumIw3Su4ZVEPwdslJI2SdxY1rZITikxcVoN9lrcbLardfw0qYpIITSSiaaIlkesh40jRd+YJsB7dy0OXUzNdGzUxTw4Girn0jOWuNuM6JpGE3AN92LJRKYJzeLVQPilDXTT6RncZIx3TYsQ2HLPb0q5lOTfazhtUMqBTikl1zomSMixwdzeznEgn/FcWvyeVUScOKkVb6dtJKXhzH6vHBdsBc0E7bYiL5Ytp2rQXSwzFssTWU5ZJaR02kJzJNGNrGXFw0m2YzyVrHFIWVEYZA0B5mbLpGY1E9gQ0C4u3MHZtvnsTMpybdpDhdJUSy0c9LK9rJRromvhBjY5pLACHC52cu9apAyB8kkbqKR5jdIxwZKBhlF8LCcWYBtc+9eWSSInXsa2GMRudJG6ukM8z9jTvBtsAy3rxvdEC6UNDIiwExNq3mV8jiLvJ23tybFmYXL2UVPTyh/6E92Br2hzZQ0a8Ob3QxZtAxb87KxDDTSwvlbRv4rAY5BLZmROtLm4xfIZXv6F5nGOPG/CBFxcMLKp+O57om2ZVOGNmLE1pjc4MZDHVPu0WN7nlz3q4Zy9BgpnQOnFHICMJDzLxNTY4jhxZuxW5L2VuWGmEIn+COHGGImW7dUQzBZuLJxcXXy3LzhsbRhe0SNe8tZGyqkAYywDQSNoG85qljYwGska2Uvc6wbUvDGAdyHW5AFoy9VVS07ImSfBHtc9zmyXmu2+I6sMFzbi7bAZrIaC0BSzzMinp3xseHBjmzOuZAAbHCdmEOWHipwWt1mGQg4ifhWEXvccXk5FnuCoaK6mwgC7ng2ndMbap+VjkFJyNin7G1A1ji1ktw0kdvlOYHlK5ZXNMU0sYLrMke0XOdg4gX9Fl9BTsuxw3tPuXBuE8JFbUAA98Hta0/mlM55pZ5I60g2z6Ss/owkvbmdoWuxRDa422e1bJwfjM00ccYxvc4AAK2hKzzfRQKplja9pa4BzXCxa4XBG4qQi7Dw0zjC8QuJLHA6l7jc5bYid4GY3i+5Ynhs/9HePo/wDIdSz9VBjaRyizmnc4G4PStc4YuxUjnbiWn0Ot7wudumGo6uVzUsTrYo2uI5XYr+9WTo+DwMfQetXg++7YNh3qCVzFj4vg8DH0HrRujIr3wRtGfFMQffpKukqMSqEWj4myCRtmkXsGRtaNlvzXrDrleUOV6MqSsO08Gz+hUvmI/wAIWSWL4NH9CpfMM9yya7x0ZnqlFClUSiIghxyVm6pr6lsbbuIaCbXKxvxzD4VvSudrRlqIa7wk4Cuq6h83wjBjsAzV4rAC3zvItNnnEEclMKGOZzNawVL4XmRxJNn2tyXyz5Auou05D4ZvSqRpyDwzOlcuTblmj9J6uGKN+i4pnMYA6SSB+N7uVzjhzKssrXCqfP8AFsZYYmxtp9Q/UtN7mS2HN3F2+Vdb+O6fwzOlQdOU/hWdJVZczk4QE7dEU+7Klf8Ak1USaeJN/ien/wBq/wB2FdN+O6fwrPaqTp2m8Kz2qjldTpRz/wDKY2/Upnt9mFeV9UT/AJYPUSfwLrh0/S+GZ7VQdPUvhWe3qTkjkbqv/TR6mT+BUmr/ANNHqn/wLrnx9S+Fj9vUqTwgpfDM9qI4wQ7XmU0RwasNEerkDA7F3fc7bKmucXxuayi1biBZ7Y34m58nF3ZeldmOn6XwzParMnCCm8MzpKuTDkopte5kDabUmSSNmubG8loLgL2sPet20B2OHU08U5qcWrJOERYb3aRa+LLatiHCGn8MzpR3CKn8MzpUyMo5uS5Hwi4LyTV82B4bi1ZzBP8A22j8l0N/CCC3f2dKxtG5k9QZGHECGi+eZGRWq9Ulr+jOxU93fZmFpt3LXAjpW5cHOx/T0kjZWlxc3O5WwwxhreZWpaknYS0eSxXScQzDI1Vc5tsEbpByluHL0Egn0K0NNtHdtczyvZIwdLhb2qiGsaBYk33kdS82k9PMibZhDnkfstG89Szlt7m6citdxLAe4Lh3Y+cBtw7ibX5Ms14paX4TRua63bcbhygYnlwsRttcLSa3SLpHEkk3Objtd/8AFvugzekg82B0ZfklZ3SS5hUdj6subVMYHJdh6lZPY8rvGovsHqXVpIVbMC3thzmZcrPY9rvGovsHqVP9n1d4zF9g9S6oYFT8HTbCZlywdj+u8Zi+yepZjQXASobKwzSRSMBGJtnC43ZBb4KdXoo7KbYWJlkaeFrGNYwBrWtDWtGwADIK7ZUx7FUq0IiKiooihRWL4QUBmisL3BuLOc33LRNIUL4RcxVLhe3axO/3LpzlQWrFtOJnLUWw5A6oPi9f6mpVBn/V6/1NUuw4EwLPdQb5ccMx8Xr/AFNUqDKfFq/1NUuylqYFe7hN7jGN3i1f6mqVtzneL1/qqpdqwKMCvdwbnEyXeL1/qapUEu8Xr/U1S7cWJhTu4Tc4eS7xeu9TVKg4vF671VUu5YVBYr3cJlw0l3i9d6mpVBLvF631NSu6YFGAJsTLhZLvF631NSo43i9b6moXddWFGrCbDc4cyN7shT1nqahbxwN0U9gGKN7Be/HDgfbmt6wBLKxXCTLC8JJcFMTn3TRdt7jy5LUmaZe3ZKf2j+Tl0CqpGytcx7Q5jhZzTsIWv1HAKlN8BnhJ8HO8gczX4m+xS1JmcrFsMQzT8o24Xc4sfYsNUabdLjc+zQHloDb8nvWem7Hsg71VX8/C1x6Yyxeel7GchdeadjmXvgia8YvrFxv6FiKSu6GvUb5KmQNiaXNuMTtgtfMX38y6/o6AMgjY1uBrWABgJOHyXO1ePRmgY4GhrGgW8iy7W5WXSKxCZmVhzFTq16C1RhWkefVpq1fwphQefVqtjFdwoGoLrFUqQqkaERERUoUoo0gqLKUQRZLIiBZRZEQTZRhRERSQqFKKopREVRChEQQiIiChEQFUAoRBXq1LYlKKNKg1VWRFFRZRZEVCyYVCIhZTZQiCsBTZERREREf/2Q=="/>
          <p:cNvSpPr>
            <a:spLocks noChangeAspect="1" noChangeArrowheads="1"/>
          </p:cNvSpPr>
          <p:nvPr/>
        </p:nvSpPr>
        <p:spPr bwMode="auto">
          <a:xfrm>
            <a:off x="0" y="-842963"/>
            <a:ext cx="2619375" cy="1743076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770" name="AutoShape 2" descr="data:image/jpeg;base64,/9j/4AAQSkZJRgABAQAAAQABAAD/2wCEAAkGBhQSEBQUEhQVFBUUFBUSFRQUFRUWFRUVFBUVFBUXFRQXHCYeFxkjGRQUHy8gIycpLiwsFR4xNTAqNSYrLCkBCQoKDgwOGg8PGiofHyQsLC0qLSosKSwpLCksLCwpLCwsKSwsLCkpLCwpLCksLCksKSwsLCwsKSwpKSkpLCkpLP/AABEIAJYBUQMBIgACEQEDEQH/xAAcAAAABwEBAAAAAAAAAAAAAAAAAgMEBQYHAQj/xABJEAACAQIDBQMHCAYIBgMAAAABAgMAEQQSIQUGMUFREyJhBzJxc4GRsxQjNEJ0obGyCDVSYoLBFSQzU3Ki4fAlQ5LC0fEWg5P/xAAaAQABBQEAAAAAAAAAAAAAAAAEAAECAwUG/8QALREAAgIBAwEGBgIDAAAAAAAAAAECEQMEEiExBRMiMkFxMzRRYYHBsfAjkaH/2gAMAwEAAhEDEQA/ANxoUKFIQKyD9Iv6PhPXSfDFa/WQfpE/R8H66T4Yq/T/ABEIw21GC0LUatxIkFy10LRglGtU1EjYULRstdAo6irVEZsKFo4WjKtHCVeoEHIIFo4SlFipQR1YoEHIRCUYpSuSjBKltG3CGSp/d/YykCSQ2Lf2Y5AA2MjDjbkBzPhTD+iXKhih7MgsW4XA5DnqbDhU/s+CYYViMr5yoszqAPF3A71uGVeHPkKzNZmSWyLNXRYts1PJFtdRud38PK+kkhtewHfdiOJAOl+fICpPB7qAnIpe1iQMpUA+MhHe1/0FR0WzANLLK63BkZSsKX87s4xZpT+8TbTjyomPgxQQLFMyovIgN7gBYC3LhQU+8eOkwmM4KTm4f6YeZjhZCnao5sCS6uW/y5rDxvR8RvPZGU9jdsvDtlYWNwRmXQVC7OxtpGtJI8jmzyHvEkH6qi4AHVjpU6ilA7ZWIW2aSxYEte139h0Ogp8a8HLGclJtx4sf7vbScxFIpEIItK02sTlr2UqgOW+veJJ0FDeCDM8cMsBjCIAqQS51BNj2iBraMB5o4nXjpT3cpIZ8V2bZUIQ5oyezaTjwDWJI0PAnTXSpfaKYAOwbt5HQgrFlCnu/UQixI4Nl8NBVCm1LwFb7tSvJba6ooU25UwjEiMkoOuVDrrcrqeZHLTprUAVI0Oh4WIsfdWxLjoFyhBDKkqMqxOLCNwSVBA1AN+J6aG96rflHw0RWORlWLEtfPEpJUJchTmAsQdLNfvcqOw6qTltmCzjimrha/hlAIoZaMKMFrRpAYS1Fy0tkopWk4isRtRWWlitFYVW4kkxsy0kwp0yUkyVBxLExsVohFOGSiFahtJpiRFCjlaLaltHsKONesdxv1XgfseG+CleUANa9Ybjj/hmB+x4b4KVma9UkQZOUKFCssiChQoUhAoUKFIQKyH9Ij6PhPXSfDFa9WQ/pEfR8H66T4YojTfGiM+EYgBRgK4tKKK6KMSKmC1GC0YLRgtWqIzYUJRwtGCUqEq5QK2wqpRxHR1WlAtXKJW5BVSjqlHVaOEqxIjYTs6Ww0ClhnNkGrnovOgFoSDVUzZczDNmBy5eLFtNRpa19cwqjUzUMbdhGmi5ZFxZMy3xWaMXyl0ARR3ljGigjiSTwFwBck1KbeneKIRRsmQAZQtsumllIuW958OtVrZuNTOSwGcs1pGbvdnYB7gaKSQD7bcKtWAwjSyBs6PDYBmznDFV+qbPqVGpsOPDS9cxkUVHfFW/7ydJDUznJxm1H8c8eiIYbZKIDLZWI4SkhvZEt3I9NhUPjMdPiGyjMY72K2EQa3W12t4Va94NkzYjGusK51BFpQAoCqoDSMeQ4gcrhiAMtIRR4OEZXmMpGlsOuYAi+hdrKeXA1Ys0WvE6Ab3OkQ+B2dMPN7FPABm+64qQGFnDAmTuNZZFVBZlPnX4npTr+nIPq4ViOeaWxI5Wspt4+nlSkO8kKnXCt/DNy8QVFz46cB7ap6nE1SZZ3TjykP9mbtnvXJljHfBcBoDHpexNzHIL3FuPDnXThlkcpJKSihihkjyyAg3tmDG6+Fvq6W4U+wO9OClTsiJoVOpvqpPO4S4487Cn6bJytHLCQVF8jXBuSpW1tdbZrdOfWqcMlji2mW58ks7uapkZsqENeLKJJo27W5uJAuUeaD54I1OW9+7fgAJjG7A7SGOLmyFCGILBPOTTiMvdFjrbhTtdj9iscr2A0ByjVgDwtxUgFiCDca8jakhiVhmV7mUzKsV5FAzk96NyQAFPZkjVdbAEjjUo5JPxFEml4cXN+n3Rj+3djNhcQ0Ta5SBe1gwNrEe8cKagVrW++yy2ElllC3YKEfu8VNwFVvNBCEcjqBasoAroNFl72PsZ2oil416nLUUilSKKVo1xBrESKKVpUrRWFVuJIRK0mVpcrRCtVuJJMbslEK05K0my020mpDcpRGWnBWiFai4krEgK9Wbj/AKswP2TDfBSvK+SvVG5P6twX2TDfBSsrtJVGIxOUKFCsYQKFChSEChQoUhArIf0h/o+E9dJ8MVr1ZF+kN/YYT10nwxROk+PEjPysxG1KJXAKMBXVxgBbqFFpVRSIWlUNWqA3e0KqtHC0WI0ui1aoj7rOKtLKtBF1pUJU0iAAlKqtALSoSp0Kyz7pYXLhMVNcqS8UIYC7c3IXnckqPbUJtjCyRSI7KxZswJXVuiqDzsoJ00uaNs3bbRK4LsIUzPkAFjLkHfPO4WwHto2BeLH4uAZnW5yrlAu5UaXDG1yTfXpXLa+M45nJ9H/B0vZ2XGsDivMTq4KN4csAAZGUquVbkKveBYHvErfQfWbxo89sNA88lrZY7DKTmkfvAAX9tvCnp2HMcVlleVFC5lIREFkIAsAth/CeNVLegMcUIC7NHEGmW5UkNIeBIA4cBQuJbY7kxsuWOaXCoaYvabtCIs7gM2eQZiA7EDzrcbWAA4AChFGoGp4f74VHyKS/op9FhDbQ3rOz8vkKwxUR9GoNJYuMClIISK5iMOxoT1CqtDTBuA4q2bLxvYEMltTdlbzWtwuOvHvDUVV48NlbW2lS0RBIubcOf40RD7FE1Spmw4VosXCWUmzAKVv5jDXUciLj0+INRLbBMMZaRs1mDarfLlOluq/Vt0NRW5+OMMqrfuOArDle9kb2HQ+DeArQpIwwsRoeVX211MqV4p8GZb57NafDSFSSigSouUls3muMvoAb01lMWvD28dPZW37S23K+NxGDiRe5FFIrDukXILFjwI4C3jWUby4QRYuZFtlVz3RwHOw9Fz7q3+y5vmP5K9Q98N30r/pGWorJS8kdrHkRceIuR+II9lJ2rdq0AWIFaKy0uRSbLVbiKxG1cK0qVrhFR2j2IMtJlacFaKVptorGxSiFaclaIVpnAdSEMtepNyv1bgvsmH+CleYCten9yx/w3B/ZMP8ABSsTtZVGJZF2TYoVwV2sImChQoUhAoUKFIQKyT9IQfMYT10nwxWt1kv6QI+YwnrpPh0XovjxK8nlZiYpRRQC0cLXYxiZsmcC0oFoAUdRVyiVOR1BTmOk1Sl0Wp7RRkKxrSqJQjFLKlPRcpWdRabo7SC8ZCrcjMVuSBzU3sbnTwABvyA2ipIWMX77ANbkl1B18SwHtqTSHhbQAaDw5VQ/HLbdJdf79CS4VkHtMPHHILZ0e9mFgys5t3hwtc8utWrydbGcfKHjfJJhoklGgbiJOCm4uLWB5ZvGofaOP7GSJ8ofsnWcq3mkq1kDeF8x/hpxs/e1ocRi+zQL28SoxbUgPrYgaK3eOmtvZXP69Pe4x9v3RqaNqrdWaHu9jnlQmQl3ewsTpqTmIA4a1Rt6Nky4WeSScoe3djH2dz3UsLEEXFsw/lTnB7abD4B3JKugkykaEMSbWtwNqSwcMmJjifFStIUjtmc6hTqQT0v/AO6CzPYqXTqGY43LwlNxGPIOgJubC386e7JaXNrfKw5Amx5HpxtVighLQTS4WGMiH+8GeR9eIjvoo6njUbHvliY8K0rpGpEiRxrYKG0cv3Ab90KAbcMwvyrPnf0CG9r5ZZNjbLLA5tLAfhUiuxrg/jVV2Tv+7qbqnMkBbe43q+bhba+URzO6aIpNr6mwvah8mBxYYstRvqUfa+wJu0ORWK8bgcNKY4XZWKVj3GI55hbh06n8as+297U7RVzFM4LXVCQBrbzdfC9VndzaWJnxqRzYkxw3YtJcLYKo1GYWOpAHGlilK6Q2ZQj5rLtu3snEefZiBqVZTcX4lfDwrUosV8yHIuQuo5krxqr7vtKjAFg8V+7KQV7QC2uU+afHg1r6Ea2OEhzPGeAI/wCl0BuPaH91Ft2uTKzJbvt+it4mBPl0WMjbIJYTFMGtbLdOxJU/WLArpr3l6Vje0Ji00rHUl2J0sdSTw5VtG2NlxYaJmLnM4KhnVpBmcXIy9DY6Vm+/GCiEyNG12kjEkhCkI+b6yEk5b8COWXxrZ7JyRjkceraKc0P8Np+pXnU6A8tLdNb/AHkk+2iFKWVK68Rrp1ClTM6xqVorLTkrSbJTOI9jciilaWIopSobRWIla4VpxlopSn2jWNilEKU7KUky1BxHsbFNa9Obm/q7B/ZcP8JK80la9Lbm/q7B/ZcP8JKwe2FUY+7LcbJkV2uCu1zxcChQoUhAoUKFIQKyby/D5jCeuk+GK1mso8vg+YwnrZPhijNB8xD3Ks3kZiyilgKTUUsErtooypMGWlUFcRKWSOrUis6iaUrGlBFtanCR/fTiXJ2JKdQrRYo6eQxjnTNliI212mb+7MYHojIkf77+4VNLB01plsOC6OW1zsCfQyKx/MafQrbDm5sUDRkk28wEFr8jlBPtoPfsW5+5c+eEVzHujBnY91myLccVjDMfE3tHb/Getd3P2f8AKcW0cq3eUlGuSLSBXJHoHDnwpvj8bFFFDHYO6R3II0DyqGBPgoK+4dKsW60sOFkwM7RytYTMw0VnlC51ku5AyEFtb/UFc1rJyfl+vP5NjS1F/gab2bJeKQYUJkCL2hW9xbVr5r66AGx171NTtN0XKOHD/wB1I7uY5sbPisS+rNHiGA1AF1LLlBvqACPYKb4HZ/aE8KFae1XyFY/E7H2xMfC1hLGSf2gbH31F7/uhWOOKMLdixawzGwAANvST6alk2fl0Xj6Kjdr7MPZluJXvE8Tbnf2UA53OmaHd+GiH2PgAiEnmK0nyTYoASDhqPwI41R1iuoHgPvq17iQMstraaXojJUaRDZ4Gg29+wHhmMsIBVjdktpc65l6XPFaU2PvPly5okuvO2unp51dttxJJE4sRkte/O9UOTAA+nwoTIqkWYW5R5LDiN5ZMSy2GVV4AVcd3r3ueJUAn0G4/E++q9unsW44e01dIoAjADoaIi7XJn6jariipb44d5WmRHF1j7REvqJIhm4dGFxVD3igtBhL6nI+v7t8w/MffU7t3eJYtozSG7BGOg4khcgXXkTa/hUDtjFmVcOL3KYeJW8HIzMNPSB7K0+xouepUvpdi1su606i/VKv2Q6C1ddSfGnIgo3Y12bZzqYw7OkXjqQkSkJI6YlYzKUQinRjohWmoexErXBHS2SgV0pqGsbMtEZacEUmVpqHsbZda9J7ofq/CfZoPhJXnErrXo7dH9X4T7NB8Ja57tpeCPuwjE+SXFdrgrtc4EAoUKFIQKFChSECsp8vQ+YwnrZPyCtWrKvLx/YYX1sn5BR3Z/wAzD3Kc/wANmNolOAlERadhK7hIyOrCJHSka0dUpdI6kJo5HHenMada6iU4WP76TY6RyOOlcWloXI45SB6WGUfeRSsMdLTRX7Nf2pUv6Fu//ZVM5cE11FNmQ2MgHASZR/BHEv8AL7qYbxTGEMAM/bsuSMaljZQ99PNNoxpzY09O0UgjkY2LmWQJHcZndnKoOouRqel6G7okbEidzmHew6EixEqjtWcDgLd9Bz87pWPqcz8kev6CMarxMjNhbrqMPKZ4u++FmkDsMwBPY9mbHg1u0Fv3h41K79bOh+SxEMBPHHeZQ5sqDug97hckjx142p//APIf6pi5Jb9j2UcSHLqXUL2gUaXIaUeHd1qPkcYvEtE7kFosMgS11Uu4uW5FwgNzwBZuNqzHDdFx+4esndvcV/yby2xJjtdZAUA/eZGW3+ce6nuwp7NY0ou7cuGlhnhVnUSkkLqUVG72c8uBHspDEQ9ni5VXgsrhfFcxKn3EUK04qn6WH4pxvw/Ys4UGiYh1ijN/rAi3gRr91CCcBSegqt7TxLyPYa29tZmSDcrRqxmlEsez8RhI4YyMryFgsiEgOBe2gIsQPSNKumzoIox2saq7HzVzBQelyeFYtDgpmlGVGbKQfC/pOgq2YbH4rPkEJAC6NmFr3vw99KTqrIJSmqSL5t7bi/JyGjCSvoyXzZdf2hoeFVzZsYkfpwv6KZ/0bimAZkze+4vxqd3YwhMuVgBa3W9ybe7+dJwc5JjxnHFjaS9y77Dw+WMUviWAYMeCq7H0Af60vEmVbCmmKdS7I3miJmb0MbcfQrUSYrlcm2ZjitjRyYmbFEN2CxdoQ4/tJnDAFRfgWKi17VV9k99COaMYyPRw4+n3irFiduyY17DKuFhYiJVFhI4uO0J5gA90eN+lQuCwxix8ifUmTtVHRrjN9+b310PZ2F6e5P1BNdq1nqC9P7Q6GGrjwVLnDU3eGtlZbM1EQ8FItHUs8OtNpYatUrJJkY8VI9nUi0dIPFU7HsamOiFKeMtJMtKxxoy0mwp0UpNxTDpjUrXordL6BhPs0Hwlrz2Vr0JumP6hhPs0Pw1rn+2/JD3YRgfLJYV2uCu1zYUChQoUhAoUKFIQKyzy7D5nC+tk/IK1Osw8uI+ZwvrX/JR3Z/zMPcpz/DZkMK08VKSiSnKrXcmUcjSnMMXsokYp0qUhHY0pzHFQijp5DB0qtscEcFdxl1aEDVmdggPDN2bAE+AzXPgpp7DBTqVpI1eRAhVIyLXuxmcqsS5OQN+J66c6C1GZRRbCG5mdbajkfEskYZ1gMpVkF7M51lkYc81x/wDWB6NEXAjCYFCbscOEnfmWZGDy8eJa8g143qM3FwzpDIuVCmJnA7S7do6YQAynoUaS1uZztTjePaIxebCwk2OUmQEBXN8wAY6dmFUsW4cDw44m/rJhc48qKK5tcs+z0hjJCRI0pAuWlk70kljyjRGOvNiLXsKeeTeVp8UqlVXsIFLEDzsqiOIDwGZ2J5mpuDZROFaaVCkXycIq2Oed5bKGAU5hEWyBRfM4uT5xzPfJ9ssLLnyhScMUsAQFCT9mAbm980cpPizW0tUXJVuRXN0nFk7s/Cd6dCNBKxt+7KiSfi7VQt69nmHGDNrnjQ365R2ZPuQVpuDT+sYm3D5j4bfyK1SPKjhnaSNkBtGjFrWsASGJPjYe4GhM83KJboZbclfX9EOpNrDnalvlHyeF3jRZJSLANoLk8yNajsJizz4i1qlsKQ4s1ZU5tHTQqSoiMNtTGyf3UZv5vZCwt0ve9PMNHtEsBnXje3Zr7+FWXCRKBy0pfCEtKbObW83x6j/Sq5ZVLogrG9i55JHC7LxXY/NyKZiBqyAIOF8wXiL9Nab7vQYhJwJwhYNYtGCFIB5eFWLAy2Apwi3e/K3+70Sqkk1wATySTkpepJyTAAk8OJ9lVDbWHlkws7Asr4qRYj0igUkfeoa/UvSG/G8pW2GhuXss8zD/AJUKsDqf2nICgcdamMO8jYODtlCuyKzKL6GwIGvPr4k0Ri86MnM+6xuXqVeHZgRVRRZVFh/r486jNtYYrNhZFW+WRkfwjdLE38DY1dDhvCo/aWDJCWjaS8qAhQTYFhZmI81bga+FbffmFCLTvqMGwppu+H8KnJcMQbEEEddD7RTd4KvhmLEQcuH1prLBU3NBTWaCi4ZSVEG0Fr0i8NS02Hpo0FFRmMRvZ0k8dqkXhpvItWp2IYutN3WnsiUgyVIkmNCNa9A7qfQML9mg+EtYEUrft1foGF+zQ/DWsDtvyw/ITg6slRXa4K7XNBYKFChSEChQoUhArM/Lat4cL61/yVplZt5aB8zhvWP+Sjuz/mYe5Tn+GzKY46dpHScS06VK7lsyjkUXhTuOKiRJTyCOq2xxSKPWnkUNEgiqQgioec6HFMJhcxAzKmouzcFHMkDjYXNQe9k6xLEkb5p5laVjmskaMxSBuA0AYyXa9sg4VMbbxiYfDSSSEhbBTbicxtYD9oi9qynElsTMztpJMxKxrayhdSW6Kq6AfzvWHrJOT4f4NHSy2W2i37MxJMIwuEDOQh7Q517IjNmchmt82bhjewPPoXGA2V2uIhhCxzrl+UhMzWxT5jHcysuZ4wxe2gTKG0sbs52NsLEvEiHJFDIUiAyWLFVdrhR/yzkYAsD3mLWN71Zdhu2GkxTiEyHtIcKMk2ZmeOJWCKZApIJl5WCheAC0HFd3HanfuPqNR3s91V7Enj8I8aRTlS/Z5pjE0gAWYjIoOh7TKWIBHO1gL3C2wtnmF2RmzGLDwRs50zMWmlc+Aub+ApJsbK3YwvFM7BvlEl+xAIRswA+c0TtWjAB5JzsaXwGCed5jIAkZlCtGDmZ+zRFKu40CZs1wL3uQSBcGryxpg2XJ3jtId7GGYPLymcuvI9mFWOM69VQN/HVUk2nFPteRHdREuFdHvwysrXPS9jm9FutWnaO0S1ooAJGa6uykERra1zyv05Cxv0OL4LExx40uGBWRpS12LDJnZVBLaksiZj6waDhTqNwk3+CzSx/yX7iuJ2YyMUBuY2K5hpmA4H0EAH20WHGsrBbmx4dR6KmZowhte+U9nm5nKAyX9MbLXZ9lJMASCGABDLpw5W51hvJtltkdOsdxUojTOzMFLXB6EjperBh9lWQWextfib/78Kr52ZMmgs1tcy3ub9dLjXp99Povld9E00sdePPjx9vSlw3w0M5zXoXrY8th3yOmhOvj4W/nRttbxlLR4Ze0nfzE001tnkJ4IutyelVWBpwVDFUuL2PeZeJ80G3sJ/8ABtO7WCRWsNWbvMxN3a3Mt6Tw0A5CtOEPDZnZJvdYzwO7yxvHhmJlllb5bjZDxdU8xNdcpdgAvQNVoxz5m9A/HXhy/wBK7gdgqk0812LTSI2p4CNbBBf6uYubeNArepYutmXrW3GhBY6j8dt44fE4aFVU/KXcMTe6rEl7rbnmZRr1qZEdVSaEzbZX9nCYfX1k2tvA5cnvolVJ0wLHcHZPYmMsxbmeVM5YKlctIyxXqcJ0S4kQskFM5oKnJoKZSxUbDILp1IaWCmMmHqamiplNDRsMg5FSx0zkhqWeP3UzaPWjISGI2aPSmrprUliVpm8dXxYkMnTWt43W+g4X7PD8Naw2VK3Pdj6FhvUQ/DWsPtvyw/IVp+rJQV2uCu1zQYChQoUhAoUKFIQKzjyyD5rDesf8grR6zryxLeHD+sf8go7s75mHuU5/hszSGPWnKR1yOPQU4jWu2bMsPDFankMemlJxR8KfQR1TOQkKQRVIRAKCWIUAEkk2AAFySTytSWHhqnb67xB5fkqX7KMg4ll+uwuywg2IGoN+P+Ws3UZdqL4Q3OiX3uxWHbZiYk9q0k8jDCXVlRFjuO0ZeDXBLi+tythoahtwMFHHJmeJppMvdWMq1r8VcXJIWyixFs17kkVbdj72ttHBPhZ4VQgxIrqgyZXPcyL9SQBWOZdAqlharbhMNFh4zlVIo1BY5QFUAczYanx1PtIrGjJ25TCMskvCisbX3gxqLG5wKxgSh1EuJTO5jR2tlRTqQDw1uQBxou7EONbNMypGZJJJAOyaYo0hGe1pFUsQFFzyXLoOMpjWaWVnlGRUiCxxsADF8oYqXbpL2MchOvdDW1OY1YMDeLCZiLEI8pHQtmky+y9vZSc0o9OWDN3wiC2dgMVK7yHEzDM3ZgpBh0BSIkXGcta7mT8aU3c3e7bDq88s0iyGSQoZWCsHkZhnCZQbg6ixBqWxmJXCbPLO6oI4LZmIA7TJpx4kseA1NZxjvLbDhcPDBg4/lDRxRoZHzJHdVCmy+cxuOOnt41Xvk14SyOOy/wC9W0YsBgJMuSI9m0cCABc0hXKoVRxte/gL3rAlxWWUOgC5WUqOPm2tc8STbUniSaR27v5Pj8SsuJIsqlERAQiA8SASTcniSenSugVXdKvyaengkr9TScHKs2DkkZQZDKt8o7qqxLqQOQAJS3CxHSjQwW9HIH+VE3AUPhiCdHzIfDQAfeL0Xau11w/dZSX5gW0sbH7way9VjufBq6XIlFpklh111/C9Ibe3oiwqAaNK3mpbh+83QVEY/fRBF8yD2h/aFsn/AJqh4yRncu5LMTck8apxYHdsnlzqqiXnAbXZ2zG5J1JY9eJsDWmbtRlY851JAIHC19AAPEkVkm4eBeeW7D5tDduhbkt+dbdsqE3UaW84+zRfvP3VqrImqRnZFStksosLeyoHBbXD4rE4cgB4DGRY+ckqBwbcmBuDy4HnYOd6N5IsDhmnmOgFlX60jnzUUdT9w15Vhy7ekvJPI9pZnaVyrFbZhYBTyCrYD/DV+kwPK3zRn562m57QxqQxPLKcqRqXY+A5W5k6ADmTbpeH3S2bIsck04tNipDO684lOkUXpVAAfG/SqBsTykKVhG0i7rCUYMADeQglJJl+uyjgBz71ibEaxs7acWIjEkEiyoeDIQeXA9D4HWnyQni8MgdxtHStEK04ZaTK1FMHcdvI1eO9MpoakmWkpI6vjKheYhZYqaTRWqWmhplMlHY5iTrgiJoqYvFapiZKYzRUfjmOyKxC6UzkS1SkgpjiFoyLGI6RNa3Ddn6FhvUQ/DWsUcVte7X0LDeoi+GtY/bXkh7sK0/VkmK7XBXa5sMBQoUKQgUKFCkIFZ95W1vFh/WP+QUKFHdnfMw9ynP8NmeItO4xQoV2kjLH0UdPIkrtChJsmF2/tI4bCTTLqyL3fBmIVSfQWB9lZ3uJsxJppJJrsq55HHNkiQSMAb8WJUG/K+utcoVial3NIKxLwtmk7k4VnkadyLyLHPYcA86MygdFSEJGP4qtyR9rOVPmYcocv7crLnVm/dRSpA/aJP1RQoUNlZS/MyPeLtcRl5STSX/wxDsbf9EMv/61Wd+fLGkPa4aGBnks6M8hCoOKkhUJLc+YrlCq6tpEsStsyTejfLE4982JkzBb5UUZY0/wp18Tc+NQGau0KjLh8ByQUGpjZGPPmNrpp6BXaFUluN8mq+T6W8BHR2HvAP4mi+UXDKJEkHnOl26GxK++4v7a5QqmfUKj6lKcUps7Z/bzJHe2Y6nwAv8AyoUKhPoyUeqNL2BljdIokCqo06k9T1NzWk7Lj7pPU5fYvdH33PtNChVWndxZLWKmjDvLBtRpNqFGJMeHjjCJ9XNIgkZrdTmUfw1R8VtEtxF11JXqEtcX8SQPReuUK6LT+HDwZE+Z0F2TMZhiA+pZc/hdb+7wou7e15cPIHgkeJr8UNrgcmHBh4EGhQq+Hi2p/f8AkT6M2/dTyltMRHMl3AuzLoCOo14+H31fQbgHqL0KFB6zHHHkqKoF6oIy0k60KFDop9RtOmlR8q8aFCi8Q8hlOlR8yUKFaGNkhnOthTDELpQoUdjIsYulbRu2P6nh/URfDWuUKy+2vJD3CtN1ZJiu0KFc4GAoUKFIR//Z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772" name="AutoShape 4" descr="data:image/jpeg;base64,/9j/4AAQSkZJRgABAQAAAQABAAD/2wCEAAkGBhQSEBQUEhQVFBUUFBUSFRQUFRUWFRUVFBUVFBUXFRQXHCYeFxkjGRQUHy8gIycpLiwsFR4xNTAqNSYrLCkBCQoKDgwOGg8PGiofHyQsLC0qLSosKSwpLCksLCwpLCwsKSwsLCkpLCwpLCksLCksKSwsLCwsKSwpKSkpLCkpLP/AABEIAJYBUQMBIgACEQEDEQH/xAAcAAAABwEBAAAAAAAAAAAAAAAAAgMEBQYHAQj/xABJEAACAQIDBQMHCAYIBgMAAAABAgMAEQQSIQUGMUFREyJhBzJxc4GRsxQjNEJ0obGyCDVSYoLBFSQzU3Ki4fAlQ5LC0fEWg5P/xAAaAQABBQEAAAAAAAAAAAAAAAAEAAECAwUG/8QALREAAgIBAwEGBgIDAAAAAAAAAAECEQMEEiExBRMiMkFxMzRRYYHBsfAjkaH/2gAMAwEAAhEDEQA/ANxoUKFIQKyD9Iv6PhPXSfDFa/WQfpE/R8H66T4Yq/T/ABEIw21GC0LUatxIkFy10LRglGtU1EjYULRstdAo6irVEZsKFo4WjKtHCVeoEHIIFo4SlFipQR1YoEHIRCUYpSuSjBKltG3CGSp/d/YykCSQ2Lf2Y5AA2MjDjbkBzPhTD+iXKhih7MgsW4XA5DnqbDhU/s+CYYViMr5yoszqAPF3A71uGVeHPkKzNZmSWyLNXRYts1PJFtdRud38PK+kkhtewHfdiOJAOl+fICpPB7qAnIpe1iQMpUA+MhHe1/0FR0WzANLLK63BkZSsKX87s4xZpT+8TbTjyomPgxQQLFMyovIgN7gBYC3LhQU+8eOkwmM4KTm4f6YeZjhZCnao5sCS6uW/y5rDxvR8RvPZGU9jdsvDtlYWNwRmXQVC7OxtpGtJI8jmzyHvEkH6qi4AHVjpU6ilA7ZWIW2aSxYEte139h0Ogp8a8HLGclJtx4sf7vbScxFIpEIItK02sTlr2UqgOW+veJJ0FDeCDM8cMsBjCIAqQS51BNj2iBraMB5o4nXjpT3cpIZ8V2bZUIQ5oyezaTjwDWJI0PAnTXSpfaKYAOwbt5HQgrFlCnu/UQixI4Nl8NBVCm1LwFb7tSvJba6ooU25UwjEiMkoOuVDrrcrqeZHLTprUAVI0Oh4WIsfdWxLjoFyhBDKkqMqxOLCNwSVBA1AN+J6aG96rflHw0RWORlWLEtfPEpJUJchTmAsQdLNfvcqOw6qTltmCzjimrha/hlAIoZaMKMFrRpAYS1Fy0tkopWk4isRtRWWlitFYVW4kkxsy0kwp0yUkyVBxLExsVohFOGSiFahtJpiRFCjlaLaltHsKONesdxv1XgfseG+CleUANa9Ybjj/hmB+x4b4KVma9UkQZOUKFCssiChQoUhAoUKFIQKyH9Ij6PhPXSfDFa9WQ/pEfR8H66T4YojTfGiM+EYgBRgK4tKKK6KMSKmC1GC0YLRgtWqIzYUJRwtGCUqEq5QK2wqpRxHR1WlAtXKJW5BVSjqlHVaOEqxIjYTs6Ww0ClhnNkGrnovOgFoSDVUzZczDNmBy5eLFtNRpa19cwqjUzUMbdhGmi5ZFxZMy3xWaMXyl0ARR3ljGigjiSTwFwBck1KbeneKIRRsmQAZQtsumllIuW958OtVrZuNTOSwGcs1pGbvdnYB7gaKSQD7bcKtWAwjSyBs6PDYBmznDFV+qbPqVGpsOPDS9cxkUVHfFW/7ydJDUznJxm1H8c8eiIYbZKIDLZWI4SkhvZEt3I9NhUPjMdPiGyjMY72K2EQa3W12t4Va94NkzYjGusK51BFpQAoCqoDSMeQ4gcrhiAMtIRR4OEZXmMpGlsOuYAi+hdrKeXA1Ys0WvE6Ab3OkQ+B2dMPN7FPABm+64qQGFnDAmTuNZZFVBZlPnX4npTr+nIPq4ViOeaWxI5Wspt4+nlSkO8kKnXCt/DNy8QVFz46cB7ap6nE1SZZ3TjykP9mbtnvXJljHfBcBoDHpexNzHIL3FuPDnXThlkcpJKSihihkjyyAg3tmDG6+Fvq6W4U+wO9OClTsiJoVOpvqpPO4S4487Cn6bJytHLCQVF8jXBuSpW1tdbZrdOfWqcMlji2mW58ks7uapkZsqENeLKJJo27W5uJAuUeaD54I1OW9+7fgAJjG7A7SGOLmyFCGILBPOTTiMvdFjrbhTtdj9iscr2A0ByjVgDwtxUgFiCDca8jakhiVhmV7mUzKsV5FAzk96NyQAFPZkjVdbAEjjUo5JPxFEml4cXN+n3Rj+3djNhcQ0Ta5SBe1gwNrEe8cKagVrW++yy2ElllC3YKEfu8VNwFVvNBCEcjqBasoAroNFl72PsZ2oil416nLUUilSKKVo1xBrESKKVpUrRWFVuJIRK0mVpcrRCtVuJJMbslEK05K0my020mpDcpRGWnBWiFai4krEgK9Wbj/AKswP2TDfBSvK+SvVG5P6twX2TDfBSsrtJVGIxOUKFCsYQKFChSEChQoUhArIf0h/o+E9dJ8MVr1ZF+kN/YYT10nwxROk+PEjPysxG1KJXAKMBXVxgBbqFFpVRSIWlUNWqA3e0KqtHC0WI0ui1aoj7rOKtLKtBF1pUJU0iAAlKqtALSoSp0Kyz7pYXLhMVNcqS8UIYC7c3IXnckqPbUJtjCyRSI7KxZswJXVuiqDzsoJ00uaNs3bbRK4LsIUzPkAFjLkHfPO4WwHto2BeLH4uAZnW5yrlAu5UaXDG1yTfXpXLa+M45nJ9H/B0vZ2XGsDivMTq4KN4csAAZGUquVbkKveBYHvErfQfWbxo89sNA88lrZY7DKTmkfvAAX9tvCnp2HMcVlleVFC5lIREFkIAsAth/CeNVLegMcUIC7NHEGmW5UkNIeBIA4cBQuJbY7kxsuWOaXCoaYvabtCIs7gM2eQZiA7EDzrcbWAA4AChFGoGp4f74VHyKS/op9FhDbQ3rOz8vkKwxUR9GoNJYuMClIISK5iMOxoT1CqtDTBuA4q2bLxvYEMltTdlbzWtwuOvHvDUVV48NlbW2lS0RBIubcOf40RD7FE1Spmw4VosXCWUmzAKVv5jDXUciLj0+INRLbBMMZaRs1mDarfLlOluq/Vt0NRW5+OMMqrfuOArDle9kb2HQ+DeArQpIwwsRoeVX211MqV4p8GZb57NafDSFSSigSouUls3muMvoAb01lMWvD28dPZW37S23K+NxGDiRe5FFIrDukXILFjwI4C3jWUby4QRYuZFtlVz3RwHOw9Fz7q3+y5vmP5K9Q98N30r/pGWorJS8kdrHkRceIuR+II9lJ2rdq0AWIFaKy0uRSbLVbiKxG1cK0qVrhFR2j2IMtJlacFaKVptorGxSiFaclaIVpnAdSEMtepNyv1bgvsmH+CleYCten9yx/w3B/ZMP8ABSsTtZVGJZF2TYoVwV2sImChQoUhAoUKFIQKyT9IQfMYT10nwxWt1kv6QI+YwnrpPh0XovjxK8nlZiYpRRQC0cLXYxiZsmcC0oFoAUdRVyiVOR1BTmOk1Sl0Wp7RRkKxrSqJQjFLKlPRcpWdRabo7SC8ZCrcjMVuSBzU3sbnTwABvyA2ipIWMX77ANbkl1B18SwHtqTSHhbQAaDw5VQ/HLbdJdf79CS4VkHtMPHHILZ0e9mFgys5t3hwtc8utWrydbGcfKHjfJJhoklGgbiJOCm4uLWB5ZvGofaOP7GSJ8ofsnWcq3mkq1kDeF8x/hpxs/e1ocRi+zQL28SoxbUgPrYgaK3eOmtvZXP69Pe4x9v3RqaNqrdWaHu9jnlQmQl3ewsTpqTmIA4a1Rt6Nky4WeSScoe3djH2dz3UsLEEXFsw/lTnB7abD4B3JKugkykaEMSbWtwNqSwcMmJjifFStIUjtmc6hTqQT0v/AO6CzPYqXTqGY43LwlNxGPIOgJubC386e7JaXNrfKw5Amx5HpxtVighLQTS4WGMiH+8GeR9eIjvoo6njUbHvliY8K0rpGpEiRxrYKG0cv3Ab90KAbcMwvyrPnf0CG9r5ZZNjbLLA5tLAfhUiuxrg/jVV2Tv+7qbqnMkBbe43q+bhba+URzO6aIpNr6mwvah8mBxYYstRvqUfa+wJu0ORWK8bgcNKY4XZWKVj3GI55hbh06n8as+297U7RVzFM4LXVCQBrbzdfC9VndzaWJnxqRzYkxw3YtJcLYKo1GYWOpAHGlilK6Q2ZQj5rLtu3snEefZiBqVZTcX4lfDwrUosV8yHIuQuo5krxqr7vtKjAFg8V+7KQV7QC2uU+afHg1r6Ea2OEhzPGeAI/wCl0BuPaH91Ft2uTKzJbvt+it4mBPl0WMjbIJYTFMGtbLdOxJU/WLArpr3l6Vje0Ji00rHUl2J0sdSTw5VtG2NlxYaJmLnM4KhnVpBmcXIy9DY6Vm+/GCiEyNG12kjEkhCkI+b6yEk5b8COWXxrZ7JyRjkceraKc0P8Np+pXnU6A8tLdNb/AHkk+2iFKWVK68Rrp1ClTM6xqVorLTkrSbJTOI9jciilaWIopSobRWIla4VpxlopSn2jWNilEKU7KUky1BxHsbFNa9Obm/q7B/ZcP8JK80la9Lbm/q7B/ZcP8JKwe2FUY+7LcbJkV2uCu1zxcChQoUhAoUKFIQKyby/D5jCeuk+GK1mso8vg+YwnrZPhijNB8xD3Ks3kZiyilgKTUUsErtooypMGWlUFcRKWSOrUis6iaUrGlBFtanCR/fTiXJ2JKdQrRYo6eQxjnTNliI212mb+7MYHojIkf77+4VNLB01plsOC6OW1zsCfQyKx/MafQrbDm5sUDRkk28wEFr8jlBPtoPfsW5+5c+eEVzHujBnY91myLccVjDMfE3tHb/Getd3P2f8AKcW0cq3eUlGuSLSBXJHoHDnwpvj8bFFFDHYO6R3II0DyqGBPgoK+4dKsW60sOFkwM7RytYTMw0VnlC51ku5AyEFtb/UFc1rJyfl+vP5NjS1F/gab2bJeKQYUJkCL2hW9xbVr5r66AGx171NTtN0XKOHD/wB1I7uY5sbPisS+rNHiGA1AF1LLlBvqACPYKb4HZ/aE8KFae1XyFY/E7H2xMfC1hLGSf2gbH31F7/uhWOOKMLdixawzGwAANvST6alk2fl0Xj6Kjdr7MPZluJXvE8Tbnf2UA53OmaHd+GiH2PgAiEnmK0nyTYoASDhqPwI41R1iuoHgPvq17iQMstraaXojJUaRDZ4Gg29+wHhmMsIBVjdktpc65l6XPFaU2PvPly5okuvO2unp51dttxJJE4sRkte/O9UOTAA+nwoTIqkWYW5R5LDiN5ZMSy2GVV4AVcd3r3ueJUAn0G4/E++q9unsW44e01dIoAjADoaIi7XJn6jariipb44d5WmRHF1j7REvqJIhm4dGFxVD3igtBhL6nI+v7t8w/MffU7t3eJYtozSG7BGOg4khcgXXkTa/hUDtjFmVcOL3KYeJW8HIzMNPSB7K0+xouepUvpdi1su606i/VKv2Q6C1ddSfGnIgo3Y12bZzqYw7OkXjqQkSkJI6YlYzKUQinRjohWmoexErXBHS2SgV0pqGsbMtEZacEUmVpqHsbZda9J7ofq/CfZoPhJXnErrXo7dH9X4T7NB8Ja57tpeCPuwjE+SXFdrgrtc4EAoUKFIQKFChSECsp8vQ+YwnrZPyCtWrKvLx/YYX1sn5BR3Z/wAzD3Kc/wANmNolOAlERadhK7hIyOrCJHSka0dUpdI6kJo5HHenMada6iU4WP76TY6RyOOlcWloXI45SB6WGUfeRSsMdLTRX7Nf2pUv6Fu//ZVM5cE11FNmQ2MgHASZR/BHEv8AL7qYbxTGEMAM/bsuSMaljZQ99PNNoxpzY09O0UgjkY2LmWQJHcZndnKoOouRqel6G7okbEidzmHew6EixEqjtWcDgLd9Bz87pWPqcz8kev6CMarxMjNhbrqMPKZ4u++FmkDsMwBPY9mbHg1u0Fv3h41K79bOh+SxEMBPHHeZQ5sqDug97hckjx142p//APIf6pi5Jb9j2UcSHLqXUL2gUaXIaUeHd1qPkcYvEtE7kFosMgS11Uu4uW5FwgNzwBZuNqzHDdFx+4esndvcV/yby2xJjtdZAUA/eZGW3+ce6nuwp7NY0ou7cuGlhnhVnUSkkLqUVG72c8uBHspDEQ9ni5VXgsrhfFcxKn3EUK04qn6WH4pxvw/Ys4UGiYh1ijN/rAi3gRr91CCcBSegqt7TxLyPYa29tZmSDcrRqxmlEsez8RhI4YyMryFgsiEgOBe2gIsQPSNKumzoIox2saq7HzVzBQelyeFYtDgpmlGVGbKQfC/pOgq2YbH4rPkEJAC6NmFr3vw99KTqrIJSmqSL5t7bi/JyGjCSvoyXzZdf2hoeFVzZsYkfpwv6KZ/0bimAZkze+4vxqd3YwhMuVgBa3W9ybe7+dJwc5JjxnHFjaS9y77Dw+WMUviWAYMeCq7H0Af60vEmVbCmmKdS7I3miJmb0MbcfQrUSYrlcm2ZjitjRyYmbFEN2CxdoQ4/tJnDAFRfgWKi17VV9k99COaMYyPRw4+n3irFiduyY17DKuFhYiJVFhI4uO0J5gA90eN+lQuCwxix8ifUmTtVHRrjN9+b310PZ2F6e5P1BNdq1nqC9P7Q6GGrjwVLnDU3eGtlZbM1EQ8FItHUs8OtNpYatUrJJkY8VI9nUi0dIPFU7HsamOiFKeMtJMtKxxoy0mwp0UpNxTDpjUrXordL6BhPs0Hwlrz2Vr0JumP6hhPs0Pw1rn+2/JD3YRgfLJYV2uCu1zYUChQoUhAoUKFIQKyzy7D5nC+tk/IK1Osw8uI+ZwvrX/JR3Z/zMPcpz/DZkMK08VKSiSnKrXcmUcjSnMMXsokYp0qUhHY0pzHFQijp5DB0qtscEcFdxl1aEDVmdggPDN2bAE+AzXPgpp7DBTqVpI1eRAhVIyLXuxmcqsS5OQN+J66c6C1GZRRbCG5mdbajkfEskYZ1gMpVkF7M51lkYc81x/wDWB6NEXAjCYFCbscOEnfmWZGDy8eJa8g143qM3FwzpDIuVCmJnA7S7do6YQAynoUaS1uZztTjePaIxebCwk2OUmQEBXN8wAY6dmFUsW4cDw44m/rJhc48qKK5tcs+z0hjJCRI0pAuWlk70kljyjRGOvNiLXsKeeTeVp8UqlVXsIFLEDzsqiOIDwGZ2J5mpuDZROFaaVCkXycIq2Oed5bKGAU5hEWyBRfM4uT5xzPfJ9ssLLnyhScMUsAQFCT9mAbm980cpPizW0tUXJVuRXN0nFk7s/Cd6dCNBKxt+7KiSfi7VQt69nmHGDNrnjQ365R2ZPuQVpuDT+sYm3D5j4bfyK1SPKjhnaSNkBtGjFrWsASGJPjYe4GhM83KJboZbclfX9EOpNrDnalvlHyeF3jRZJSLANoLk8yNajsJizz4i1qlsKQ4s1ZU5tHTQqSoiMNtTGyf3UZv5vZCwt0ve9PMNHtEsBnXje3Zr7+FWXCRKBy0pfCEtKbObW83x6j/Sq5ZVLogrG9i55JHC7LxXY/NyKZiBqyAIOF8wXiL9Nab7vQYhJwJwhYNYtGCFIB5eFWLAy2Apwi3e/K3+70Sqkk1wATySTkpepJyTAAk8OJ9lVDbWHlkws7Asr4qRYj0igUkfeoa/UvSG/G8pW2GhuXss8zD/AJUKsDqf2nICgcdamMO8jYODtlCuyKzKL6GwIGvPr4k0Ri86MnM+6xuXqVeHZgRVRRZVFh/r486jNtYYrNhZFW+WRkfwjdLE38DY1dDhvCo/aWDJCWjaS8qAhQTYFhZmI81bga+FbffmFCLTvqMGwppu+H8KnJcMQbEEEddD7RTd4KvhmLEQcuH1prLBU3NBTWaCi4ZSVEG0Fr0i8NS02Hpo0FFRmMRvZ0k8dqkXhpvItWp2IYutN3WnsiUgyVIkmNCNa9A7qfQML9mg+EtYEUrft1foGF+zQ/DWsDtvyw/ITg6slRXa4K7XNBYKFChSEChQoUhArM/Lat4cL61/yVplZt5aB8zhvWP+Sjuz/mYe5Tn+GzKY46dpHScS06VK7lsyjkUXhTuOKiRJTyCOq2xxSKPWnkUNEgiqQgioec6HFMJhcxAzKmouzcFHMkDjYXNQe9k6xLEkb5p5laVjmskaMxSBuA0AYyXa9sg4VMbbxiYfDSSSEhbBTbicxtYD9oi9qynElsTMztpJMxKxrayhdSW6Kq6AfzvWHrJOT4f4NHSy2W2i37MxJMIwuEDOQh7Q517IjNmchmt82bhjewPPoXGA2V2uIhhCxzrl+UhMzWxT5jHcysuZ4wxe2gTKG0sbs52NsLEvEiHJFDIUiAyWLFVdrhR/yzkYAsD3mLWN71Zdhu2GkxTiEyHtIcKMk2ZmeOJWCKZApIJl5WCheAC0HFd3HanfuPqNR3s91V7Enj8I8aRTlS/Z5pjE0gAWYjIoOh7TKWIBHO1gL3C2wtnmF2RmzGLDwRs50zMWmlc+Aub+ApJsbK3YwvFM7BvlEl+xAIRswA+c0TtWjAB5JzsaXwGCed5jIAkZlCtGDmZ+zRFKu40CZs1wL3uQSBcGryxpg2XJ3jtId7GGYPLymcuvI9mFWOM69VQN/HVUk2nFPteRHdREuFdHvwysrXPS9jm9FutWnaO0S1ooAJGa6uykERra1zyv05Cxv0OL4LExx40uGBWRpS12LDJnZVBLaksiZj6waDhTqNwk3+CzSx/yX7iuJ2YyMUBuY2K5hpmA4H0EAH20WHGsrBbmx4dR6KmZowhte+U9nm5nKAyX9MbLXZ9lJMASCGABDLpw5W51hvJtltkdOsdxUojTOzMFLXB6EjperBh9lWQWextfib/78Kr52ZMmgs1tcy3ub9dLjXp99Povld9E00sdePPjx9vSlw3w0M5zXoXrY8th3yOmhOvj4W/nRttbxlLR4Ze0nfzE001tnkJ4IutyelVWBpwVDFUuL2PeZeJ80G3sJ/8ABtO7WCRWsNWbvMxN3a3Mt6Tw0A5CtOEPDZnZJvdYzwO7yxvHhmJlllb5bjZDxdU8xNdcpdgAvQNVoxz5m9A/HXhy/wBK7gdgqk0812LTSI2p4CNbBBf6uYubeNArepYutmXrW3GhBY6j8dt44fE4aFVU/KXcMTe6rEl7rbnmZRr1qZEdVSaEzbZX9nCYfX1k2tvA5cnvolVJ0wLHcHZPYmMsxbmeVM5YKlctIyxXqcJ0S4kQskFM5oKnJoKZSxUbDILp1IaWCmMmHqamiplNDRsMg5FSx0zkhqWeP3UzaPWjISGI2aPSmrprUliVpm8dXxYkMnTWt43W+g4X7PD8Naw2VK3Pdj6FhvUQ/DWsPtvyw/IVp+rJQV2uCu1zQYChQoUhAoUKFIQKzjyyD5rDesf8grR6zryxLeHD+sf8go7s75mHuU5/hszSGPWnKR1yOPQU4jWu2bMsPDFankMemlJxR8KfQR1TOQkKQRVIRAKCWIUAEkk2AAFySTytSWHhqnb67xB5fkqX7KMg4ll+uwuywg2IGoN+P+Ws3UZdqL4Q3OiX3uxWHbZiYk9q0k8jDCXVlRFjuO0ZeDXBLi+tythoahtwMFHHJmeJppMvdWMq1r8VcXJIWyixFs17kkVbdj72ttHBPhZ4VQgxIrqgyZXPcyL9SQBWOZdAqlharbhMNFh4zlVIo1BY5QFUAczYanx1PtIrGjJ25TCMskvCisbX3gxqLG5wKxgSh1EuJTO5jR2tlRTqQDw1uQBxou7EONbNMypGZJJJAOyaYo0hGe1pFUsQFFzyXLoOMpjWaWVnlGRUiCxxsADF8oYqXbpL2MchOvdDW1OY1YMDeLCZiLEI8pHQtmky+y9vZSc0o9OWDN3wiC2dgMVK7yHEzDM3ZgpBh0BSIkXGcta7mT8aU3c3e7bDq88s0iyGSQoZWCsHkZhnCZQbg6ixBqWxmJXCbPLO6oI4LZmIA7TJpx4kseA1NZxjvLbDhcPDBg4/lDRxRoZHzJHdVCmy+cxuOOnt41Xvk14SyOOy/wC9W0YsBgJMuSI9m0cCABc0hXKoVRxte/gL3rAlxWWUOgC5WUqOPm2tc8STbUniSaR27v5Pj8SsuJIsqlERAQiA8SASTcniSenSugVXdKvyaengkr9TScHKs2DkkZQZDKt8o7qqxLqQOQAJS3CxHSjQwW9HIH+VE3AUPhiCdHzIfDQAfeL0Xau11w/dZSX5gW0sbH7way9VjufBq6XIlFpklh111/C9Ibe3oiwqAaNK3mpbh+83QVEY/fRBF8yD2h/aFsn/AJqh4yRncu5LMTck8apxYHdsnlzqqiXnAbXZ2zG5J1JY9eJsDWmbtRlY851JAIHC19AAPEkVkm4eBeeW7D5tDduhbkt+dbdsqE3UaW84+zRfvP3VqrImqRnZFStksosLeyoHBbXD4rE4cgB4DGRY+ckqBwbcmBuDy4HnYOd6N5IsDhmnmOgFlX60jnzUUdT9w15Vhy7ekvJPI9pZnaVyrFbZhYBTyCrYD/DV+kwPK3zRn562m57QxqQxPLKcqRqXY+A5W5k6ADmTbpeH3S2bIsck04tNipDO684lOkUXpVAAfG/SqBsTykKVhG0i7rCUYMADeQglJJl+uyjgBz71ibEaxs7acWIjEkEiyoeDIQeXA9D4HWnyQni8MgdxtHStEK04ZaTK1FMHcdvI1eO9MpoakmWkpI6vjKheYhZYqaTRWqWmhplMlHY5iTrgiJoqYvFapiZKYzRUfjmOyKxC6UzkS1SkgpjiFoyLGI6RNa3Ddn6FhvUQ/DWsUcVte7X0LDeoi+GtY/bXkh7sK0/VkmK7XBXa5sMBQoUKQgUKFCkIFZ95W1vFh/WP+QUKFHdnfMw9ynP8NmeItO4xQoV2kjLH0UdPIkrtChJsmF2/tI4bCTTLqyL3fBmIVSfQWB9lZ3uJsxJppJJrsq55HHNkiQSMAb8WJUG/K+utcoVial3NIKxLwtmk7k4VnkadyLyLHPYcA86MygdFSEJGP4qtyR9rOVPmYcocv7crLnVm/dRSpA/aJP1RQoUNlZS/MyPeLtcRl5STSX/wxDsbf9EMv/61Wd+fLGkPa4aGBnks6M8hCoOKkhUJLc+YrlCq6tpEsStsyTejfLE4982JkzBb5UUZY0/wp18Tc+NQGau0KjLh8ByQUGpjZGPPmNrpp6BXaFUluN8mq+T6W8BHR2HvAP4mi+UXDKJEkHnOl26GxK++4v7a5QqmfUKj6lKcUps7Z/bzJHe2Y6nwAv8AyoUKhPoyUeqNL2BljdIokCqo06k9T1NzWk7Lj7pPU5fYvdH33PtNChVWndxZLWKmjDvLBtRpNqFGJMeHjjCJ9XNIgkZrdTmUfw1R8VtEtxF11JXqEtcX8SQPReuUK6LT+HDwZE+Z0F2TMZhiA+pZc/hdb+7wou7e15cPIHgkeJr8UNrgcmHBh4EGhQq+Hi2p/f8AkT6M2/dTyltMRHMl3AuzLoCOo14+H31fQbgHqL0KFB6zHHHkqKoF6oIy0k60KFDop9RtOmlR8q8aFCi8Q8hlOlR8yUKFaGNkhnOthTDELpQoUdjIsYulbRu2P6nh/URfDWuUKy+2vJD3CtN1ZJiu0KFc4GAoUKFIR//Z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794" name="AutoShape 2" descr="data:image/jpeg;base64,/9j/4AAQSkZJRgABAQAAAQABAAD/2wCEAAkGBhQSERUUEhQVFRUVFRgVFhUXGRccFhwYFxcXFBgXGBgXHSYeFxkjHRQYHy8gIycpLCwsFR8xNTAqNSYrLCkBCQoKDgwOFw8PGikcHBwpKSwpLCkpMCkpLCksLCkpLCwpLCksKSwpKSkpKSwsLCkpLCksLCksLCwpLCwsLCwsLP/AABEIAOkA2AMBIgACEQEDEQH/xAAbAAABBQEBAAAAAAAAAAAAAAAGAAEDBAUCB//EAE4QAAEDAQQFBgcNBgQHAQEAAAEAAhEDBBIhMQUGQVFhEyJxgZHRFTJUkqGxwQcUFiRSU3OTorLS4fAjNEJicoIlM6OzQ2NkdIPC8UQ1/8QAGQEBAQEBAQEAAAAAAAAAAAAAAAEDAgQF/8QALhEAAgEDAgQFAwQDAAAAAAAAAAECAxEhEjETFFFhBDJBUpEFgfAicaHhQrHR/9oADAMBAAIRAxEAPwD2LTuk/e9B9WLxaOa3KScBJ2DaeAXmdo1vtjjPLlvBjWBvVIJ7SjfX10WXpcB6CvMrqym3c0isGkNabX5TU7GfhT/Cm1+U1Oxn4UO1dO2dji11ekCDBF4SCMwYXHwjsvlFLzlMlwEnwptflNT7H4UvhTa/KKn2PwocGsdl8opecnGsdl8opecmRgI/hTa/KKn2PwpvhTa/KKn2PwocGsdl8opecl8IrL5RS85MjASfCm1+U1PsfhTjWi1+UVPsfhQ2NYrL5RS85P8ACOy+UUvOVyMBH8J7X5RU+x+FP8J7X5TU+x+FDnwksvlFLzkvhJZfKKXnJkYCT4TWvyip9j8KXwmtflFT7H4UOfCay+UUvOS+Etl8opecmSYCQazWvyip9j8KXwltflFT7H4UNfCWy+UUvO/JONZrL5RS878kyMBMNZbV5RU+x+FI6x2ryip9j8KGxrRZPKKXb+SXwosnlNLtPcrkYCYax2ryip9j8KQ1jtXlFT7H4UNfCqyeU0+09yca12Tyml2nuTIwEo1gtXlFT7H4V2NYLT5RU+z+FDI1ssflNPtPcn+F1j8ppfa7kyQJxrBafn6v2fwpeHbT5RV+x+FDA1vsflNP7XctWxWxlVofSe17Tk5pkYZ9aAN9VdYqlR/JViHEglj4AOGJa4DA4SQRGRRWvPtVf3lnX9x69BXaOWJJJJUgMe6D+7D6Qeorzdeke6D+7N+kHqcvOIWUtzWOxNqjp97dH2ZoDMKTRJa0nbnIx6UUaH1hpABldtM3cn8mMfQgfVan8Ss/0TVq0aQLmhxIBcASMwCYJX2lSg4LB4NTTDS1WugyLrKfOBNy4J6sIHRgpHaVsz6d2rTYGPBEkNgxnlkqtbQVlpcwse8ib1Q7ABMnEQ0jCQNoQNdkDoWNOEKt7XwdOTRvaQ0bQa0hhZcdi080nDcdqxmWVhBxYIHWeMdmCrlq5IXsjCy3M2zppA2DsCsULXdyA7AqiQK6cUS5qU7S0nEAHiG9y1bFpBowLGuHQzuQwKsKelaiCJK4lTTOlILnUqFTINB4tHcoaur7HDJs8AO5UrLa2OwhXeWcwXmmf5eHQVg01sd3Mm3UAxpa9gLd8CekFDtqsYGIgjoHpRVbrex4zuu2g7/aEOVqhEjfnGRXopnEilQay8LwETjAxWrbdPOBuU3A0xBBuAE4bZErMcwbEzhwhaOKbyc3YRU9aHFjRdpyMJLc+PStHR5rufT5RlO64yYAvRwwQdZ6l0zj1I00Jp2zm7fc9rxhBMtxwzhYVIKKwjtSvuFtKwNgQ1p/tb3KnWtFNtXkrgvxeHMEEcMNiq6U065gDqbw0DYQDe6NoWbT14YDecJcNgxEdJyXkjSk82uaOSCujYmkc6mwdTe5eY2ZoFt0iBgBbHQB/QzJFj/dFpHC67phBmhbaKtot9QCA+1uMf2MXnrU5xV5KxpBpvAX6qj4yzpP3XL0BAGqg+Ms6/uuR+sUdsSSSSpAZ90D92H0g9RXmwGP63L0n3QP3YfSD1FebtzWUtzWOxxqnT+I2f6JvtWm6nxHaq2p9P4hZvoW+1a/IE7JX3Iv9KPnPc5tWk3vGJpght2QBeukZAmbsjOIOKzn0dxB6P1wWg6z8CFEaKsUo7Bsr2fRVSp4jC6N0TnHtStug61IgPpkTltHRIwlWA0g4YcRge0Lmq2Rm4naDkuru5MENp1erMpcq5oDZjMTjkSBsWaWrUp1XtBAcQDmNhjeMlXrUeEepdJv1BShcwrBpLg011cHLKhGRWjZ9PVGwDDhxme0LPuro5RHXt/+KNJi5putdOt48tOwnEdox7VkWqhB3jeF09o2KMtSKsLkEJoUxYtyxak2irTFRoZDoIl4kg7cMlZTjHzOwSb2By6nAW7btUbTSzplwgmWG8IGeWI7FjlisZKWU7hprcZjSSAJJ2Lp1jfJF0yM4E+pJrUXaI03To0QA7nGZM44Zc2MlzOTjsrhK4JCzQRfBaDvB9qWrDAKlsDcvfToxn+Cnt2orbrSHAte5z2nMEN9E5IZ0G5hrW00xDDa33RwuMXg8ZJuKuvU3orOAz1S/eG9f3XI+QHqkP27ev7jkeLwI3YkkklSAz7oH7sPpB6ivOGZr0b3QT8VH9Y9RXm7DiOlZS3NI7GnqVS/w+y/Qt9q2DRWfqQ3/DbL9A32rULj8hy+vGWEeFrJTq6WqOcG0xzWwdhGEkuJdgR04IjsjqFRjb7WNdAwiNnFYLbK0ZUzmM8ThO87IHau75+S7sUnaW2CQTW+S7pbR9IeJn04LEfRWjyziMZjcf1goTTXcLpZDyUHUVG6ir5prg01pclijVs0bj0GQrmj7DTdg4kEkY4YDeAc0uRXBpo3dBBGzUOkQCXv34XRh2YLH01qlyJFxxeCCYI52Ebs856ip7Pp+uxoaHSBlIk9qgr6QfVPOeARkSCPUsYqonl4NHpawjBdZxxUXvck4DPJFlirbHmm4HMSMfOhTMs7abm1KLAXA3gCRgcZAh2Ix6lrxbHOkxxoepZbr6tOnJJgOAcDvxBieBRDobSVpqtJY2iADAaS4QNmAGWEKW2adD2hr6L4PjAiR1EKnobSIpkxltB/Wawk5TjeSyd4Tw8F+po61ucTylKPkm9h0EALE0pqhVqPvNDbx8bEDHKQTmi+npSmRN7q29iq2vSYnmTPALKFSaeEdOMTz21aAq03FrgJG4gqDwY/cjWuXOfeLCekx2mFRt9AOf8As+aDGDjiD1DJeuNV+pk4g9SsFODfc4O2Q0FvXjKy9Xad2paxh+9PxGXiMRFUsp4en2of0GIrWsHP30/7rF5/Fu8F+5pR3DjVH/Pb1/ccjtAmqH+e3r+49Ha8CN2JJJJUgMe6D+6j6Qepy84o+M3pHrC9H90E/FR9IPU5ecUTzm9I9iyluaR2CPUNgOjbJ9A32rYqPaM3NHSQgrU97feNny/ym+1ar3Ru7F5Z/V3FuKht3/o82g3OVaWucDLW+MQCQOmAqbtL0t580rQselabGQ/9ncgXYwfAuuewRLsRExB3oXc45jDHLdJwHGMl3W+o1IKNrX9Vbb+S8Oxpu01S/n80qF2naO6p1M/NZji7ionUncVivqlbt+fcaEbQ0/Zdorj+xveuzpywxjUrA8aeHoCHnUHcVE6g5dr6nV7DQjc8M2YnCs3rDh7FKy3WckfGKZB3HEdRiUMvse8ehV36OG79da3j9Ul6pE0IOG0qLvFrN9HsUbrMAc54hAjtFblx71e3Jzh0OIW0fqa9V/P9E0HptLRlAjGoemRs4Rkk7QTZBa5zgdrWT6l5my212mW1qoj+YlXqeu1vbgLS48HNYfW1d8/HuXQg7dosh2FUBvyje9IChfZqhdF4P4yMuk4oSHuh2yLr+SeNxZH3SFcZ7ptSIfZ2RtuOLfW0rWPjYepNATUtGVziBGO0gdeOxS1NF12EYgk7A4SOnL0LEo+6pRnnWeoMIwc0j/1UzfdFshzbVHCD62krteJi/VF0G9Tp2rK7e62+uVGbFWeSLpG+CN6xhrzZC3x3Dbk696o9KhGvVnYQ5nKE45Rj2laRlq8tvz7ksbtfRjmQXFwnbIOWxA9h/erdJn42/H+1i3PhfRq4udUbhMEA+qfUhzQVoD6trc0kh1qeQSIMFrOxZ+IT0q53T3DrVA/tm9f3Xo6QLqif2zev7r0dLyo0YkkklSHkmuGkXHSlopHxW0KbhwMDCeMnsWXSPOb0j1rZ13tjjpGrT/hFFjo2EwMTvMGFjUPGH9Q9YWT3NVsZ+rdriyUBjhTGXXxW3Z7TIwaTGfOjedvAHs7QbQ9tihTG5verot6+Y6dpNmIYNccYpxswO3HtyOHBdOqxiW4f1ZbPaM9yEBpE8OxONJY4+xThrp/r/gCnl/1Kbl+I7fyQ23SvEqRumDvWLosgQ8sOHb+STn8QsDwsF03So2KcFg3P1kmuD9D81jjS/wCpXQ0xwCnCkDUfSHBcmgOHZ+azxpfgpRpPh6k0SQJnWEcOxRu0dwTjSXSuhpLh2yr+sFU6L/lUb9E/orQ9/ncOw+1MbQdw7FdUgZD9EHgon6KK3g6dyY0wdo9K6VVoA47RxTe8N8ohNBu/2JuRG9d8ZgH/AHkOK1NS6cCv/wBw8fZYrLrONonoTaqtHxmPKX/dYvV4eo5No6juaumazmWe80wRVpwccPGBOC9eZkOheaMMMOG//bqdy9LZkOhe9FZ0kkkqQ8j11b/itU/8hvqasuj4w6R6wtLXf/8Aq1P+3b6gsumecOkesLF7mq2PP7A53JthpOHtVsB3yCtLQmr9V9npODCWubIM8SrvwcrfNekLNt38phqRg3X/ACR2hdCm/wCSPOW4dA1RnTHaFGNGP3M84IlUn5Y3/YmuPUy2Un7m9v5KQU3fy9p7loeDan8o6wkdGP3jtaq6FZ/4P4Y1x6lJrDw9K7u74/XWrQ0U/ePOCXgt/Dzh3rjlq3sfwxrj1KwI2R2fmug/gOw96tDRjuHnBMdGu3Dzh3qctW9j+Brj1IBWO5vYe9dcuZ/h7PzUg0a7c3zgn8HP3N84KcrW9j+Brj1Offp4frrSFvdsj096Xg6puZ5wTeDav8g6x3pylX2P4GuPUXv92/0HvS8Iv/QTHRdT+Xtam8FVI2ec2FeUq+x/A1x6jnSL95XD7a75R/WzJP4JqcPPCXgl+5vnDvTlKnsfwNcepwbW75R9HcuffTvlHt7lYOgK0+IOshN4Br7GDtauuVq+x/BOJHqiv78I2nznd63tRnSyuc5tL/us3rJOgK8eKO0LW1IolrbQ12YtDwem61dwozhmSaO4yTeGFYbzD0n/AG6i9MavNAOYTxP+3UXpYW6OmOkkkqQ8n16sp8JVHiCOQaDBEtJyBEyJgx0LDa6COmfTitnXnRNTwpVrlhFP3q1gfBgmcROSwyVlLc0WxmaL0ryFJlKpRrksaWktplzZF6CHDNvOB6ls0db7OAAbJaTAE/scyARM3pGc9MboUIKmpUb0xGAkk5RIHtCx4UW7nHDRBbda6TmgNs1pbE/8DOThJmThHp3rEGlv+RaPqvzROLGYvS27MTOE4YdOKf3mYnm3Z8acJ3dK9Ph5Pw7bh6nDoxYMeFP+ntP1R70vCn/T2n6o96I30YAOBBmCMsDBXIXq56r2HAiDvhYfMWj6o96XhcfMWj6o96ISEk56p2HAiD3hYfMWj6r80vCw+YtH1X5oihdJz1TsOBEG/C4+YtH1X5peFx8xaPqvzRJC6CvPVOw4EQZ8LD5i0fVfml4XHzFo+q/NFELoBOeqdhwYgr4XHzFo+q/NN4XHzFo+q/NFl1dtCc7U7E4MQR8LD5i0/VHvVixabLHte2zWglpkA0CR1hEdqrBjHO3Ak7cGtLiYwnAHDbgFk2arbxTNcUwWyDyBd+1NI0nV+UwMDmNm7E8E5yq+hHRiXKuuINPk/e9riQZ5Azhexzw8b0BcDWhsz71tn1J3ytizVuUYx4mHtDh1/r0Kam+HRIkgkDCYGGA255rleKmtrfn3Jy8X1MF+sktj3pa8s/e5nZtnh6VY1YszmtrPex7OVrPqNa8Q8NIaBeGw804Iho2xpuw4G94sEGYxw3xwXNTvXFSvKorM7hSjB3Q4cAw3iAJzJgYteM+temBeU6QsbqtNrGMNRxr0zdHC+ZncM16sFkjtjpJJKkBr3QnAWJxOV5vpw9q8taZyXp/ujsmwuG99P7wXilq0O4c4GOgke0LKW53HY3YViy2q5MtDg4QWumIkOGLSCMWhCQslYZGr/qdyc2a0b6v2+5ChodKi6WClTDTJIHKZ4Q6S+ZF0QJjPBSP0q26GNpNuQC5pLzL9rwQ4EdGSBOQtG+r/AKnclyFo31f9TuQBjarXfDQGtY1swG3tpkklxJ9OxQBCvIWjfV7X9ybkLRvq9r+5AFoCUISFK0/Kq9r01y0/Kq9r0AXwugg2LR8ur2vTfGPl1e16AMl2xBU2j5dXtel8Z+XV85yoDYLoSgcPtPzlXznJX7T85V85yAOwuwEA8pafnKvnOT37V85W85yEDq22YVKT2ZXmubxxBaeuHT2KhZTUvh7rM33yKPIe++VcGXAzkRV5Aj/N5PDONqEjVtPzlXznd6XL2n5yt57u9W5LHo9IBoa1ohrGhg6AnbRaXX4F4NLQ7CbpMkTunGF5yK9q+dq+e7vS98Wr52t57u9LlPSKNkY24AxoFMEMgDmgwDd3SAMlZ2rzAWi1fO1vPd3q/YDaHYur1SBnFR3pg4KXFj13VSn+3icWtLiOB5rZ6ZJ/tRkvPPcxH7Sr/Q37xxJ2lehrtbHLEkkkqQHNfx8TP0lP7y84s9AF0n+HIcSTJ6YEdZXo+v37mfpKf3l59ZBi7q/9lm/MdrYZwGGGZ9hPsVa12q4QLjjt5vSR15ekKHRNi5OBec6cXFwg3zeJE7endC1HZRslUFN9oim58HAExt7fbwT2S0XwI2yJBkGHFstO0GJCtARl7FHSpxiIgwREccZHShDOsmlBUcW3XAjOTxunZ8qR/apn2qKrWEZtvZxwgDap3sJeCHNhs324SScjhkntILhdDgHEc0mPVMkZoCrbLUWMDgCZIEDoJ2AnYpqb7wkCMAc5zAOfWrDnwDJAGGcRwzUdBhbtBMkgjccQOOGCArWW0FzQYgkuETPiktzgbQm9889zCDzW3pnDHAYdIcI4cVNTZiXXgWkQAIwIzy2KSrzjmJBBOUkDZvnEYoCpa7VcLQZ50xjGRAA4kyexTVHQ0nGBPonb1KWrJbdBAzukxgTt7YSabrcYyg5R6eKAhpOvARtaDvzxVayWy/OBwI2zmXCDhg7mzG4hXqQgyDnBGWGzZxBTESZERJkYZno6CgKb7SRVDLrjzZJBwE3onD+XftTWq2XIBDzInmjoz7VeqEuwwmMCYyGycyuLS8hpAIGIxIBA2bezsVBWpVL4mCOBzVqnTUdKmRgYJ2kZSrDEBBbJaAYJBcG9pAOzZPoUVrrXKbn/ACTvOOMRgCdm5W6zjBAJE4GPzXN4tBEkYQT7TsUBBUqQxzsro38AYmOrJVX1MGVAIJ5MOG0tqQ0tO+L0jdHFaFOWjMkgGThJneqlrpkMAJLv2lMyc8ajNyMBt7mn+ZV/ob94r0Bef+5p/mVv6W/eK9AVjsSW4kkkl0QHNfv3M/SU/vIAsGbp4ety9A19/dD9JT+8EAWAYu6R63LN+Y7Wx26njwGPoj2qvbNHsqQTMjDAxh0qx75a480tPOgxGBgmDGSVYkBu4uGMccuvLrQEAsY5MskiRAIzH6G1cWKzBkNxIYIg5wSSBPDLqVlzsHGJgOwAnsG1RWN7nNbeHOjHAt24CD6+CAgp2IMqOhxN83oiBgZJjfzh+eaVrsYLm1JIuhoLYGYdhzswJKkpV3lzw5sC8A0xEicezEdEHanq1XNqNF3mlszdJmSZk5NgQqBrRY2vYGknAtOG26QY4ZJUmggzMOEYZjCE1qqubTvht7KREnj14+gqRhJnASBiBlIbjHWgKljsdzC8XQdoj+ENAHCAnqWAcoXtLjenPISGDf8AyZ7ZTaPtD3sF9t0ydhGEA7eJI6knWh4quaWQ2DDoOwNwPGSY347kIT2mzhwbiRdcHERndN4QdmPqXFaytfTcxxInaOmY/PgodI2iqwtuMvAgmYJxkRlngDhxCsVHG44gTExuzMHowHagI7PTFNovElrQBxgTu2ifQq1jc28WteXS4vHNIiSXEY55+hXKDnODRGN1pIE57QuKdQ4zB52GGQjL9ehAc2m0sDsCZjFt04GBkRgR3ru0Oa1nOJBBA8UmezI4elO8uDhkBdxBGeEgjcuLUTcnEZYjMHDDiTOSoB3WrTpo0pZm4iOl0gSM4AY4xtMbJkOsuslek4PFQugyWkCCNwgYdSPNY9CC0sIxBywiQRiHAEwYvOBE4hxjEBCVk1DrOfde4XJxgPBj+9oDf1mmCB6XMtFna83xN2oLu2IIBHp/+KWtQbUpODrwvc6QMc70Qdq597upUmtpiYIaMDGyZjIQfQnttV4pucxpcQYAE/KI2Y5IUfkmvpuBLm3xE/xDZiOpVqn+W2J8ekOdgcHtGPFWK1R1x7mtxaMBjnAww44KC0VCWtkQb9KRxvNlRgOfczH7St/S37zkfoB9zPx639LPW5HysdiPcSSSS6IDmvv7ofpKf3kBWDN/V/7I+19HxM8H0/vge1eeWWvcdJGB9mPXmfQspeY7WxXsOjxTfeDSC4NDiTMlrSJG4RhsV+rUAaSSI2zlG8ripXZM3hGzHqXNetSc2CW7QccwdhVuBjbmD+No61MAOGP/AMVBtOgMiwdanZa2BwN9kRlPEHNAStrMdMOa4jDAyd3UmNZshpcJ3E/rh2qqRRaZpuY04YyCYBBjYu6r6JM3mThje2iIPA4DsVIWTVAzIE5Y57UzHg4tcI3jJVTUoljQ9zHFuTpAg/oDsT0LTSaTL2XTgAHDARGe+UKO+2MmLzZ4nGf0U9OuHYhwMcZ6uCp2hln5xNxxOJEtk9p4prNbKU3RzQcSS5vfmYQhoucMATEnL2x+slHVyMOLeLTBwP5KpbbdQcRLQ4tmDLCMd0nD8lK+2UeTIc4G8Mg9odzs9vEoCWiwACHTMGenD2SuKdPEkvLiScCd+OGGWC4sVsogDntgANhz2zAG+ZnHNQWevQvm7dZOJcSwTGAyPFUE9ozaTUIEYNmBMzkdqQtbTgHNx2B3s3pWs0KkS9nRfbG47dsZKi2pQBmMiI5zeJBHO9PFQGkF2FBStTIm+0TjBc2d2/gpBaWfLZ5ze9APVOBEkTgYMLh77jTzoEXSb0Z4Z9K4tFspxmHGZ5rmHdmCfVxXFpNJ1Mtc6ZIMscyQcTjJyVBI3mDxiYBkkiY4nrVerThgEzz2GSZOLwc1I+pTuEXsxhDmEjZkcDgoQ4Ou3ccWknddxAw/iJA6pUewQee5n41b+lnrcj1AvuatxrHgz1vR0rHYj3EkkkuiEFtsbatN1N4lrhBHD2FecW/VKs15FKKjNjnG67rEEHp27l6VXyVJzFy0mVOx5qdWrV80PrPyXDtXbV8z/qBelFiVwqaEXUzzI6v2r5g/WBc+AbV8wfrAvTria4mhDUzzE6DtXzDvrB3rk6GtXk7/ADx3r08tSITQhqZ5f4JtXk7/ADx3pjou0+T1PPHetzXnXK1WRtTkbI8taG/GSA6njEm63dMc4jHYvLq3ug2msf2tqtEfJpubTaOgMhNCGoNfBVq8mq+cO9cnRdp8mq9o70FjTdAjnutrj/3Do9agq6as15ouWhzADg6u7pwOzNNCGphw6w2gZ2er5w71E+lVGdGp57fxIJdpax+TE9NZxUbtL2TZZGdb3FNCGoM3VnDOm4dL2fjUDtIgZiP/ACU/xoS8M2fZZKP2khpqnsslHzSmhDUFDtOUxn/uM/EozrJRGbvtt/Eh9uk3bLGzqpOK7FurnxbIB0UHdyaENTNo60UPlfaHemOtVD5R7VlNr2zZZXfUHuXX+IHKzP8AqY9iaENTNT4T0PlH7XcmdrPQ/nPQHdyzm0NJbKFTzG+1dCw6UP8AwqnYzvTQhqZeGs9H5NXzHKppTWs3IszX8pI8ZhIDYx2YHJMNE6VP8FTzmD2rqhq9pZpN2+2QMqjRxjAq6UNTOtE+6HpKg0tpOYATeM0mkkwBjLcsPSUX2P3a7ZDQ6xteQAHOl4LiBiYDSBKGqegNMnJzh/5Wq3Q1O0u/xqxaPpT7Aujk9n1W1oZbaV9rXU3DB9N4Ic09Y5zTscPQUkJe5nqfaLLaKlSvWvzSuBt4nEuBnHdd+0kgPRagwVctTaWtwo0alUgkU2OeQMzdEwsOvp2rZ8bS2mQ6jUqt5K9gaTQ5zHXs5DsHCMskBs3E5pLDdp6rQn3yymZoPrt5Iuw5MNLqbr2fjDnDDPBW7HpKs2rTp120v2rHPYad7AsulzHXs8HYOEZZIC/yS65JZdbWyi1zm3axLXVGYUyQXUvHDTkYAnoHUpxrHRLmtl0OuC/dPJh1RoexrnbHEEHrG9AWTR3rl1CSsl2uFMVMQ5tLkuUDnNIc4mo1jLkmC03j2SYCuWDTra1ZjacFjqVR5P8AEH06jKZbnH8Z9EGMwLFSyYQFjWzU+z1TL6FJx3mm2e2JV6zawF9W7yXMeazaRDue51A3XBzXABt6DGOzGJVzQ1s5eiKhbcJc8FszFx7mZjbzdiAGh7nlk2Wal5gUrdRLMP8A89LzG9yLDRCXJhAC41PoDKjT8xvcuxqvR+bp+a1EnJhMaAQA+3V+mP4GdgUg0KwbG+hbgohLkggMYaKbwTjRQ4LYdTTBqAyXaJHBceDB+gtohVhpClh+1p4m6Oe3xhEgY54jDiEBnjRo/QTjRw3ehXqekqLmhwqMgguEuAwbIcYJmBdOPAqV1emA0l7AHYtlwx2y3HHDcgKI0WFIzRLdsqxT0pRLQ4VacFgfi4DmmIcQTIGIz3qxSrscSGua4tiQCCROUgZICsLC0bF2LINyuNau0BBZ7PdxSU6SAjr0Q9pa4AtcC0g5EEQQVm2XVqiyZvvlhpjlHueG0zmxt44NMCduAxWsUkBi0NVaLXA/tHQ00wH1HubybhBpwTFzbHAblPYNX6dF15pe5wbcaXvc+6zA3W3shgOwLSSKAyzq7Smed49Z+e2uCH9WJjcuKeq9EFph0Nuc28bhNNoYx7m5OcABjwG4LXSQGENTqH/MMNDGzUcbjWuD2hnyYLRCvWPQtOm5rml5c1jmS5xcSHua90ztlo6FfSQGfZtB0qdU1Wh14lxALiWtLyC8tbk0uIkqew2FtJlxkxLnYmTL3F59LirKZAKE11OkgGupXU6dAc3UrqdJANCV1OkgOXUwVjUdU6bQQHPxYaeN2bpDANmYDB2lbadAYVXVKm6Ze/EEfw/zxszAqEdk7ZvWzRDaj2PLnA0zgBHymuiYkCWjLuWguUBjM1WYA0F7yG3CAbvjMaxgcebtbTAjLMxKtWLQrKVR1QFxLr2BiBffyjownxitBJAIJ0gkgEkkkgP/2Q==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7" name="TextBox 26"/>
          <p:cNvSpPr txBox="1"/>
          <p:nvPr/>
        </p:nvSpPr>
        <p:spPr>
          <a:xfrm>
            <a:off x="304800" y="1360714"/>
            <a:ext cx="8686800" cy="517064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3600" b="1" u="sng" dirty="0" smtClean="0"/>
              <a:t>Meaning</a:t>
            </a:r>
            <a:r>
              <a:rPr lang="en-US" sz="3600" b="1" dirty="0" smtClean="0"/>
              <a:t>:	     </a:t>
            </a:r>
            <a:r>
              <a:rPr lang="en-US" sz="3200" b="1" dirty="0" smtClean="0"/>
              <a:t>Find if a string is a Palindrome</a:t>
            </a:r>
            <a:endParaRPr lang="en-US" sz="4000" b="1" i="1" dirty="0" smtClean="0"/>
          </a:p>
          <a:p>
            <a:endParaRPr lang="en-US" sz="800" dirty="0"/>
          </a:p>
          <a:p>
            <a:r>
              <a:rPr lang="en-US" sz="3200" b="1" u="sng" dirty="0" smtClean="0">
                <a:solidFill>
                  <a:srgbClr val="0000FF"/>
                </a:solidFill>
                <a:sym typeface="Wingdings" pitchFamily="2" charset="2"/>
              </a:rPr>
              <a:t>Java Code</a:t>
            </a:r>
            <a:r>
              <a:rPr lang="en-US" sz="3200" b="1" dirty="0" smtClean="0">
                <a:solidFill>
                  <a:srgbClr val="0000FF"/>
                </a:solidFill>
                <a:sym typeface="Wingdings" pitchFamily="2" charset="2"/>
              </a:rPr>
              <a:t>:      </a:t>
            </a:r>
            <a:r>
              <a:rPr lang="en-US" sz="3200" dirty="0" smtClean="0">
                <a:sym typeface="Wingdings" pitchFamily="2" charset="2"/>
              </a:rPr>
              <a:t>(uses </a:t>
            </a:r>
            <a:r>
              <a:rPr lang="en-US" sz="3200" dirty="0" err="1" smtClean="0">
                <a:sym typeface="Wingdings" pitchFamily="2" charset="2"/>
              </a:rPr>
              <a:t>StringBuffer</a:t>
            </a:r>
            <a:r>
              <a:rPr lang="en-US" sz="3200" dirty="0" smtClean="0">
                <a:sym typeface="Wingdings" pitchFamily="2" charset="2"/>
              </a:rPr>
              <a:t> class)</a:t>
            </a:r>
            <a:endParaRPr lang="en-US" sz="3200" b="1" dirty="0" smtClean="0">
              <a:sym typeface="Wingdings" pitchFamily="2" charset="2"/>
            </a:endParaRPr>
          </a:p>
          <a:p>
            <a:pPr>
              <a:spcBef>
                <a:spcPts val="1800"/>
              </a:spcBef>
            </a:pPr>
            <a:r>
              <a:rPr lang="en-US" sz="3200" b="1" dirty="0">
                <a:solidFill>
                  <a:srgbClr val="0000FF"/>
                </a:solidFill>
                <a:sym typeface="Wingdings" pitchFamily="2" charset="2"/>
              </a:rPr>
              <a:t> </a:t>
            </a:r>
            <a:r>
              <a:rPr lang="en-US" sz="3200" b="1" dirty="0" smtClean="0">
                <a:solidFill>
                  <a:srgbClr val="0000FF"/>
                </a:solidFill>
                <a:sym typeface="Wingdings" pitchFamily="2" charset="2"/>
              </a:rPr>
              <a:t>  </a:t>
            </a:r>
            <a:r>
              <a:rPr lang="en-US" sz="3200" b="1" dirty="0" smtClean="0">
                <a:solidFill>
                  <a:srgbClr val="0000FF"/>
                </a:solidFill>
              </a:rPr>
              <a:t>public</a:t>
            </a:r>
            <a:r>
              <a:rPr lang="en-US" sz="3200" dirty="0" smtClean="0">
                <a:solidFill>
                  <a:srgbClr val="0000FF"/>
                </a:solidFill>
              </a:rPr>
              <a:t> </a:t>
            </a:r>
            <a:r>
              <a:rPr lang="en-US" sz="3200" b="1" dirty="0" err="1" smtClean="0">
                <a:solidFill>
                  <a:srgbClr val="0000FF"/>
                </a:solidFill>
              </a:rPr>
              <a:t>boolean</a:t>
            </a:r>
            <a:r>
              <a:rPr lang="en-US" sz="3200" dirty="0" smtClean="0">
                <a:solidFill>
                  <a:srgbClr val="0000FF"/>
                </a:solidFill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</a:rPr>
              <a:t>isPalindrome</a:t>
            </a:r>
            <a:r>
              <a:rPr lang="en-US" sz="3200" b="1" dirty="0" smtClean="0">
                <a:solidFill>
                  <a:srgbClr val="FF0000"/>
                </a:solidFill>
              </a:rPr>
              <a:t>(</a:t>
            </a:r>
            <a:r>
              <a:rPr lang="en-US" sz="3200" b="1" dirty="0" smtClean="0">
                <a:solidFill>
                  <a:srgbClr val="0000FF"/>
                </a:solidFill>
              </a:rPr>
              <a:t>String</a:t>
            </a:r>
            <a:r>
              <a:rPr lang="en-US" sz="3200" dirty="0" smtClean="0"/>
              <a:t> </a:t>
            </a:r>
            <a:r>
              <a:rPr lang="en-US" sz="3200" dirty="0">
                <a:solidFill>
                  <a:srgbClr val="FF00FF"/>
                </a:solidFill>
              </a:rPr>
              <a:t>s</a:t>
            </a:r>
            <a:r>
              <a:rPr lang="en-US" sz="3200" b="1" dirty="0">
                <a:solidFill>
                  <a:srgbClr val="FF0000"/>
                </a:solidFill>
              </a:rPr>
              <a:t>)</a:t>
            </a:r>
            <a:r>
              <a:rPr lang="en-US" sz="3200" dirty="0"/>
              <a:t> </a:t>
            </a:r>
            <a:endParaRPr lang="en-US" sz="3200" dirty="0" smtClean="0"/>
          </a:p>
          <a:p>
            <a:pPr>
              <a:spcBef>
                <a:spcPts val="1800"/>
              </a:spcBef>
            </a:pPr>
            <a:r>
              <a:rPr lang="en-US" sz="3200" b="1" dirty="0"/>
              <a:t> </a:t>
            </a:r>
            <a:r>
              <a:rPr lang="en-US" sz="3200" b="1" dirty="0" smtClean="0"/>
              <a:t>  { </a:t>
            </a:r>
            <a:r>
              <a:rPr lang="en-US" sz="3200" b="1" dirty="0" smtClean="0">
                <a:solidFill>
                  <a:srgbClr val="00B0F0"/>
                </a:solidFill>
              </a:rPr>
              <a:t>if</a:t>
            </a:r>
            <a:r>
              <a:rPr lang="en-US" sz="3200" b="1" dirty="0" smtClean="0"/>
              <a:t> </a:t>
            </a:r>
            <a:r>
              <a:rPr lang="en-US" sz="3200" dirty="0" err="1"/>
              <a:t>s.equals</a:t>
            </a:r>
            <a:r>
              <a:rPr lang="en-US" sz="3200" dirty="0"/>
              <a:t>(</a:t>
            </a:r>
            <a:r>
              <a:rPr lang="en-US" sz="3200" b="1" dirty="0">
                <a:solidFill>
                  <a:srgbClr val="FF0000"/>
                </a:solidFill>
              </a:rPr>
              <a:t>reverse(</a:t>
            </a:r>
            <a:r>
              <a:rPr lang="en-US" sz="3200" dirty="0">
                <a:solidFill>
                  <a:srgbClr val="FF00FF"/>
                </a:solidFill>
              </a:rPr>
              <a:t>s</a:t>
            </a:r>
            <a:r>
              <a:rPr lang="en-US" sz="3200" b="1" dirty="0">
                <a:solidFill>
                  <a:srgbClr val="FF0000"/>
                </a:solidFill>
              </a:rPr>
              <a:t>)</a:t>
            </a:r>
            <a:r>
              <a:rPr lang="en-US" sz="3200" dirty="0"/>
              <a:t>) </a:t>
            </a:r>
            <a:endParaRPr lang="en-US" sz="3200" b="1" dirty="0" smtClean="0">
              <a:solidFill>
                <a:srgbClr val="FF0000"/>
              </a:solidFill>
            </a:endParaRPr>
          </a:p>
          <a:p>
            <a:r>
              <a:rPr lang="en-US" sz="3200" b="1" dirty="0" smtClean="0">
                <a:solidFill>
                  <a:srgbClr val="00B0F0"/>
                </a:solidFill>
              </a:rPr>
              <a:t>      { </a:t>
            </a:r>
            <a:r>
              <a:rPr lang="en-US" sz="3200" b="1" dirty="0" err="1" smtClean="0"/>
              <a:t>System.out.println</a:t>
            </a:r>
            <a:r>
              <a:rPr lang="en-US" sz="3200" b="1" dirty="0" smtClean="0"/>
              <a:t>(“Is a Palindrome!”); </a:t>
            </a:r>
          </a:p>
          <a:p>
            <a:r>
              <a:rPr lang="en-US" sz="3200" b="1" dirty="0">
                <a:solidFill>
                  <a:srgbClr val="00B0F0"/>
                </a:solidFill>
              </a:rPr>
              <a:t> </a:t>
            </a:r>
            <a:r>
              <a:rPr lang="en-US" sz="3200" b="1" dirty="0" smtClean="0">
                <a:solidFill>
                  <a:srgbClr val="00B0F0"/>
                </a:solidFill>
              </a:rPr>
              <a:t>        </a:t>
            </a:r>
            <a:r>
              <a:rPr lang="en-US" sz="3200" b="1" dirty="0" smtClean="0">
                <a:solidFill>
                  <a:srgbClr val="0000FF"/>
                </a:solidFill>
              </a:rPr>
              <a:t>return true </a:t>
            </a:r>
            <a:r>
              <a:rPr lang="en-US" sz="3200" b="1" dirty="0" smtClean="0"/>
              <a:t>;</a:t>
            </a:r>
            <a:r>
              <a:rPr lang="en-US" sz="3200" b="1" dirty="0" smtClean="0">
                <a:solidFill>
                  <a:srgbClr val="00B0F0"/>
                </a:solidFill>
              </a:rPr>
              <a:t> }</a:t>
            </a:r>
          </a:p>
          <a:p>
            <a:r>
              <a:rPr lang="en-US" sz="3200" b="1" dirty="0" smtClean="0">
                <a:solidFill>
                  <a:srgbClr val="00B0F0"/>
                </a:solidFill>
              </a:rPr>
              <a:t>   else </a:t>
            </a:r>
          </a:p>
          <a:p>
            <a:r>
              <a:rPr lang="en-US" sz="3200" b="1" dirty="0">
                <a:solidFill>
                  <a:srgbClr val="00B0F0"/>
                </a:solidFill>
              </a:rPr>
              <a:t> </a:t>
            </a:r>
            <a:r>
              <a:rPr lang="en-US" sz="3200" b="1" dirty="0" smtClean="0">
                <a:solidFill>
                  <a:srgbClr val="00B0F0"/>
                </a:solidFill>
              </a:rPr>
              <a:t>     {</a:t>
            </a:r>
            <a:r>
              <a:rPr lang="en-US" sz="3200" b="1" dirty="0" err="1"/>
              <a:t>System.out.println</a:t>
            </a:r>
            <a:r>
              <a:rPr lang="en-US" sz="3200" b="1" dirty="0" smtClean="0"/>
              <a:t>(“Not Palindrome!”);</a:t>
            </a:r>
          </a:p>
          <a:p>
            <a:r>
              <a:rPr lang="en-US" sz="3200" b="1" dirty="0" smtClean="0">
                <a:solidFill>
                  <a:srgbClr val="00B0F0"/>
                </a:solidFill>
              </a:rPr>
              <a:t>         </a:t>
            </a:r>
            <a:r>
              <a:rPr lang="en-US" sz="3200" b="1" dirty="0">
                <a:solidFill>
                  <a:srgbClr val="0000FF"/>
                </a:solidFill>
              </a:rPr>
              <a:t>return </a:t>
            </a:r>
            <a:r>
              <a:rPr lang="en-US" sz="3200" b="1" dirty="0" smtClean="0">
                <a:solidFill>
                  <a:srgbClr val="0000FF"/>
                </a:solidFill>
              </a:rPr>
              <a:t>false </a:t>
            </a:r>
            <a:r>
              <a:rPr lang="en-US" sz="3200" b="1" dirty="0" smtClean="0"/>
              <a:t>;</a:t>
            </a:r>
            <a:r>
              <a:rPr lang="en-US" sz="3200" b="1" dirty="0" smtClean="0">
                <a:solidFill>
                  <a:srgbClr val="00B0F0"/>
                </a:solidFill>
              </a:rPr>
              <a:t> } </a:t>
            </a:r>
            <a:r>
              <a:rPr lang="en-US" sz="3200" b="1" dirty="0" smtClean="0"/>
              <a:t>}</a:t>
            </a:r>
            <a:endParaRPr lang="en-US" sz="3200" b="1" dirty="0"/>
          </a:p>
        </p:txBody>
      </p:sp>
      <p:grpSp>
        <p:nvGrpSpPr>
          <p:cNvPr id="8" name="Group 7"/>
          <p:cNvGrpSpPr/>
          <p:nvPr/>
        </p:nvGrpSpPr>
        <p:grpSpPr>
          <a:xfrm>
            <a:off x="1066800" y="3276600"/>
            <a:ext cx="7315200" cy="954107"/>
            <a:chOff x="1066800" y="3276600"/>
            <a:chExt cx="7315200" cy="954107"/>
          </a:xfrm>
        </p:grpSpPr>
        <p:sp>
          <p:nvSpPr>
            <p:cNvPr id="2" name="Oval 1"/>
            <p:cNvSpPr/>
            <p:nvPr/>
          </p:nvSpPr>
          <p:spPr>
            <a:xfrm>
              <a:off x="1066800" y="3429000"/>
              <a:ext cx="3657600" cy="685800"/>
            </a:xfrm>
            <a:prstGeom prst="ellipse">
              <a:avLst/>
            </a:prstGeom>
            <a:solidFill>
              <a:srgbClr val="FFFF00">
                <a:alpha val="18824"/>
              </a:srgbClr>
            </a:solidFill>
            <a:ln w="38100">
              <a:solidFill>
                <a:srgbClr val="FF0000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" name="Straight Arrow Connector 3"/>
            <p:cNvCxnSpPr>
              <a:endCxn id="2" idx="6"/>
            </p:cNvCxnSpPr>
            <p:nvPr/>
          </p:nvCxnSpPr>
          <p:spPr>
            <a:xfrm flipH="1">
              <a:off x="4724400" y="3600450"/>
              <a:ext cx="1219200" cy="171450"/>
            </a:xfrm>
            <a:prstGeom prst="straightConnector1">
              <a:avLst/>
            </a:prstGeom>
            <a:ln w="38100">
              <a:solidFill>
                <a:srgbClr val="FF0000"/>
              </a:solidFill>
              <a:prstDash val="dash"/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" name="TextBox 5"/>
            <p:cNvSpPr txBox="1"/>
            <p:nvPr/>
          </p:nvSpPr>
          <p:spPr>
            <a:xfrm>
              <a:off x="5943600" y="3276600"/>
              <a:ext cx="2438400" cy="954107"/>
            </a:xfrm>
            <a:prstGeom prst="rect">
              <a:avLst/>
            </a:prstGeom>
            <a:solidFill>
              <a:srgbClr val="FFFF00"/>
            </a:solidFill>
            <a:ln w="28575">
              <a:solidFill>
                <a:srgbClr val="FF0000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2800" dirty="0" smtClean="0"/>
                <a:t>USE </a:t>
              </a:r>
              <a:r>
                <a:rPr lang="en-US" sz="2800" dirty="0" err="1" smtClean="0"/>
                <a:t>s.equals</a:t>
              </a:r>
              <a:r>
                <a:rPr lang="en-US" sz="2800" dirty="0" smtClean="0"/>
                <a:t> instead of “==“</a:t>
              </a:r>
              <a:endParaRPr lang="en-US" sz="2800" dirty="0"/>
            </a:p>
          </p:txBody>
        </p:sp>
      </p:grpSp>
    </p:spTree>
    <p:extLst>
      <p:ext uri="{BB962C8B-B14F-4D97-AF65-F5344CB8AC3E}">
        <p14:creationId xmlns:p14="http://schemas.microsoft.com/office/powerpoint/2010/main" val="27696649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rgbClr val="0000FF"/>
                </a:solidFill>
              </a:rPr>
              <a:t>How to Detect a </a:t>
            </a:r>
            <a:r>
              <a:rPr lang="en-US" sz="5400" b="1" dirty="0" smtClean="0">
                <a:solidFill>
                  <a:srgbClr val="FF0000"/>
                </a:solidFill>
                <a:latin typeface="Brush Script MT" pitchFamily="66" charset="0"/>
              </a:rPr>
              <a:t>Palindrome</a:t>
            </a:r>
            <a:r>
              <a:rPr lang="en-US" b="1" dirty="0" smtClean="0">
                <a:solidFill>
                  <a:srgbClr val="0000FF"/>
                </a:solidFill>
              </a:rPr>
              <a:t>?</a:t>
            </a:r>
            <a:endParaRPr lang="en-US" sz="4000" b="1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304800" y="1219200"/>
            <a:ext cx="8382000" cy="0"/>
          </a:xfrm>
          <a:prstGeom prst="line">
            <a:avLst/>
          </a:prstGeom>
          <a:ln w="381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482" name="AutoShape 2" descr="data:image/jpeg;base64,/9j/4AAQSkZJRgABAQAAAQABAAD/2wCEAAkGBhQQEBQUExQWFRUWGBcXGBgUFxgUFxQYGBgXFBcWFRcXHCYfFxwkGhgVHy8gJCcpLCwsFSAxNTAqNSYrLCkBCQoKDgwOGg8PGiwkHSQsLCksKSwsKSkpLCwsLCwpLCksLyksLCwsKSksLCkwKSwsLCwsLCwsLCwpLCwpLCwpLP/AABEIAM4A9AMBIgACEQEDEQH/xAAcAAABBQEBAQAAAAAAAAAAAAAAAwQFBgcIAgH/xABDEAACAQIEAQoDAwsDAwUAAAABAgMAEQQFEiExBgcTIkFRYXGBkTKhsRRywQgjM0JSYoKSouHwFbLRQ2PCNESD0vH/xAAaAQEAAgMBAAAAAAAAAAAAAAAAAQMCBAUG/8QALxEAAgIBAwMCAgoDAAAAAAAAAAECEQMEEiExQVEFE2HwIjJCcYGhscHR4RQjkf/aAAwDAQACEQMRAD8A3GiiigCiiigCiiigCiiigCiiigCiiigCiikMRjo4/jdE+8wX6mgF6KruN5wsvh+PGQ/wuH/2XqBx3PjlkfCV5PuRt9WtQGgUVkGN/KOwy/o8NK/3mVPpeoDGflITn9Fhol+8zP8ATTQG/V8vXMmN598zk+GRI/uRr9WuagsVzl5jL8eLlt3Byo/ptQHXNFUHmY5RHF5cA7l3iNiWN2Ktutz4bj0q/UAUUUUAUUUUAUUUUAUUUUAUUUUAUUU0zTNIsLE0sziONN2ZuA7Bw3JvYWFAO6KyXO+f+JFZsNh2lUNo1SN0e9tQOkAmxseNjtwqoY78ojGv+jigj/hZz82t8qA6IvX29cq47nlzSX/3JQf9tUT5hb/OoDG8rsZP+kxM7+DSOflegOvcXnEEP6SaNPvuq/U1BY3nQyyL4sZEfBCZP9gNcrwZXiZz1IpXJ7kZvwqcwXNbmc3w4SUDveyD+qgNtxvP5lsfwmaT7kdh7uRUBjPykoh+iwjt4vIq/JVP1rPMz5pMZhIw+I0ICQNmDkE3IuBwGx9qbYfkLfiZG8l0/M3oC3Y38ozFt+jghTzDuf8AcB8qgMbz25pJwnCfcRF+diaRPJGGO2pST4vfw3005w2VxKbCNOHaL7jz/wA2ouSrLl9uDnV0V/Gct8fP8eKnfw6R7ewNR5wuIl3KyN4sD+NXowheAA8tq+Bb1k40cx+peI/mUhcjmPEAebD8KVTk63awHkCf+Ktc8FN+jokXR1cpqyFi5OL2sx8rD/mpCDk9COKk+ZP4U70UvFV0caZTl1E66jTH5HGYHCRqGAJBA3uN+Plt61STWo4Vaz7lBgOgxU0fYrtb7pN1+RFRmhtoz9PzublCT+Jpn5PuedHingJ2kG3mOsPo3vXQlcdcis2OFxsMg7GH1v8Ahb1rsDC4gSIrruGAYeRF6oOqK0UUUAUUUUAUUUUAUUUUAUUUUAVE8q8jGNwU+HJA6RCATwVuKN6MAalqKA5MzTk5JgpsRhZrFtNwVuQWjs9xf9xn+VMeRGVRYnGpDOCVYOAA2jrBSwufQ1q/PblvRYmPEW2IRm8Qp6KQfyOvtWP4bFHBY1JBxhlDbdult/ex96diDeIebnLYCPzGG7D+elkkYggEdUAC+4qbw+RwREdFCoG36DBjyP5yTh5mnmVySNAml532IvGIkuDd0JZ/3SFuNur2V7nGwL2FuP2jEkcdrERbWv399OGShzl8ro9gkpBsPzrxJpFzeyLuTx8xap4VW8rwYkbXEcONNrlYSzA27JGIPC+/iasooCA5cZX9owM6AXYLrX7ydce9iPWsCbFhgC0o4cDqYjw/w10042rljlhhRgsfiYGS4SRinWK9RhrThx2I9qECk+NQHqsT5jT7bmk8PmQ1rv2j57fjVexGLueGnwF7D+Yk0iZ6gxnBSi4vuaNJDTVktT3LZumgjk71F/MbH50TQVsdTx9uMnF9uBqqahb2pvLhrGnUYsafCASDxrBKmZLK8bK+UpWFKezYKxrxHDaujjiXSy7kOsOlVvnNwGnEJLbZ10n7ygfgR7VasOleuXmUdNgZm/WiKOPTZv6Sfao1ELVfB/sY6TP7eoi/PH/flGQRuQQRxBBHpXV3NTnYxWWx77x9Q+XxL8j8q5Pravye8+tI+HJ2YGw/eXrD5Fv5a5Z603eiiigCiiigCiiigCiiigCiiigCiiigKPzt5QJ8Dq/Yax+7IOjPzKn+Guac5Uno3PFkAb7yXjb5rf1rr/PMuGIw00R/XRlHgSNj6Gx9K5Q5QYewkBFiriTyEo63s6EfxUINy5s8yXE5RCzBGZF6NukLMLwnT8I3/RFD61Y4Rt1LDcbQYQjuPWaTb12+VZZ+T1nVjicMSf1ZlA42/RSeXGM7fs1rCztE5JIuu158Xtv+4otfbtF6qg/pOL+bMqJEZjKxsuHYeMjqg9LaiakhUPgc71Hrda4BHRRysBc23Yjf2HA1LNIBxIHntVpB7NYLz84BosZBiIzo6VDCzXsLodrnxU/01uEeZxs+hXBa17DfbjxG1UXnsyP7RlkrAXaEiVf4dn/pvQHOWNBBu0iux2Oly54dptbw2JprrPdSsjx6dukLW7dKqDtfhcsOPdTQ0BovN3jNcMkR4odQ8m2PzFWCZLVnnIbHGHFoT8L3jO/fuNvMCtLxUVSpUeT9Sx+3qW+0uf5IyWOvWFmsa9SU0dt62Y0zXS3KiZkhDi/bTQ4avODxZFSRXULitzE9vBS7gN8LDcgd5A96nsdEGjdDuHZlPioBU/WmGBjs6nuN/bepDjYnu/ua2W4qW59l+r/opk25KjAMfgzDK8Z4ozKfQ2qZ5DZ22ExiSKbWIP8ALuR6rqHrT7nNy3o8Z0gFhKob+Jeo30B9arCyKvRsoIIvquQbkNfqjiBpIG/aDXDyQ2ScT3WDJ7uOM/KOz8vx6TxrJGwZW4EeBsR6G49Kc1RuaDNBNlwF7mNip8juDV4vWBcfaKKKAKKKKAKKKKAKKKKAKKKKA+Gubec7J+hzGZANpNdv4x9oj/rDLWx853Lg5Vg+kRdUsjaI7/CpsSWbvAA4dpIrAs7zubFl5ZZGkkQhlZt+qrCROGwFmYUIG/Nfm4wua4dm+B26F+zqyjo9/IlT6V0rioiskmm9yAw6ONC+1gVDNsSdzvv7VyVj10TMV231KR3HrKfYiurMtzf7XgcJihptIil9RIHWFnUAcTqDCsXxyupPPmj1iNRtrEljteeZIl63Zpj4m9rfXvbwMpFh0FxcELFLOR2Ws3C3VHpwpRYgtwvRhlNvzOFeRh5M9wD47ilJNdzq6WzAMBJNHEvZtpXrALxNu6syK+J7wskiXYCV9gNLqmHjUdpA4i1u39q1PMUY8TG8YZWOnTIoOoANsym3bUQSmq5EDG9jbpMVJYELsW4H+x7Kn8rwhWM6mLFt90WO1+zStLDiupyTjMFNh55YFRbwuy6iiE2BNiWYcLb3plmTTWHSvq/d1qxFtt1U7VfOe3IlhzTpGJVJ01XC6uuvVItcfu+9Z5iFjA6hcm/FgFFvIE7+tQSJwylSCOIII9N62bAY4TRI/wC0oPuN6xWtE5B4wyYcpxMbW9G3HzvVWR7VZx/VsO/Gp+H+v9k7ilplp3qUkwzHsNJrlzHsqzHnj5OHCSSGkSVLYNqIcpf9k+1SeDyRydwQO0kfId5rpQywa6lWSSYQw7Fr7C3rfsFLwxmRgNt+/YCpH/RTsvADj50sMpEYLEk6d7KCzbdwHE1sYMmN/Sbt9vgUXzVGf86WTF8Estt4nvtv1GOgn30GsjTcEeuwvw8ewWufSujszwYxEEsKxSFXQoNQWIKWBu/Xa5OrSbWFuyuc3iKOVYbqSCD2EGx+daWre6W7yes9Mmtjx+Hx9zNK5quUDRho9RAIHAkfCbdngVractzdwBvqHc34GuY+S+N6Kfjt7bcOHqD6VunJvNtcY3rlZbUrR6nRwjlxOLXT9zSMNj1fgbHuOx/vTi9VKOWpDDZoycesPmPI1ksvkoy6Rr6pPUUhhcWsg6p8x2j0perk7NJprhhRRRUkBRRRQBRRRQFC57Mn+0ZRKQLtCVlHkps3yJrnLBgGzXO6kNvxset/Qb28K7AzXAieCWJuEiMh/iBFcgJCYpJYm4xuQfK5if5Ee1CBvmURAW/FdUZ80Nh/SUrdOYXNftOWTYVmsYZNuBskvXFgf3w/vWJ45LqwPGyv6r+af56TVr5kM46HMuiJ6uIRo+JA1r+cj3HDdSP4qiTcU2upJvmLuNzq02F9eI6FQV2tpXfsvt3imSiPYAwg3NhHA+IZgRqHWYb/ABFifGpR8lbWSphQE32hDPc7m7MbG57bU8wuBs2rppH7LFhp2uOCgXO/b3DupHoSMIJJQ4ISdrcQ3RRRm+xNviPfbsqQhacsCyxqvaAzM3vYDjv/AJenpqJzHlbg8NfpsVBGe5pUB/lvepIKFz+cn+ly8Tqt2w7q54W0OdDA9vEqfIVgcbyMOpGAO9I9+/4zuO/jXSufctcHjcNNBEmJxIljeP8AMYaVl6wIB1sqrsbG9651w3JrESixZU06gVkkCldJ0N1b3FiLWt2UtLqCMxeGZes9rkn9ZST42U7Vb+aLM+jx3Rm1pkK78NS9dfoR61D4Hk5A7aWxcadVmvpOk6RewdtK3NrAd9fcskSGaKXDLM7xyI4uFNwpBI0oDxG3Gqc0Pcxyh5RVmxrJBwfc6FXDN+yvtS8eCc9gHtTl+VGBRQSw3ANtyRfex7jULjudjL4eAufFgPxJriY9Bl8r8/4ORH0uPeT+fwJkZfbjv4ULh2J4WtwA4VQMx5+4RfooVPoW+thVYzHn1xL/AALpHov0F/nXRho2vrSM36ZH7Jsv2Bu02pvPJEg68yj+IfQVz7jucjGTcZLe5+pqKbPcUxJMr7gqd7CxG47uFdSGRw+qVr0XH9pnQeIz3Cr/ANQt2dUdvdc2rCOXfRnHztF8DsHtsbFgCwNtviv71E4jFSSEtJISWtclib7bE27gAKSATSd21bWAAt+9c3uLbWsDfwrLJmlk4bOjptHj07uN2LIdDRvcHVxsbkWJQ6r8D2+RFafyQzm1lJ4gH8D86yfoz/8Au31qeyvNSoTf4Tue25sdu8ca1ckbR2NJm9rJfZm84TG3HGpBccBYVmWWcpRYAsb1bcvxmqxb0rVvszv7YzVlnhxG9wSD3ipOHN3X4rMPY1DYeYWp0DWVOPQ0cuKMnyiw4bMkftse4/5vTqqren+CzMrsxuvjxH9qshm7SOfl0tcwJyivINFbBonqiiihIVy7zqZR9mzqdbWWbrju/OCx/qrqKsQ/KOye32XEqOGqNj/Wt/nQGUA6lUntNj/8gKH2db+tMMszBsNiI5l+KJ1cdm6sGt8qeL1gwHaCR/EOkX+pSPWo/GfHfsaze+/1JoDpSPMcdjYOrDg44X/OfnpZ8W3WPS30xqoG5uBq8uymzziEFcRnUeGUb9HhYsPh733OnUZJPM2B3rJeT/KOAxGPEu2kRhVDl5hqC2AVTcRjYcB62pjg+UUxk04aKMAAEhIwmwA1Fm2sLnifCjXz8/cRfNGrYjH5Q3xnMMxP77Yl0P8AOY47elqSTlxh8L/6XKsNB3PM8MbeoiV2+dZ/HLmEjxxloY3bU6q7KzOh1XOnrBkCg2Ft9Nxc8atm+XNGEcv0iyarNpdd1I1CzgG2438fCpaXZjk1bNeeKdwVbE4aMfswQGY9460rEH+Ws/xud4RpXlZZppJGZmYssQZmN2NowtgSTtVWotUEk+eVCL+iwsK+LDpD7tSM/K/EsLdIVHcgCj5VD2r5QC8+Nkf4nZvNiaQovRqoD7Ravl6+UAucS2kLq6q6rAD9qwbfib2HGky3mfOlcNl0su6Ru4H7Kk/MCpfLOQ+KxCCRUAQ8GdgAd7cOPHwoCD6SvhkNW7H82s0OHMzOjAWuF1XsTa9yB22qZl5u8PFFFMXeRdUTMCQuqN9msALggkdtAZwqEnYXqx8jsvibGRRYsMsUrBGIOkrququG4bMQa0MZLg8FiYWCRhfzkbatxuLxv1u3Yi/iKrXL2SOZ+kiKmwW5W1rjqk7bb2U+9Q2ETeY8gI8HKDFjI547/CpHSr29YKSLbcR7U/wuYre16iclwjNDHII3Osb2VttvLvr1mGF09Zbhh2cD4itObtnpNGtkepdMFjKlf9U3AH+f5tWf5fnVwCf876msoxvSPvsOAPptUOVcI2pRjJ2XOCcEbnelb1D9Jo2Pz3vT7C4jUO6sGa0sdcolYMzdF0ixA7+zwr5TPXRT3ZLg1Xgg3bRcKKKK6JxAqk88OT/aconAF2jAlX+A7/K9XWqryvxxciAHYi8niCNlPhbf2rGUlFWyzHjeR7UcvZY46t9huL92kiQfLUKayrqUEfqlh6fEPkW9qc4nB9HNNESRoLkfvaL289qjWlO/ib+vf8zWRWfL2pzgce0TEgKQQVZXGpWBsbEeYB8xTS9ekQk2AJJ7BvQEq/KnEH/qaQEMYCqihUIsVWw6o8u0k9tR2IxTSG7szHvYlj7mnP8AoM/VvE4DsFUspUFjwFzUnNyExEegyaVDOqE3voLEgFrDhcHh3UIK9qovV1xXN50BQySMV6VY5LKFsGJF1JJvuLeoqXx/IjDYZoXI1BZgJFZrho2JCtbs3+tBZmYFOsNlMsjhFjcsQSBYgkDid+zxrT8xwuGwsuHkQRgxSdbSFGqNwQbgcStvnXvFZyjzQPh0aRoWb9GrG6PfUPhHba1BZQMLyKxDyiMqEJQyAsRYqDYkab3PhUtgObktiDFJJb810ilB8e+kqL8CD51cI3xGKkSSCDR0LMl5WVBdgLxkXv4+tK5fkuIxZ6Zp44GR3iAVSzK1gCCDtbh9aiyOSBy7kBh0xUkT6pAESSMsbbXs4YDYkGpDKcvwmFnnRxGg1JIjNa4FrMgLb2v2U8y3k/HiI9c8splvLG3WVRGyk2Gw3B2J4V7y3CYQ4MAxKJCkisxuWWRSQGBPDs7qAa5RnqQGZIULqZC8YRWcANuwGkdh8qZ4XlQ2HjeNIzp1syEsF0hjfTax8asmW8vY4sPEvVDqgDBdusNuCi/Zfh21WsdEJXlZFI1amUEEbm54HsvWMnRlFWNp+VsswZG0hWFiN2JHmTYe1WHIMgWfC3llmABZVS4VAALqdxdxq7KhObbIo8VM0khLCIXZWNwzm9gR2WsdhWpKobs2HyrBt3SN/TaaM1ul0KxFyfwqwhTH1wF1SDUTqBuSNW2k8LWqRxWGjmZAYkspuoCKAL27ANxtwp9mxASw2BKj53qM+2hDeqMjknTZ08eDF1jH9yxRS2Ar7MivcMqkeIB+tVo5mWPxC1qcpmnZcnsFRxRbKFHzGcicJJeytGT2xsVF++xuPlXjDcjjEtkl1cLFxY7cAbU8jzHYcN6dwzfOq2iE2uh4lwD7GwJtvv8AS9fF1IfhYW7bbe9O/tFKJJftqXyZb3XI1GJb930uaK9yutzdQfb8aKqH4F9ooorrHlxLEYgIrM3BQSfSs9bEly8jcWJP9vSrDy3xxWJIxxkbf7q7/Uj2qsqOp3VqZpXKjsaDFUHN9zF+W+E6HHF/1Wa/oQL/AFb2pryXySKbEJHNfSXKGxsb2su/de1WbnHwNwT4XHmD/wAE1VcoxRDhhxsrj7yGx+lX45XE0NXj2ZWl95peB5C4WNyPs4sumzPd9Vxft22Nh61UcVlowGYkqLKkgYD9w2NvY2q1yc4es/mcLI7bcWAFxvwUEnfyqJzjA43Fv0r4R1uoACI52F+JO5O9ZNpGtGMn2HeZZmuKiaKCKSQ3UoUjc2KkEEkiw2uNqVxbYnFs+H+ziJ9CyOZGCkBSGDgW338+JqRg5ZJFBFHL1XVArKbqwI6ttAF9wB70wxmfSvMuKTDyMqRujnQyqUO4uzDsJO9rVJjVcH2TJsRiJ2gxE8a2iEg6NdQkW4sFJI3BG58K9RcnIzinimllnXolkj1OVDb2YMt+I37RXnFpjXti1SOLREzKC2stG252AA8bbHevuMyOR4ftDYotL0PSqI00LY7lAwN72v2dlALYLA4bD4uVOjjUPGjxl7N0bKbSKC/jffjahOUEMGJxFnAjk0OOjFwHAKsBpFhsSaTxmQYZsGZF6RpDGrq0jl9R0hmBvt+2LeFLZtPhzg/zaRRlkR49KqGV16xBPE33FAN4c+eOWV0gleOd003XQDJbSbFxuTfzpUx42GUm0UQxEyqdbCTo5D1btoO17Hs4iks65VjFRMiamkbo3AUM2mRbHgBtvccacYpcbjFIXCul2VtUmmOzKdQO+53vv+8aARlyApNF0mJOmaUq5jTRpcrcWDXtc7X8OHCnE2QYSDFwAjpY31Kwdr2e10J02491N8/ybGLCZZ5IgqspIjZmZd9nudtieyveeclEjw0jdPLK6DUAQiIw4tpVe23b4UJsd5hmWHw0+HljRE0MyOAoW6sDZtJ3uO/xqJ5Sco1xDCRNyoKki5HG434dpqQx+CwQwz9DEis0aurnUX1W1bsew7D1pDN+WsMmF6IkDXEAVW1la37Ci9wwqGrEXTsb8i8RJhZZWmjaNJSpDMNNyARa3HhVkxWf9Gdt1PA1n2a8tEkhVWRi+kAmy8QBexJ7xe9VzDctJ4tgxt2XO/r2VXKMk7idTS6qEVtyI13FZv0iC44Hjwv71V8wzrciqZLyzlf4ifemz8oSe+sHjcnbNietxriBbVzgjcEbb2peDldvVE/1At37eQpbL7Pub+lT7SNb/LnJ0jTMJypQ2qxYTNgbWrI4cI1xoJJPZU7gsykhOmTqnu7xw2qqUa6G1DI/to04Y0Hw8q8y5kFH971UIc9UjjSOIzHVwaqpWbcGkW0Z/wB9fap8OMsONFVUy3dA6Fr5evtMs2xwhhZ+0DbxY7D/ADwrrN0eUSbdIpvKjE9NiSBwQBB58W+f0puwstI4VixJO/bTuaO4rn3ubZ6PHDZFQM65wVvESNyKzzJ4naRFVSW120jjZx/yPnWt8pMpEkbA9xtTDkByRaIHESDTI4soOxVO+3efp51djmoRdmvq9M8mWLXT+Czcm8K0MUcRsWQdYrsLkk2v22vxqyk2F96YYbCEcDbtpwCydtx41isifUtWJQW2HQaZhPoa/V1hblioJCjfiRVVzjlurROkMgmkcabWLKAdiertwJ7amM9n6OOV+LMpAHodhVU5Jcr0TDRhpViMZIYAIC/W1AntNwbVbhfU5/qMIxcWutcn3JcwxMsAijw7SdGDGXZlRADfqsW8Ozwr3gsrxiumEkliiURFw1ukJQEggEGxO52tTDB8tdM2Id0NpWDhUN7MLrc3I4rx8ajcdyuc4hZlOnQLIj2sqkWPA9p39qvOZRY8y5Nphkh1YqR4jKsbr+jsp3JQaje2/HvpXNsowmGeGREBVZVEqu2u6tt1r9xBPYKombcrDiGBkYMVvYIp2vx7TfgKbS5xJJxEjffYgfOoJo2SXlbh8OLK0SDuTSPklRGL5x0/VDv5DSPdrfSsu1THhpXyGo32289xUvl/IfG4m2mOdwTuQulR3HVwPvQiiazXl08qMhVFVgQdTajb0sBVem5Tk7dIWsNPVUXsBptcC/DarVl3MRjZDdxDCP8AuMZX9l2q25ZzAxLbp8VK/esSrEvvuakmjGzjmawEbHu1GwHkDwpnmWLlTjpF+wb/ADrprK+arLcPuuHVm/alJkPzNvlWe8+HIBV6PFQIFW2h1RQFUgXVrDYXAI8wO+hkjD2kJ4m9eadx5azcKJcuK8aWTtfUaCil4sEzC4FE2GZRuDUkUxMPT7KVJaw2HbTOKK5qRK9GVYcDsfwNYsyh1suuWaI0uFu3aTxpPMgHQ3AvxHeO6ojB5hTp8fcVrSTs7sMkZRI5cQ2w3vTuKc99IiBWVW33ve3macw4MdknuP8AisnRopTi6HKYg24e/GilogoG7+w/tXyqqNhSZ07VE5T5x00pjX4ENvNuBP4e9W/NcV0UEsn7CM3qASKyrKZ9ViTe+/nVmonS2+TX0GJSbm+xO4OC1PGWwpFXAFepJNuNUxpHS5bInM1A3t6V5ixLXHVJpljcQXexPaeHvT7Cm1t6xbTZfL6KHP25j+qR5g15nx9hX2dif1jURm50Le9zUTMItMq3OFnVoLX47e/H5XrM1zIjgAKluWOZdLLovsl/dt/kKr1q3MEajycPW5N+Wl0XA4fMHPFj6bUiXJ4mhIyTYcakYcjY1daRqxi5dEazyG5mkxWGjn+2KyOP+it7HtBLW0sPKr9lvM9gITdkeRu3W5APolqzPmTziTB44YYkmLEXBXucAlWHdwsfA+FdBinDIaa6kdgOTmGw/wCigiQ96oL/AM3GpG1faKkgKKKKAKbZhgVnieNxdXUqQe4i39/SnNFAcsY7KzhZpYX+KNip8bHj6ix9ahcycWsK3zl9zUnMJzPDKsTsFDqykqxXYNccDaw4HhULNzBJ9kIE5bFX1ByLRcPg07kD97j4WqtRdm486cNpneVYRAovT5Msil2HHu76b4rKZ8BMq4iNkKnbVurfvK3Bh5VNYTMEk0hwL3G/aPI1U7V2dXTPHJJUUrPsg6C7KNu0fjULPPqQir9ynzFJFsO7fx2qq8meSEmNnWJXjTUfilYKtvqx8Buasg7NLXYY45/Q6NEVhcTYUvNmG21bjj/yfMO0cQhmZGVbOWXWJG467aho48OFgPG+ZcoeabH4VyvQNIvY8QMit7C48iBWdHPUnVIY4R7RqPAUrE43I7OPh/amrxMh0MCpXYg7EEbEEd96+K5Xcd/v51VRtb7SJeOYW+GimC4hDuWKHtFifYivlRsHus6G5f5uUi6FeMisW+7wt6m/tWc5TjLEr3GrRzkTWxaj/sj5s16pMfVnv2MB9K1c7uZ0dElHEqLtFiLrfw3pXpri9RWFl2tUgrbWrCL5NhrkhpxZh3kk07il0+PhTOZe0ne+3lTlI+FQ2WzVsdRy6qZ55D+bv3b0+wMG5pbMcNriZe8Ee4tWTVo13LbKkc4Y2XVI7d7E/OkQaVxMJR2UixUkEdxBtSQFdNHnH1J7k5l+tgT21oEGRKEJAGwv/hqocnZAhXuq/wAMutdA/WHW8uJ+QrXm/J6PR4Yxw3R55r8t6XNlYbrCjuT426Nfm1/St0FUDmnyiOFcQykF2dFYDigCBgD3XLMfStAq+KpHBzy3ZGwooorIpCiiigCiiigCiiigGeaZXHiYXikUMrAjcA2uLXF+BHfXMecRSYPESROP0blfEWOxHgdj611RVL5cc2kWYnpFbop7W1W1K4HAOvyuN/OsWrLMc9rObcfmV+Bvfs/5qy8kcIxTdFcdtzY+lOs95ocfh2J6DpQP1oTrv/D8Q9qYYPGvheq6sh7Q4Kn51g+Eb2ny/wCzdJmwc3XKRxMcHKxYaS0RY3ZdNtUZPaANx3WPhWi1j/NVl8uKxzYxgRDGrqrHYO77WXvAF7nxFbDWULrk19W4PK3DoUblvzWw4/VLGeixBHxD4HI4dIO/94b+dYhnXJufBSGKdCjXuO1WHerDZhXVBqMz7k7BjYujnQMvEHgyHvVuINS42URnRyi0dFapnHMlOszfZ2R4jupdtDC/6rC1jbvHGisKZbcfJY+dbD2khfvRl/lN/wDyqhTP8B7q03nXhvhon/ZkI/mRv/qKzR16vp9BetHUcTOtoZXir57k9gJbgGpSJ71X8sl6oqZw0lzVRskcJdTMB+qx/Gn+G42qNVdLHxJY/wARP4W9qf4WTf8AzzouWbHD5JmDb/P8/wANe2ba1NBPtwoE9XPoa23mzL+WPJJWzAs80eHhlAYvJqPWGzhUQEseB7BvxFRvLbA5ZFFh1y+Z5ZF1CZnVl6S9iri4AFjcWHYRxsTVu50MEJcKX4GIhx4g2Uj5g+lZEK3MMt0TiavHsyP48kxlON7O0VaMDn5jIP8And9KrGGy4EAg2NOMNA2rcg93Hj41jOKbN3T6mePHta4Nf5p8aWzTFgG6shNuzqMiqfYn3rX6yLmIwAJxM5+IFYv/ADY/7fatdq6PQ5WR3JhRRRWRgFFFFAFFFFAFFFFAFFFFAfLUnNhUf4lVvvAH60rRQHlIwoAAsBwA2A8q9UUUAUUUUAUUUUB//9k=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484" name="AutoShape 4" descr="data:image/jpeg;base64,/9j/4AAQSkZJRgABAQAAAQABAAD/2wCEAAkGBhQQEBQUExQWFRUWGBcXGBgUFxgUFxQYGBgXFBcWFRcXHCYfFxwkGhgVHy8gJCcpLCwsFSAxNTAqNSYrLCkBCQoKDgwOGg8PGiwkHSQsLCksKSwsKSkpLCwsLCwpLCksLyksLCwsKSksLCkwKSwsLCwsLCwsLCwpLCwpLCwpLP/AABEIAM4A9AMBIgACEQEDEQH/xAAcAAABBQEBAQAAAAAAAAAAAAAAAwQFBgcIAgH/xABDEAACAQIEAQoDAwsDAwUAAAABAgMAEQQFEiExBgcTIkFRYXGBkTKhsRRywQgjM0JSYoKSouHwFbLRQ2PCNESD0vH/xAAaAQEAAgMBAAAAAAAAAAAAAAAAAQMCBAUG/8QALxEAAgIBAwMCAgoDAAAAAAAAAAECEQMEEiExQVEFE2HwIjJCcYGhscHR4RQjkf/aAAwDAQACEQMRAD8A3GiiigCiiigCiiigCiiigCiiigCiiigCiikMRjo4/jdE+8wX6mgF6KruN5wsvh+PGQ/wuH/2XqBx3PjlkfCV5PuRt9WtQGgUVkGN/KOwy/o8NK/3mVPpeoDGflITn9Fhol+8zP8ATTQG/V8vXMmN598zk+GRI/uRr9WuagsVzl5jL8eLlt3Byo/ptQHXNFUHmY5RHF5cA7l3iNiWN2Ktutz4bj0q/UAUUUUAUUUUAUUUUAUUUUAUUUUAUUU0zTNIsLE0sziONN2ZuA7Bw3JvYWFAO6KyXO+f+JFZsNh2lUNo1SN0e9tQOkAmxseNjtwqoY78ojGv+jigj/hZz82t8qA6IvX29cq47nlzSX/3JQf9tUT5hb/OoDG8rsZP+kxM7+DSOflegOvcXnEEP6SaNPvuq/U1BY3nQyyL4sZEfBCZP9gNcrwZXiZz1IpXJ7kZvwqcwXNbmc3w4SUDveyD+qgNtxvP5lsfwmaT7kdh7uRUBjPykoh+iwjt4vIq/JVP1rPMz5pMZhIw+I0ICQNmDkE3IuBwGx9qbYfkLfiZG8l0/M3oC3Y38ozFt+jghTzDuf8AcB8qgMbz25pJwnCfcRF+diaRPJGGO2pST4vfw3005w2VxKbCNOHaL7jz/wA2ouSrLl9uDnV0V/Gct8fP8eKnfw6R7ewNR5wuIl3KyN4sD+NXowheAA8tq+Bb1k40cx+peI/mUhcjmPEAebD8KVTk63awHkCf+Ktc8FN+jokXR1cpqyFi5OL2sx8rD/mpCDk9COKk+ZP4U70UvFV0caZTl1E66jTH5HGYHCRqGAJBA3uN+Plt61STWo4Vaz7lBgOgxU0fYrtb7pN1+RFRmhtoz9PzublCT+Jpn5PuedHingJ2kG3mOsPo3vXQlcdcis2OFxsMg7GH1v8Ahb1rsDC4gSIrruGAYeRF6oOqK0UUUAUUUUAUUUUAUUUUAUUUUAVE8q8jGNwU+HJA6RCATwVuKN6MAalqKA5MzTk5JgpsRhZrFtNwVuQWjs9xf9xn+VMeRGVRYnGpDOCVYOAA2jrBSwufQ1q/PblvRYmPEW2IRm8Qp6KQfyOvtWP4bFHBY1JBxhlDbdult/ex96diDeIebnLYCPzGG7D+elkkYggEdUAC+4qbw+RwREdFCoG36DBjyP5yTh5mnmVySNAml532IvGIkuDd0JZ/3SFuNur2V7nGwL2FuP2jEkcdrERbWv399OGShzl8ro9gkpBsPzrxJpFzeyLuTx8xap4VW8rwYkbXEcONNrlYSzA27JGIPC+/iasooCA5cZX9owM6AXYLrX7ydce9iPWsCbFhgC0o4cDqYjw/w10042rljlhhRgsfiYGS4SRinWK9RhrThx2I9qECk+NQHqsT5jT7bmk8PmQ1rv2j57fjVexGLueGnwF7D+Yk0iZ6gxnBSi4vuaNJDTVktT3LZumgjk71F/MbH50TQVsdTx9uMnF9uBqqahb2pvLhrGnUYsafCASDxrBKmZLK8bK+UpWFKezYKxrxHDaujjiXSy7kOsOlVvnNwGnEJLbZ10n7ygfgR7VasOleuXmUdNgZm/WiKOPTZv6Sfao1ELVfB/sY6TP7eoi/PH/flGQRuQQRxBBHpXV3NTnYxWWx77x9Q+XxL8j8q5Pravye8+tI+HJ2YGw/eXrD5Fv5a5Z603eiiigCiiigCiiigCiiigCiiigCiiigKPzt5QJ8Dq/Yax+7IOjPzKn+Guac5Uno3PFkAb7yXjb5rf1rr/PMuGIw00R/XRlHgSNj6Gx9K5Q5QYewkBFiriTyEo63s6EfxUINy5s8yXE5RCzBGZF6NukLMLwnT8I3/RFD61Y4Rt1LDcbQYQjuPWaTb12+VZZ+T1nVjicMSf1ZlA42/RSeXGM7fs1rCztE5JIuu158Xtv+4otfbtF6qg/pOL+bMqJEZjKxsuHYeMjqg9LaiakhUPgc71Hrda4BHRRysBc23Yjf2HA1LNIBxIHntVpB7NYLz84BosZBiIzo6VDCzXsLodrnxU/01uEeZxs+hXBa17DfbjxG1UXnsyP7RlkrAXaEiVf4dn/pvQHOWNBBu0iux2Oly54dptbw2JprrPdSsjx6dukLW7dKqDtfhcsOPdTQ0BovN3jNcMkR4odQ8m2PzFWCZLVnnIbHGHFoT8L3jO/fuNvMCtLxUVSpUeT9Sx+3qW+0uf5IyWOvWFmsa9SU0dt62Y0zXS3KiZkhDi/bTQ4avODxZFSRXULitzE9vBS7gN8LDcgd5A96nsdEGjdDuHZlPioBU/WmGBjs6nuN/bepDjYnu/ua2W4qW59l+r/opk25KjAMfgzDK8Z4ozKfQ2qZ5DZ22ExiSKbWIP8ALuR6rqHrT7nNy3o8Z0gFhKob+Jeo30B9arCyKvRsoIIvquQbkNfqjiBpIG/aDXDyQ2ScT3WDJ7uOM/KOz8vx6TxrJGwZW4EeBsR6G49Kc1RuaDNBNlwF7mNip8juDV4vWBcfaKKKAKKKKAKKKKAKKKKAKKKKA+Gubec7J+hzGZANpNdv4x9oj/rDLWx853Lg5Vg+kRdUsjaI7/CpsSWbvAA4dpIrAs7zubFl5ZZGkkQhlZt+qrCROGwFmYUIG/Nfm4wua4dm+B26F+zqyjo9/IlT6V0rioiskmm9yAw6ONC+1gVDNsSdzvv7VyVj10TMV231KR3HrKfYiurMtzf7XgcJihptIil9RIHWFnUAcTqDCsXxyupPPmj1iNRtrEljteeZIl63Zpj4m9rfXvbwMpFh0FxcELFLOR2Ws3C3VHpwpRYgtwvRhlNvzOFeRh5M9wD47ilJNdzq6WzAMBJNHEvZtpXrALxNu6syK+J7wskiXYCV9gNLqmHjUdpA4i1u39q1PMUY8TG8YZWOnTIoOoANsym3bUQSmq5EDG9jbpMVJYELsW4H+x7Kn8rwhWM6mLFt90WO1+zStLDiupyTjMFNh55YFRbwuy6iiE2BNiWYcLb3plmTTWHSvq/d1qxFtt1U7VfOe3IlhzTpGJVJ01XC6uuvVItcfu+9Z5iFjA6hcm/FgFFvIE7+tQSJwylSCOIII9N62bAY4TRI/wC0oPuN6xWtE5B4wyYcpxMbW9G3HzvVWR7VZx/VsO/Gp+H+v9k7ilplp3qUkwzHsNJrlzHsqzHnj5OHCSSGkSVLYNqIcpf9k+1SeDyRydwQO0kfId5rpQywa6lWSSYQw7Fr7C3rfsFLwxmRgNt+/YCpH/RTsvADj50sMpEYLEk6d7KCzbdwHE1sYMmN/Sbt9vgUXzVGf86WTF8Estt4nvtv1GOgn30GsjTcEeuwvw8ewWufSujszwYxEEsKxSFXQoNQWIKWBu/Xa5OrSbWFuyuc3iKOVYbqSCD2EGx+daWre6W7yes9Mmtjx+Hx9zNK5quUDRho9RAIHAkfCbdngVractzdwBvqHc34GuY+S+N6Kfjt7bcOHqD6VunJvNtcY3rlZbUrR6nRwjlxOLXT9zSMNj1fgbHuOx/vTi9VKOWpDDZoycesPmPI1ksvkoy6Rr6pPUUhhcWsg6p8x2j0perk7NJprhhRRRUkBRRRQBRRRQFC57Mn+0ZRKQLtCVlHkps3yJrnLBgGzXO6kNvxset/Qb28K7AzXAieCWJuEiMh/iBFcgJCYpJYm4xuQfK5if5Ee1CBvmURAW/FdUZ80Nh/SUrdOYXNftOWTYVmsYZNuBskvXFgf3w/vWJ45LqwPGyv6r+af56TVr5kM46HMuiJ6uIRo+JA1r+cj3HDdSP4qiTcU2upJvmLuNzq02F9eI6FQV2tpXfsvt3imSiPYAwg3NhHA+IZgRqHWYb/ABFifGpR8lbWSphQE32hDPc7m7MbG57bU8wuBs2rppH7LFhp2uOCgXO/b3DupHoSMIJJQ4ISdrcQ3RRRm+xNviPfbsqQhacsCyxqvaAzM3vYDjv/AJenpqJzHlbg8NfpsVBGe5pUB/lvepIKFz+cn+ly8Tqt2w7q54W0OdDA9vEqfIVgcbyMOpGAO9I9+/4zuO/jXSufctcHjcNNBEmJxIljeP8AMYaVl6wIB1sqrsbG9651w3JrESixZU06gVkkCldJ0N1b3FiLWt2UtLqCMxeGZes9rkn9ZST42U7Vb+aLM+jx3Rm1pkK78NS9dfoR61D4Hk5A7aWxcadVmvpOk6RewdtK3NrAd9fcskSGaKXDLM7xyI4uFNwpBI0oDxG3Gqc0Pcxyh5RVmxrJBwfc6FXDN+yvtS8eCc9gHtTl+VGBRQSw3ANtyRfex7jULjudjL4eAufFgPxJriY9Bl8r8/4ORH0uPeT+fwJkZfbjv4ULh2J4WtwA4VQMx5+4RfooVPoW+thVYzHn1xL/AALpHov0F/nXRho2vrSM36ZH7Jsv2Bu02pvPJEg68yj+IfQVz7jucjGTcZLe5+pqKbPcUxJMr7gqd7CxG47uFdSGRw+qVr0XH9pnQeIz3Cr/ANQt2dUdvdc2rCOXfRnHztF8DsHtsbFgCwNtviv71E4jFSSEtJISWtclib7bE27gAKSATSd21bWAAt+9c3uLbWsDfwrLJmlk4bOjptHj07uN2LIdDRvcHVxsbkWJQ6r8D2+RFafyQzm1lJ4gH8D86yfoz/8Au31qeyvNSoTf4Tue25sdu8ca1ckbR2NJm9rJfZm84TG3HGpBccBYVmWWcpRYAsb1bcvxmqxb0rVvszv7YzVlnhxG9wSD3ipOHN3X4rMPY1DYeYWp0DWVOPQ0cuKMnyiw4bMkftse4/5vTqqren+CzMrsxuvjxH9qshm7SOfl0tcwJyivINFbBonqiiihIVy7zqZR9mzqdbWWbrju/OCx/qrqKsQ/KOye32XEqOGqNj/Wt/nQGUA6lUntNj/8gKH2db+tMMszBsNiI5l+KJ1cdm6sGt8qeL1gwHaCR/EOkX+pSPWo/GfHfsaze+/1JoDpSPMcdjYOrDg44X/OfnpZ8W3WPS30xqoG5uBq8uymzziEFcRnUeGUb9HhYsPh733OnUZJPM2B3rJeT/KOAxGPEu2kRhVDl5hqC2AVTcRjYcB62pjg+UUxk04aKMAAEhIwmwA1Fm2sLnifCjXz8/cRfNGrYjH5Q3xnMMxP77Yl0P8AOY47elqSTlxh8L/6XKsNB3PM8MbeoiV2+dZ/HLmEjxxloY3bU6q7KzOh1XOnrBkCg2Ft9Nxc8atm+XNGEcv0iyarNpdd1I1CzgG2438fCpaXZjk1bNeeKdwVbE4aMfswQGY9460rEH+Ws/xud4RpXlZZppJGZmYssQZmN2NowtgSTtVWotUEk+eVCL+iwsK+LDpD7tSM/K/EsLdIVHcgCj5VD2r5QC8+Nkf4nZvNiaQovRqoD7Ravl6+UAucS2kLq6q6rAD9qwbfib2HGky3mfOlcNl0su6Ru4H7Kk/MCpfLOQ+KxCCRUAQ8GdgAd7cOPHwoCD6SvhkNW7H82s0OHMzOjAWuF1XsTa9yB22qZl5u8PFFFMXeRdUTMCQuqN9msALggkdtAZwqEnYXqx8jsvibGRRYsMsUrBGIOkrququG4bMQa0MZLg8FiYWCRhfzkbatxuLxv1u3Yi/iKrXL2SOZ+kiKmwW5W1rjqk7bb2U+9Q2ETeY8gI8HKDFjI547/CpHSr29YKSLbcR7U/wuYre16iclwjNDHII3Osb2VttvLvr1mGF09Zbhh2cD4itObtnpNGtkepdMFjKlf9U3AH+f5tWf5fnVwCf876msoxvSPvsOAPptUOVcI2pRjJ2XOCcEbnelb1D9Jo2Pz3vT7C4jUO6sGa0sdcolYMzdF0ixA7+zwr5TPXRT3ZLg1Xgg3bRcKKKK6JxAqk88OT/aconAF2jAlX+A7/K9XWqryvxxciAHYi8niCNlPhbf2rGUlFWyzHjeR7UcvZY46t9huL92kiQfLUKayrqUEfqlh6fEPkW9qc4nB9HNNESRoLkfvaL289qjWlO/ib+vf8zWRWfL2pzgce0TEgKQQVZXGpWBsbEeYB8xTS9ekQk2AJJ7BvQEq/KnEH/qaQEMYCqihUIsVWw6o8u0k9tR2IxTSG7szHvYlj7mnP8AoM/VvE4DsFUspUFjwFzUnNyExEegyaVDOqE3voLEgFrDhcHh3UIK9qovV1xXN50BQySMV6VY5LKFsGJF1JJvuLeoqXx/IjDYZoXI1BZgJFZrho2JCtbs3+tBZmYFOsNlMsjhFjcsQSBYgkDid+zxrT8xwuGwsuHkQRgxSdbSFGqNwQbgcStvnXvFZyjzQPh0aRoWb9GrG6PfUPhHba1BZQMLyKxDyiMqEJQyAsRYqDYkab3PhUtgObktiDFJJb810ilB8e+kqL8CD51cI3xGKkSSCDR0LMl5WVBdgLxkXv4+tK5fkuIxZ6Zp44GR3iAVSzK1gCCDtbh9aiyOSBy7kBh0xUkT6pAESSMsbbXs4YDYkGpDKcvwmFnnRxGg1JIjNa4FrMgLb2v2U8y3k/HiI9c8splvLG3WVRGyk2Gw3B2J4V7y3CYQ4MAxKJCkisxuWWRSQGBPDs7qAa5RnqQGZIULqZC8YRWcANuwGkdh8qZ4XlQ2HjeNIzp1syEsF0hjfTax8asmW8vY4sPEvVDqgDBdusNuCi/Zfh21WsdEJXlZFI1amUEEbm54HsvWMnRlFWNp+VsswZG0hWFiN2JHmTYe1WHIMgWfC3llmABZVS4VAALqdxdxq7KhObbIo8VM0khLCIXZWNwzm9gR2WsdhWpKobs2HyrBt3SN/TaaM1ul0KxFyfwqwhTH1wF1SDUTqBuSNW2k8LWqRxWGjmZAYkspuoCKAL27ANxtwp9mxASw2BKj53qM+2hDeqMjknTZ08eDF1jH9yxRS2Ar7MivcMqkeIB+tVo5mWPxC1qcpmnZcnsFRxRbKFHzGcicJJeytGT2xsVF++xuPlXjDcjjEtkl1cLFxY7cAbU8jzHYcN6dwzfOq2iE2uh4lwD7GwJtvv8AS9fF1IfhYW7bbe9O/tFKJJftqXyZb3XI1GJb930uaK9yutzdQfb8aKqH4F9ooorrHlxLEYgIrM3BQSfSs9bEly8jcWJP9vSrDy3xxWJIxxkbf7q7/Uj2qsqOp3VqZpXKjsaDFUHN9zF+W+E6HHF/1Wa/oQL/AFb2pryXySKbEJHNfSXKGxsb2su/de1WbnHwNwT4XHmD/wAE1VcoxRDhhxsrj7yGx+lX45XE0NXj2ZWl95peB5C4WNyPs4sumzPd9Vxft22Nh61UcVlowGYkqLKkgYD9w2NvY2q1yc4es/mcLI7bcWAFxvwUEnfyqJzjA43Fv0r4R1uoACI52F+JO5O9ZNpGtGMn2HeZZmuKiaKCKSQ3UoUjc2KkEEkiw2uNqVxbYnFs+H+ziJ9CyOZGCkBSGDgW338+JqRg5ZJFBFHL1XVArKbqwI6ttAF9wB70wxmfSvMuKTDyMqRujnQyqUO4uzDsJO9rVJjVcH2TJsRiJ2gxE8a2iEg6NdQkW4sFJI3BG58K9RcnIzinimllnXolkj1OVDb2YMt+I37RXnFpjXti1SOLREzKC2stG252AA8bbHevuMyOR4ftDYotL0PSqI00LY7lAwN72v2dlALYLA4bD4uVOjjUPGjxl7N0bKbSKC/jffjahOUEMGJxFnAjk0OOjFwHAKsBpFhsSaTxmQYZsGZF6RpDGrq0jl9R0hmBvt+2LeFLZtPhzg/zaRRlkR49KqGV16xBPE33FAN4c+eOWV0gleOd003XQDJbSbFxuTfzpUx42GUm0UQxEyqdbCTo5D1btoO17Hs4iks65VjFRMiamkbo3AUM2mRbHgBtvccacYpcbjFIXCul2VtUmmOzKdQO+53vv+8aARlyApNF0mJOmaUq5jTRpcrcWDXtc7X8OHCnE2QYSDFwAjpY31Kwdr2e10J02491N8/ybGLCZZ5IgqspIjZmZd9nudtieyveeclEjw0jdPLK6DUAQiIw4tpVe23b4UJsd5hmWHw0+HljRE0MyOAoW6sDZtJ3uO/xqJ5Sco1xDCRNyoKki5HG434dpqQx+CwQwz9DEis0aurnUX1W1bsew7D1pDN+WsMmF6IkDXEAVW1la37Ci9wwqGrEXTsb8i8RJhZZWmjaNJSpDMNNyARa3HhVkxWf9Gdt1PA1n2a8tEkhVWRi+kAmy8QBexJ7xe9VzDctJ4tgxt2XO/r2VXKMk7idTS6qEVtyI13FZv0iC44Hjwv71V8wzrciqZLyzlf4ifemz8oSe+sHjcnbNietxriBbVzgjcEbb2peDldvVE/1At37eQpbL7Pub+lT7SNb/LnJ0jTMJypQ2qxYTNgbWrI4cI1xoJJPZU7gsykhOmTqnu7xw2qqUa6G1DI/to04Y0Hw8q8y5kFH971UIc9UjjSOIzHVwaqpWbcGkW0Z/wB9fap8OMsONFVUy3dA6Fr5evtMs2xwhhZ+0DbxY7D/ADwrrN0eUSbdIpvKjE9NiSBwQBB58W+f0puwstI4VixJO/bTuaO4rn3ubZ6PHDZFQM65wVvESNyKzzJ4naRFVSW120jjZx/yPnWt8pMpEkbA9xtTDkByRaIHESDTI4soOxVO+3efp51djmoRdmvq9M8mWLXT+Czcm8K0MUcRsWQdYrsLkk2v22vxqyk2F96YYbCEcDbtpwCydtx41isifUtWJQW2HQaZhPoa/V1hblioJCjfiRVVzjlurROkMgmkcabWLKAdiertwJ7amM9n6OOV+LMpAHodhVU5Jcr0TDRhpViMZIYAIC/W1AntNwbVbhfU5/qMIxcWutcn3JcwxMsAijw7SdGDGXZlRADfqsW8Ozwr3gsrxiumEkliiURFw1ukJQEggEGxO52tTDB8tdM2Id0NpWDhUN7MLrc3I4rx8ajcdyuc4hZlOnQLIj2sqkWPA9p39qvOZRY8y5Nphkh1YqR4jKsbr+jsp3JQaje2/HvpXNsowmGeGREBVZVEqu2u6tt1r9xBPYKombcrDiGBkYMVvYIp2vx7TfgKbS5xJJxEjffYgfOoJo2SXlbh8OLK0SDuTSPklRGL5x0/VDv5DSPdrfSsu1THhpXyGo32289xUvl/IfG4m2mOdwTuQulR3HVwPvQiiazXl08qMhVFVgQdTajb0sBVem5Tk7dIWsNPVUXsBptcC/DarVl3MRjZDdxDCP8AuMZX9l2q25ZzAxLbp8VK/esSrEvvuakmjGzjmawEbHu1GwHkDwpnmWLlTjpF+wb/ADrprK+arLcPuuHVm/alJkPzNvlWe8+HIBV6PFQIFW2h1RQFUgXVrDYXAI8wO+hkjD2kJ4m9eadx5azcKJcuK8aWTtfUaCil4sEzC4FE2GZRuDUkUxMPT7KVJaw2HbTOKK5qRK9GVYcDsfwNYsyh1suuWaI0uFu3aTxpPMgHQ3AvxHeO6ojB5hTp8fcVrSTs7sMkZRI5cQ2w3vTuKc99IiBWVW33ve3macw4MdknuP8AisnRopTi6HKYg24e/GilogoG7+w/tXyqqNhSZ07VE5T5x00pjX4ENvNuBP4e9W/NcV0UEsn7CM3qASKyrKZ9ViTe+/nVmonS2+TX0GJSbm+xO4OC1PGWwpFXAFepJNuNUxpHS5bInM1A3t6V5ixLXHVJpljcQXexPaeHvT7Cm1t6xbTZfL6KHP25j+qR5g15nx9hX2dif1jURm50Le9zUTMItMq3OFnVoLX47e/H5XrM1zIjgAKluWOZdLLovsl/dt/kKr1q3MEajycPW5N+Wl0XA4fMHPFj6bUiXJ4mhIyTYcakYcjY1daRqxi5dEazyG5mkxWGjn+2KyOP+it7HtBLW0sPKr9lvM9gITdkeRu3W5APolqzPmTziTB44YYkmLEXBXucAlWHdwsfA+FdBinDIaa6kdgOTmGw/wCigiQ96oL/AM3GpG1faKkgKKKKAKbZhgVnieNxdXUqQe4i39/SnNFAcsY7KzhZpYX+KNip8bHj6ix9ahcycWsK3zl9zUnMJzPDKsTsFDqykqxXYNccDaw4HhULNzBJ9kIE5bFX1ByLRcPg07kD97j4WqtRdm486cNpneVYRAovT5Msil2HHu76b4rKZ8BMq4iNkKnbVurfvK3Bh5VNYTMEk0hwL3G/aPI1U7V2dXTPHJJUUrPsg6C7KNu0fjULPPqQir9ynzFJFsO7fx2qq8meSEmNnWJXjTUfilYKtvqx8Buasg7NLXYY45/Q6NEVhcTYUvNmG21bjj/yfMO0cQhmZGVbOWXWJG467aho48OFgPG+ZcoeabH4VyvQNIvY8QMit7C48iBWdHPUnVIY4R7RqPAUrE43I7OPh/amrxMh0MCpXYg7EEbEEd96+K5Xcd/v51VRtb7SJeOYW+GimC4hDuWKHtFifYivlRsHus6G5f5uUi6FeMisW+7wt6m/tWc5TjLEr3GrRzkTWxaj/sj5s16pMfVnv2MB9K1c7uZ0dElHEqLtFiLrfw3pXpri9RWFl2tUgrbWrCL5NhrkhpxZh3kk07il0+PhTOZe0ne+3lTlI+FQ2WzVsdRy6qZ55D+bv3b0+wMG5pbMcNriZe8Ee4tWTVo13LbKkc4Y2XVI7d7E/OkQaVxMJR2UixUkEdxBtSQFdNHnH1J7k5l+tgT21oEGRKEJAGwv/hqocnZAhXuq/wAMutdA/WHW8uJ+QrXm/J6PR4Yxw3R55r8t6XNlYbrCjuT426Nfm1/St0FUDmnyiOFcQykF2dFYDigCBgD3XLMfStAq+KpHBzy3ZGwooorIpCiiigCiiigCiiigGeaZXHiYXikUMrAjcA2uLXF+BHfXMecRSYPESROP0blfEWOxHgdj611RVL5cc2kWYnpFbop7W1W1K4HAOvyuN/OsWrLMc9rObcfmV+Bvfs/5qy8kcIxTdFcdtzY+lOs95ocfh2J6DpQP1oTrv/D8Q9qYYPGvheq6sh7Q4Kn51g+Eb2ny/wCzdJmwc3XKRxMcHKxYaS0RY3ZdNtUZPaANx3WPhWi1j/NVl8uKxzYxgRDGrqrHYO77WXvAF7nxFbDWULrk19W4PK3DoUblvzWw4/VLGeixBHxD4HI4dIO/94b+dYhnXJufBSGKdCjXuO1WHerDZhXVBqMz7k7BjYujnQMvEHgyHvVuINS42URnRyi0dFapnHMlOszfZ2R4jupdtDC/6rC1jbvHGisKZbcfJY+dbD2khfvRl/lN/wDyqhTP8B7q03nXhvhon/ZkI/mRv/qKzR16vp9BetHUcTOtoZXir57k9gJbgGpSJ71X8sl6oqZw0lzVRskcJdTMB+qx/Gn+G42qNVdLHxJY/wARP4W9qf4WTf8AzzouWbHD5JmDb/P8/wANe2ba1NBPtwoE9XPoa23mzL+WPJJWzAs80eHhlAYvJqPWGzhUQEseB7BvxFRvLbA5ZFFh1y+Z5ZF1CZnVl6S9iri4AFjcWHYRxsTVu50MEJcKX4GIhx4g2Uj5g+lZEK3MMt0TiavHsyP48kxlON7O0VaMDn5jIP8And9KrGGy4EAg2NOMNA2rcg93Hj41jOKbN3T6mePHta4Nf5p8aWzTFgG6shNuzqMiqfYn3rX6yLmIwAJxM5+IFYv/ADY/7fatdq6PQ5WR3JhRRRWRgFFFFAFFFFAFFFFAFFFFAfLUnNhUf4lVvvAH60rRQHlIwoAAsBwA2A8q9UUUAUUUUAUUUUB//9k=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486" name="AutoShape 6" descr="data:image/jpeg;base64,/9j/4AAQSkZJRgABAQAAAQABAAD/2wCEAAkGBhQQEBQUExQWFRUWGBcXGBgUFxgUFxQYGBgXFBcWFRcXHCYfFxwkGhgVHy8gJCcpLCwsFSAxNTAqNSYrLCkBCQoKDgwOGg8PGiwkHSQsLCksKSwsKSkpLCwsLCwpLCksLyksLCwsKSksLCkwKSwsLCwsLCwsLCwpLCwpLCwpLP/AABEIAM4A9AMBIgACEQEDEQH/xAAcAAABBQEBAQAAAAAAAAAAAAAAAwQFBgcIAgH/xABDEAACAQIEAQoDAwsDAwUAAAABAgMAEQQFEiExBgcTIkFRYXGBkTKhsRRywQgjM0JSYoKSouHwFbLRQ2PCNESD0vH/xAAaAQEAAgMBAAAAAAAAAAAAAAAAAQMCBAUG/8QALxEAAgIBAwMCAgoDAAAAAAAAAAECEQMEEiExQVEFE2HwIjJCcYGhscHR4RQjkf/aAAwDAQACEQMRAD8A3GiiigCiiigCiiigCiiigCiiigCiiigCiikMRjo4/jdE+8wX6mgF6KruN5wsvh+PGQ/wuH/2XqBx3PjlkfCV5PuRt9WtQGgUVkGN/KOwy/o8NK/3mVPpeoDGflITn9Fhol+8zP8ATTQG/V8vXMmN598zk+GRI/uRr9WuagsVzl5jL8eLlt3Byo/ptQHXNFUHmY5RHF5cA7l3iNiWN2Ktutz4bj0q/UAUUUUAUUUUAUUUUAUUUUAUUUUAUUU0zTNIsLE0sziONN2ZuA7Bw3JvYWFAO6KyXO+f+JFZsNh2lUNo1SN0e9tQOkAmxseNjtwqoY78ojGv+jigj/hZz82t8qA6IvX29cq47nlzSX/3JQf9tUT5hb/OoDG8rsZP+kxM7+DSOflegOvcXnEEP6SaNPvuq/U1BY3nQyyL4sZEfBCZP9gNcrwZXiZz1IpXJ7kZvwqcwXNbmc3w4SUDveyD+qgNtxvP5lsfwmaT7kdh7uRUBjPykoh+iwjt4vIq/JVP1rPMz5pMZhIw+I0ICQNmDkE3IuBwGx9qbYfkLfiZG8l0/M3oC3Y38ozFt+jghTzDuf8AcB8qgMbz25pJwnCfcRF+diaRPJGGO2pST4vfw3005w2VxKbCNOHaL7jz/wA2ouSrLl9uDnV0V/Gct8fP8eKnfw6R7ewNR5wuIl3KyN4sD+NXowheAA8tq+Bb1k40cx+peI/mUhcjmPEAebD8KVTk63awHkCf+Ktc8FN+jokXR1cpqyFi5OL2sx8rD/mpCDk9COKk+ZP4U70UvFV0caZTl1E66jTH5HGYHCRqGAJBA3uN+Plt61STWo4Vaz7lBgOgxU0fYrtb7pN1+RFRmhtoz9PzublCT+Jpn5PuedHingJ2kG3mOsPo3vXQlcdcis2OFxsMg7GH1v8Ahb1rsDC4gSIrruGAYeRF6oOqK0UUUAUUUUAUUUUAUUUUAUUUUAVE8q8jGNwU+HJA6RCATwVuKN6MAalqKA5MzTk5JgpsRhZrFtNwVuQWjs9xf9xn+VMeRGVRYnGpDOCVYOAA2jrBSwufQ1q/PblvRYmPEW2IRm8Qp6KQfyOvtWP4bFHBY1JBxhlDbdult/ex96diDeIebnLYCPzGG7D+elkkYggEdUAC+4qbw+RwREdFCoG36DBjyP5yTh5mnmVySNAml532IvGIkuDd0JZ/3SFuNur2V7nGwL2FuP2jEkcdrERbWv399OGShzl8ro9gkpBsPzrxJpFzeyLuTx8xap4VW8rwYkbXEcONNrlYSzA27JGIPC+/iasooCA5cZX9owM6AXYLrX7ydce9iPWsCbFhgC0o4cDqYjw/w10042rljlhhRgsfiYGS4SRinWK9RhrThx2I9qECk+NQHqsT5jT7bmk8PmQ1rv2j57fjVexGLueGnwF7D+Yk0iZ6gxnBSi4vuaNJDTVktT3LZumgjk71F/MbH50TQVsdTx9uMnF9uBqqahb2pvLhrGnUYsafCASDxrBKmZLK8bK+UpWFKezYKxrxHDaujjiXSy7kOsOlVvnNwGnEJLbZ10n7ygfgR7VasOleuXmUdNgZm/WiKOPTZv6Sfao1ELVfB/sY6TP7eoi/PH/flGQRuQQRxBBHpXV3NTnYxWWx77x9Q+XxL8j8q5Pravye8+tI+HJ2YGw/eXrD5Fv5a5Z603eiiigCiiigCiiigCiiigCiiigCiiigKPzt5QJ8Dq/Yax+7IOjPzKn+Guac5Uno3PFkAb7yXjb5rf1rr/PMuGIw00R/XRlHgSNj6Gx9K5Q5QYewkBFiriTyEo63s6EfxUINy5s8yXE5RCzBGZF6NukLMLwnT8I3/RFD61Y4Rt1LDcbQYQjuPWaTb12+VZZ+T1nVjicMSf1ZlA42/RSeXGM7fs1rCztE5JIuu158Xtv+4otfbtF6qg/pOL+bMqJEZjKxsuHYeMjqg9LaiakhUPgc71Hrda4BHRRysBc23Yjf2HA1LNIBxIHntVpB7NYLz84BosZBiIzo6VDCzXsLodrnxU/01uEeZxs+hXBa17DfbjxG1UXnsyP7RlkrAXaEiVf4dn/pvQHOWNBBu0iux2Oly54dptbw2JprrPdSsjx6dukLW7dKqDtfhcsOPdTQ0BovN3jNcMkR4odQ8m2PzFWCZLVnnIbHGHFoT8L3jO/fuNvMCtLxUVSpUeT9Sx+3qW+0uf5IyWOvWFmsa9SU0dt62Y0zXS3KiZkhDi/bTQ4avODxZFSRXULitzE9vBS7gN8LDcgd5A96nsdEGjdDuHZlPioBU/WmGBjs6nuN/bepDjYnu/ua2W4qW59l+r/opk25KjAMfgzDK8Z4ozKfQ2qZ5DZ22ExiSKbWIP8ALuR6rqHrT7nNy3o8Z0gFhKob+Jeo30B9arCyKvRsoIIvquQbkNfqjiBpIG/aDXDyQ2ScT3WDJ7uOM/KOz8vx6TxrJGwZW4EeBsR6G49Kc1RuaDNBNlwF7mNip8juDV4vWBcfaKKKAKKKKAKKKKAKKKKAKKKKA+Gubec7J+hzGZANpNdv4x9oj/rDLWx853Lg5Vg+kRdUsjaI7/CpsSWbvAA4dpIrAs7zubFl5ZZGkkQhlZt+qrCROGwFmYUIG/Nfm4wua4dm+B26F+zqyjo9/IlT6V0rioiskmm9yAw6ONC+1gVDNsSdzvv7VyVj10TMV231KR3HrKfYiurMtzf7XgcJihptIil9RIHWFnUAcTqDCsXxyupPPmj1iNRtrEljteeZIl63Zpj4m9rfXvbwMpFh0FxcELFLOR2Ws3C3VHpwpRYgtwvRhlNvzOFeRh5M9wD47ilJNdzq6WzAMBJNHEvZtpXrALxNu6syK+J7wskiXYCV9gNLqmHjUdpA4i1u39q1PMUY8TG8YZWOnTIoOoANsym3bUQSmq5EDG9jbpMVJYELsW4H+x7Kn8rwhWM6mLFt90WO1+zStLDiupyTjMFNh55YFRbwuy6iiE2BNiWYcLb3plmTTWHSvq/d1qxFtt1U7VfOe3IlhzTpGJVJ01XC6uuvVItcfu+9Z5iFjA6hcm/FgFFvIE7+tQSJwylSCOIII9N62bAY4TRI/wC0oPuN6xWtE5B4wyYcpxMbW9G3HzvVWR7VZx/VsO/Gp+H+v9k7ilplp3qUkwzHsNJrlzHsqzHnj5OHCSSGkSVLYNqIcpf9k+1SeDyRydwQO0kfId5rpQywa6lWSSYQw7Fr7C3rfsFLwxmRgNt+/YCpH/RTsvADj50sMpEYLEk6d7KCzbdwHE1sYMmN/Sbt9vgUXzVGf86WTF8Estt4nvtv1GOgn30GsjTcEeuwvw8ewWufSujszwYxEEsKxSFXQoNQWIKWBu/Xa5OrSbWFuyuc3iKOVYbqSCD2EGx+daWre6W7yes9Mmtjx+Hx9zNK5quUDRho9RAIHAkfCbdngVractzdwBvqHc34GuY+S+N6Kfjt7bcOHqD6VunJvNtcY3rlZbUrR6nRwjlxOLXT9zSMNj1fgbHuOx/vTi9VKOWpDDZoycesPmPI1ksvkoy6Rr6pPUUhhcWsg6p8x2j0perk7NJprhhRRRUkBRRRQBRRRQFC57Mn+0ZRKQLtCVlHkps3yJrnLBgGzXO6kNvxset/Qb28K7AzXAieCWJuEiMh/iBFcgJCYpJYm4xuQfK5if5Ee1CBvmURAW/FdUZ80Nh/SUrdOYXNftOWTYVmsYZNuBskvXFgf3w/vWJ45LqwPGyv6r+af56TVr5kM46HMuiJ6uIRo+JA1r+cj3HDdSP4qiTcU2upJvmLuNzq02F9eI6FQV2tpXfsvt3imSiPYAwg3NhHA+IZgRqHWYb/ABFifGpR8lbWSphQE32hDPc7m7MbG57bU8wuBs2rppH7LFhp2uOCgXO/b3DupHoSMIJJQ4ISdrcQ3RRRm+xNviPfbsqQhacsCyxqvaAzM3vYDjv/AJenpqJzHlbg8NfpsVBGe5pUB/lvepIKFz+cn+ly8Tqt2w7q54W0OdDA9vEqfIVgcbyMOpGAO9I9+/4zuO/jXSufctcHjcNNBEmJxIljeP8AMYaVl6wIB1sqrsbG9651w3JrESixZU06gVkkCldJ0N1b3FiLWt2UtLqCMxeGZes9rkn9ZST42U7Vb+aLM+jx3Rm1pkK78NS9dfoR61D4Hk5A7aWxcadVmvpOk6RewdtK3NrAd9fcskSGaKXDLM7xyI4uFNwpBI0oDxG3Gqc0Pcxyh5RVmxrJBwfc6FXDN+yvtS8eCc9gHtTl+VGBRQSw3ANtyRfex7jULjudjL4eAufFgPxJriY9Bl8r8/4ORH0uPeT+fwJkZfbjv4ULh2J4WtwA4VQMx5+4RfooVPoW+thVYzHn1xL/AALpHov0F/nXRho2vrSM36ZH7Jsv2Bu02pvPJEg68yj+IfQVz7jucjGTcZLe5+pqKbPcUxJMr7gqd7CxG47uFdSGRw+qVr0XH9pnQeIz3Cr/ANQt2dUdvdc2rCOXfRnHztF8DsHtsbFgCwNtviv71E4jFSSEtJISWtclib7bE27gAKSATSd21bWAAt+9c3uLbWsDfwrLJmlk4bOjptHj07uN2LIdDRvcHVxsbkWJQ6r8D2+RFafyQzm1lJ4gH8D86yfoz/8Au31qeyvNSoTf4Tue25sdu8ca1ckbR2NJm9rJfZm84TG3HGpBccBYVmWWcpRYAsb1bcvxmqxb0rVvszv7YzVlnhxG9wSD3ipOHN3X4rMPY1DYeYWp0DWVOPQ0cuKMnyiw4bMkftse4/5vTqqren+CzMrsxuvjxH9qshm7SOfl0tcwJyivINFbBonqiiihIVy7zqZR9mzqdbWWbrju/OCx/qrqKsQ/KOye32XEqOGqNj/Wt/nQGUA6lUntNj/8gKH2db+tMMszBsNiI5l+KJ1cdm6sGt8qeL1gwHaCR/EOkX+pSPWo/GfHfsaze+/1JoDpSPMcdjYOrDg44X/OfnpZ8W3WPS30xqoG5uBq8uymzziEFcRnUeGUb9HhYsPh733OnUZJPM2B3rJeT/KOAxGPEu2kRhVDl5hqC2AVTcRjYcB62pjg+UUxk04aKMAAEhIwmwA1Fm2sLnifCjXz8/cRfNGrYjH5Q3xnMMxP77Yl0P8AOY47elqSTlxh8L/6XKsNB3PM8MbeoiV2+dZ/HLmEjxxloY3bU6q7KzOh1XOnrBkCg2Ft9Nxc8atm+XNGEcv0iyarNpdd1I1CzgG2438fCpaXZjk1bNeeKdwVbE4aMfswQGY9460rEH+Ws/xud4RpXlZZppJGZmYssQZmN2NowtgSTtVWotUEk+eVCL+iwsK+LDpD7tSM/K/EsLdIVHcgCj5VD2r5QC8+Nkf4nZvNiaQovRqoD7Ravl6+UAucS2kLq6q6rAD9qwbfib2HGky3mfOlcNl0su6Ru4H7Kk/MCpfLOQ+KxCCRUAQ8GdgAd7cOPHwoCD6SvhkNW7H82s0OHMzOjAWuF1XsTa9yB22qZl5u8PFFFMXeRdUTMCQuqN9msALggkdtAZwqEnYXqx8jsvibGRRYsMsUrBGIOkrququG4bMQa0MZLg8FiYWCRhfzkbatxuLxv1u3Yi/iKrXL2SOZ+kiKmwW5W1rjqk7bb2U+9Q2ETeY8gI8HKDFjI547/CpHSr29YKSLbcR7U/wuYre16iclwjNDHII3Osb2VttvLvr1mGF09Zbhh2cD4itObtnpNGtkepdMFjKlf9U3AH+f5tWf5fnVwCf876msoxvSPvsOAPptUOVcI2pRjJ2XOCcEbnelb1D9Jo2Pz3vT7C4jUO6sGa0sdcolYMzdF0ixA7+zwr5TPXRT3ZLg1Xgg3bRcKKKK6JxAqk88OT/aconAF2jAlX+A7/K9XWqryvxxciAHYi8niCNlPhbf2rGUlFWyzHjeR7UcvZY46t9huL92kiQfLUKayrqUEfqlh6fEPkW9qc4nB9HNNESRoLkfvaL289qjWlO/ib+vf8zWRWfL2pzgce0TEgKQQVZXGpWBsbEeYB8xTS9ekQk2AJJ7BvQEq/KnEH/qaQEMYCqihUIsVWw6o8u0k9tR2IxTSG7szHvYlj7mnP8AoM/VvE4DsFUspUFjwFzUnNyExEegyaVDOqE3voLEgFrDhcHh3UIK9qovV1xXN50BQySMV6VY5LKFsGJF1JJvuLeoqXx/IjDYZoXI1BZgJFZrho2JCtbs3+tBZmYFOsNlMsjhFjcsQSBYgkDid+zxrT8xwuGwsuHkQRgxSdbSFGqNwQbgcStvnXvFZyjzQPh0aRoWb9GrG6PfUPhHba1BZQMLyKxDyiMqEJQyAsRYqDYkab3PhUtgObktiDFJJb810ilB8e+kqL8CD51cI3xGKkSSCDR0LMl5WVBdgLxkXv4+tK5fkuIxZ6Zp44GR3iAVSzK1gCCDtbh9aiyOSBy7kBh0xUkT6pAESSMsbbXs4YDYkGpDKcvwmFnnRxGg1JIjNa4FrMgLb2v2U8y3k/HiI9c8splvLG3WVRGyk2Gw3B2J4V7y3CYQ4MAxKJCkisxuWWRSQGBPDs7qAa5RnqQGZIULqZC8YRWcANuwGkdh8qZ4XlQ2HjeNIzp1syEsF0hjfTax8asmW8vY4sPEvVDqgDBdusNuCi/Zfh21WsdEJXlZFI1amUEEbm54HsvWMnRlFWNp+VsswZG0hWFiN2JHmTYe1WHIMgWfC3llmABZVS4VAALqdxdxq7KhObbIo8VM0khLCIXZWNwzm9gR2WsdhWpKobs2HyrBt3SN/TaaM1ul0KxFyfwqwhTH1wF1SDUTqBuSNW2k8LWqRxWGjmZAYkspuoCKAL27ANxtwp9mxASw2BKj53qM+2hDeqMjknTZ08eDF1jH9yxRS2Ar7MivcMqkeIB+tVo5mWPxC1qcpmnZcnsFRxRbKFHzGcicJJeytGT2xsVF++xuPlXjDcjjEtkl1cLFxY7cAbU8jzHYcN6dwzfOq2iE2uh4lwD7GwJtvv8AS9fF1IfhYW7bbe9O/tFKJJftqXyZb3XI1GJb930uaK9yutzdQfb8aKqH4F9ooorrHlxLEYgIrM3BQSfSs9bEly8jcWJP9vSrDy3xxWJIxxkbf7q7/Uj2qsqOp3VqZpXKjsaDFUHN9zF+W+E6HHF/1Wa/oQL/AFb2pryXySKbEJHNfSXKGxsb2su/de1WbnHwNwT4XHmD/wAE1VcoxRDhhxsrj7yGx+lX45XE0NXj2ZWl95peB5C4WNyPs4sumzPd9Vxft22Nh61UcVlowGYkqLKkgYD9w2NvY2q1yc4es/mcLI7bcWAFxvwUEnfyqJzjA43Fv0r4R1uoACI52F+JO5O9ZNpGtGMn2HeZZmuKiaKCKSQ3UoUjc2KkEEkiw2uNqVxbYnFs+H+ziJ9CyOZGCkBSGDgW338+JqRg5ZJFBFHL1XVArKbqwI6ttAF9wB70wxmfSvMuKTDyMqRujnQyqUO4uzDsJO9rVJjVcH2TJsRiJ2gxE8a2iEg6NdQkW4sFJI3BG58K9RcnIzinimllnXolkj1OVDb2YMt+I37RXnFpjXti1SOLREzKC2stG252AA8bbHevuMyOR4ftDYotL0PSqI00LY7lAwN72v2dlALYLA4bD4uVOjjUPGjxl7N0bKbSKC/jffjahOUEMGJxFnAjk0OOjFwHAKsBpFhsSaTxmQYZsGZF6RpDGrq0jl9R0hmBvt+2LeFLZtPhzg/zaRRlkR49KqGV16xBPE33FAN4c+eOWV0gleOd003XQDJbSbFxuTfzpUx42GUm0UQxEyqdbCTo5D1btoO17Hs4iks65VjFRMiamkbo3AUM2mRbHgBtvccacYpcbjFIXCul2VtUmmOzKdQO+53vv+8aARlyApNF0mJOmaUq5jTRpcrcWDXtc7X8OHCnE2QYSDFwAjpY31Kwdr2e10J02491N8/ybGLCZZ5IgqspIjZmZd9nudtieyveeclEjw0jdPLK6DUAQiIw4tpVe23b4UJsd5hmWHw0+HljRE0MyOAoW6sDZtJ3uO/xqJ5Sco1xDCRNyoKki5HG434dpqQx+CwQwz9DEis0aurnUX1W1bsew7D1pDN+WsMmF6IkDXEAVW1la37Ci9wwqGrEXTsb8i8RJhZZWmjaNJSpDMNNyARa3HhVkxWf9Gdt1PA1n2a8tEkhVWRi+kAmy8QBexJ7xe9VzDctJ4tgxt2XO/r2VXKMk7idTS6qEVtyI13FZv0iC44Hjwv71V8wzrciqZLyzlf4ifemz8oSe+sHjcnbNietxriBbVzgjcEbb2peDldvVE/1At37eQpbL7Pub+lT7SNb/LnJ0jTMJypQ2qxYTNgbWrI4cI1xoJJPZU7gsykhOmTqnu7xw2qqUa6G1DI/to04Y0Hw8q8y5kFH971UIc9UjjSOIzHVwaqpWbcGkW0Z/wB9fap8OMsONFVUy3dA6Fr5evtMs2xwhhZ+0DbxY7D/ADwrrN0eUSbdIpvKjE9NiSBwQBB58W+f0puwstI4VixJO/bTuaO4rn3ubZ6PHDZFQM65wVvESNyKzzJ4naRFVSW120jjZx/yPnWt8pMpEkbA9xtTDkByRaIHESDTI4soOxVO+3efp51djmoRdmvq9M8mWLXT+Czcm8K0MUcRsWQdYrsLkk2v22vxqyk2F96YYbCEcDbtpwCydtx41isifUtWJQW2HQaZhPoa/V1hblioJCjfiRVVzjlurROkMgmkcabWLKAdiertwJ7amM9n6OOV+LMpAHodhVU5Jcr0TDRhpViMZIYAIC/W1AntNwbVbhfU5/qMIxcWutcn3JcwxMsAijw7SdGDGXZlRADfqsW8Ozwr3gsrxiumEkliiURFw1ukJQEggEGxO52tTDB8tdM2Id0NpWDhUN7MLrc3I4rx8ajcdyuc4hZlOnQLIj2sqkWPA9p39qvOZRY8y5Nphkh1YqR4jKsbr+jsp3JQaje2/HvpXNsowmGeGREBVZVEqu2u6tt1r9xBPYKombcrDiGBkYMVvYIp2vx7TfgKbS5xJJxEjffYgfOoJo2SXlbh8OLK0SDuTSPklRGL5x0/VDv5DSPdrfSsu1THhpXyGo32289xUvl/IfG4m2mOdwTuQulR3HVwPvQiiazXl08qMhVFVgQdTajb0sBVem5Tk7dIWsNPVUXsBptcC/DarVl3MRjZDdxDCP8AuMZX9l2q25ZzAxLbp8VK/esSrEvvuakmjGzjmawEbHu1GwHkDwpnmWLlTjpF+wb/ADrprK+arLcPuuHVm/alJkPzNvlWe8+HIBV6PFQIFW2h1RQFUgXVrDYXAI8wO+hkjD2kJ4m9eadx5azcKJcuK8aWTtfUaCil4sEzC4FE2GZRuDUkUxMPT7KVJaw2HbTOKK5qRK9GVYcDsfwNYsyh1suuWaI0uFu3aTxpPMgHQ3AvxHeO6ojB5hTp8fcVrSTs7sMkZRI5cQ2w3vTuKc99IiBWVW33ve3macw4MdknuP8AisnRopTi6HKYg24e/GilogoG7+w/tXyqqNhSZ07VE5T5x00pjX4ENvNuBP4e9W/NcV0UEsn7CM3qASKyrKZ9ViTe+/nVmonS2+TX0GJSbm+xO4OC1PGWwpFXAFepJNuNUxpHS5bInM1A3t6V5ixLXHVJpljcQXexPaeHvT7Cm1t6xbTZfL6KHP25j+qR5g15nx9hX2dif1jURm50Le9zUTMItMq3OFnVoLX47e/H5XrM1zIjgAKluWOZdLLovsl/dt/kKr1q3MEajycPW5N+Wl0XA4fMHPFj6bUiXJ4mhIyTYcakYcjY1daRqxi5dEazyG5mkxWGjn+2KyOP+it7HtBLW0sPKr9lvM9gITdkeRu3W5APolqzPmTziTB44YYkmLEXBXucAlWHdwsfA+FdBinDIaa6kdgOTmGw/wCigiQ96oL/AM3GpG1faKkgKKKKAKbZhgVnieNxdXUqQe4i39/SnNFAcsY7KzhZpYX+KNip8bHj6ix9ahcycWsK3zl9zUnMJzPDKsTsFDqykqxXYNccDaw4HhULNzBJ9kIE5bFX1ByLRcPg07kD97j4WqtRdm486cNpneVYRAovT5Msil2HHu76b4rKZ8BMq4iNkKnbVurfvK3Bh5VNYTMEk0hwL3G/aPI1U7V2dXTPHJJUUrPsg6C7KNu0fjULPPqQir9ynzFJFsO7fx2qq8meSEmNnWJXjTUfilYKtvqx8Buasg7NLXYY45/Q6NEVhcTYUvNmG21bjj/yfMO0cQhmZGVbOWXWJG467aho48OFgPG+ZcoeabH4VyvQNIvY8QMit7C48iBWdHPUnVIY4R7RqPAUrE43I7OPh/amrxMh0MCpXYg7EEbEEd96+K5Xcd/v51VRtb7SJeOYW+GimC4hDuWKHtFifYivlRsHus6G5f5uUi6FeMisW+7wt6m/tWc5TjLEr3GrRzkTWxaj/sj5s16pMfVnv2MB9K1c7uZ0dElHEqLtFiLrfw3pXpri9RWFl2tUgrbWrCL5NhrkhpxZh3kk07il0+PhTOZe0ne+3lTlI+FQ2WzVsdRy6qZ55D+bv3b0+wMG5pbMcNriZe8Ee4tWTVo13LbKkc4Y2XVI7d7E/OkQaVxMJR2UixUkEdxBtSQFdNHnH1J7k5l+tgT21oEGRKEJAGwv/hqocnZAhXuq/wAMutdA/WHW8uJ+QrXm/J6PR4Yxw3R55r8t6XNlYbrCjuT426Nfm1/St0FUDmnyiOFcQykF2dFYDigCBgD3XLMfStAq+KpHBzy3ZGwooorIpCiiigCiiigCiiigGeaZXHiYXikUMrAjcA2uLXF+BHfXMecRSYPESROP0blfEWOxHgdj611RVL5cc2kWYnpFbop7W1W1K4HAOvyuN/OsWrLMc9rObcfmV+Bvfs/5qy8kcIxTdFcdtzY+lOs95ocfh2J6DpQP1oTrv/D8Q9qYYPGvheq6sh7Q4Kn51g+Eb2ny/wCzdJmwc3XKRxMcHKxYaS0RY3ZdNtUZPaANx3WPhWi1j/NVl8uKxzYxgRDGrqrHYO77WXvAF7nxFbDWULrk19W4PK3DoUblvzWw4/VLGeixBHxD4HI4dIO/94b+dYhnXJufBSGKdCjXuO1WHerDZhXVBqMz7k7BjYujnQMvEHgyHvVuINS42URnRyi0dFapnHMlOszfZ2R4jupdtDC/6rC1jbvHGisKZbcfJY+dbD2khfvRl/lN/wDyqhTP8B7q03nXhvhon/ZkI/mRv/qKzR16vp9BetHUcTOtoZXir57k9gJbgGpSJ71X8sl6oqZw0lzVRskcJdTMB+qx/Gn+G42qNVdLHxJY/wARP4W9qf4WTf8AzzouWbHD5JmDb/P8/wANe2ba1NBPtwoE9XPoa23mzL+WPJJWzAs80eHhlAYvJqPWGzhUQEseB7BvxFRvLbA5ZFFh1y+Z5ZF1CZnVl6S9iri4AFjcWHYRxsTVu50MEJcKX4GIhx4g2Uj5g+lZEK3MMt0TiavHsyP48kxlON7O0VaMDn5jIP8And9KrGGy4EAg2NOMNA2rcg93Hj41jOKbN3T6mePHta4Nf5p8aWzTFgG6shNuzqMiqfYn3rX6yLmIwAJxM5+IFYv/ADY/7fatdq6PQ5WR3JhRRRWRgFFFFAFFFFAFFFFAFFFFAfLUnNhUf4lVvvAH60rRQHlIwoAAsBwA2A8q9UUUAUUUUAUUUUB//9k="/>
          <p:cNvSpPr>
            <a:spLocks noChangeAspect="1" noChangeArrowheads="1"/>
          </p:cNvSpPr>
          <p:nvPr/>
        </p:nvSpPr>
        <p:spPr bwMode="auto">
          <a:xfrm>
            <a:off x="0" y="-949325"/>
            <a:ext cx="2324100" cy="196215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496" name="AutoShape 16" descr="data:image/jpeg;base64,/9j/4AAQSkZJRgABAQAAAQABAAD/2wCEAAkGBwgHBgkIBwgKCgkLDRYPDQwMDRsUFRAWIB0iIiAdHx8kKDQsJCYxJx8fLT0tMTU3Ojo6Iys/RD84QzQ5OjcBCgoKDQwNGg8PGjclHyU3Nzc3Nzc3Nzc3Nzc3Nzc3Nzc3Nzc3Nzc3Nzc3Nzc3Nzc3Nzc3Nzc3Nzc3Nzc3Nzc3N//AABEIALwAaAMBIgACEQEDEQH/xAAcAAACAgMBAQAAAAAAAAAAAAAGBwAFAQIEAwj/xABREAABAgQDAQgLDAcGBwAAAAABAgMABAURBhIhMQcTQVFhdLGyFBUWIjZTcXOBkcEyMzQ3QlSSk6HC0dJVY2SDhJSiJCY1UnLhIydDREVis//EABkBAQEBAQEBAAAAAAAAAAAAAAADAQQCBf/EACcRAAICAQMDAwUBAAAAAAAAAAABAhEDBCFBEjHBUWGREyIycfAU/9oADAMBAAIRAxEAPwB4EgDWKKr4jYkFltILjo+Sn2nYI88a1oUSjvTG1QTZI4yTYCFFW5kYflmJusttT9enU7+zKv8AfMSrZ2LWm/fKOthyQAym8Szr5KmRKJF9ipkHovGyq7UbaOSI8ryvywkXsc4mdVcViYaTwIYs2kDkAEeXdliX9O1D68wA8DX6l42Q+sX+WMdv6l42R+sX+WEh3YYlP/nah9eqMd2GJP07Uf5hUAPDugqPC5JH94v8sY7oKj42RH71f5YSHdhiT9O1H+YVEGMMSfp2o/zBgB4d0U/42S+tV+WJ3Qz/AI2RH71X5YSHdjiX9O1D68xkYzxMNldn/rjADvTiKeSbrXJLHEmYyn+q0WdNxK0+6lmYSWXTrZY2jkI0PohBs48xSwq6a1MLHCh7K4lXlBEEdFqKcWMu9ittyOIJVBeySwyMTiRtIR8lY5NvQA+m1haQpJBB4oxAngGvGr0xCne9dHerTxKG0RmAK7dOSXlUuXPuHZxAPoBPSBCl3VH1OY7qSFe5YKGkDiSEC3SYbu6OQJuj88HQYTW6aq2Pa0OJ5PUTAA5miXjzzRM4gD0zR1yUhMzwUZZlbmX3WRJVb1RX542S6pGqFFPk0vAFv2iqN/gkx9Sr8I5pyQmZJKTMMuNhZIGdBF9I4+yXfGL+kY1U8tRBUSq3GbwBvmiXjzzRM8Ael4Idz6YUxjeiKQSCZtKCORQKfbAzmi9wKr++lDHHOt9MANzAg7ExHVpVFwlE0bDygRmNsKa4zrXOB0RIAsN0j4VSOdjqqhOboLSpvdLrjAdlWUh5JLsy+G0gZE8e30Q5N0b4XSL/ADsdVUIfdaP/ADFrnnh1EwBFUhkvLbZq9MdIWEIO/W3zyamPKbpjcsy8s1OmrW0FEtofupVuADjPFwQLXN73iXPHAF9UOw5WTlXpadbmnXgStkIKS15Tc9AjWlpZnlLD83LyeW1t9PutDyjiHrijuYkAE7clKrLQNVkk51hKipfuO9Jvt1FxaOWroZp6mUsTcvO74jMosq97P+U6mKLvuWIQoGxBB5YA7DP/AKofSMTs/wDUj6RjiiQBeUQM1OeEtMzUvINlJUX3ySkW4IJcLyrEluh0aWlp+XnkCZaXv0uTlvmAtrC/vBTuZeHFH5031hADrwlrjWt84HRGYxg83xrW+cRIAst0b4ZRudfdVCG3WvjFrnnx1Ew+t0T4dRud/dVCF3WfjFrnnx1EwAIxIkSAJEEZjrptPfqU43KyybuOHS+wDjMak26RkpKKt9jWSlH56ZblpZBW6s2SkR2Yl3ntu63LkKS0lLSlp2KUkAE/ZBJLS7Uqp6kUNQTNJRedqTmxtPCEwMVB2RbBYpzSlJ2KmHvdK8g2JH2xWUFGJy4szy5L4/t34K0iMRmMRE6yQVbmPhzR+dN9YQKwVbmXhzR+dN9YQA6sHaYzrfOYkZwf4Z1zb8I9giQBZbop/t1G519xUIXdY+MSuefHVEPndH+G0e3zr7qoQu6t8Ydc5x90QAJxIkSAMiLjC1VRSKwzNPAlqxQuw1CTwiOGmNyjs22ioPuMSxPfrbRmIHki/qFMo7pKaTU6ahgWAcmlvB0+Xvco9EZ19MkZPEskHGXZnfhpLMvVKlR55QUieRdt4H3wG9iDyg38ogRqkm5T6g/KOKClMrKcw4YupSWbkn5d5VfpZ7HJLYG+ryk8Qya662jgqQkQsvNVByemFKupRYyJ9Nzc+qKSyxlGiGPTyx5HO9ml8rn4KqxjEEq5eXm8IP1B6Val5hmYS0w60Mu/g+6BGwkcYgaiadnS1RIK9zDw6o/Om+sIFIK9y/w6o/Om+sI0wdWD/DOtc59giRjBpvjGuH9p9giQB34/Oaq0dJ2dknqqhEbq/wAYlc5x90Q98eC9apA/aD1DCI3VvjDrnOPuiABOMxiMwBLwZ4dXVajRkss0inVRiUVlS04AHU3uSdCNOXbHDRKvR5WlmVmZOZbm1ElU5L5FLtwABQ09HFtjoRSKc64JmXqtUQtQzZ1S+ZR9KVRKbtU0UiuSzElVCbS+BZFK+Ny6h1hA5iVydaqKG6pTJKWdbTcNMICUka7Sk68PDF2qRW4jIvENacSfk7w5b7VxyLw3JpGYioOHhU6tlhPrUo9EeINLd+fJ6kr2QO1GpTNQLfZCxkaTkabQkJQ2OIAbI44vKy1IMSyGmXmFPI0SiXUXNtrlbhABOmxItFHF41WxJkgr3LvDuj85R0wKQV7l/hzSOcI6Y0wcuB1ZsXVs8cz7BEjGBdMWVri7JHQIkAWuOv8AG6R59XUMIfdVN90Ouc4+6IfGOTeu0kfrldUwht1T4w65zn2CABSMxiNtIAupSlMPYZm6mVL39l4NpSLZSDl4OPUxzqolVbZMwqnzKWxrn3sjSLukNF7A880g2WucQlJ5SURb4fYakcSmRcqM7NTiWyHQof8AC2C41NzHTHEpV+j5s9VLH1803t7JIBXpebZYbfeQ8hp0XbUoGyxyRumlz63kMJk31OrQFpQGySUnh8kE8hLmu4YXIN++yc4MnIhSrerU+qPSpM9s67Un25x2Vkqeylp1bN8ygn5IA5b7Yz6Cqyn+x24var8V82Ck1S5+VVkmZR5olJUM6LaDaY4YMq2tlzBcsuXdmXUCaISuZtn2G404IDbxPJBRdIvp8ryRbfdOjEFe5drjqkD9pR0wKQWblvh3R+cI6YmXHJgPXFdYuP8AuPYIxEwH4WVjnA6BEgC2xv8A4/SfOr6hhC7qnxhVznPsEPvGwvX6T5xfVMITdU+MKuc59ggAUjYHURrEgAidqkrKYaap0k6tcw86Hn15SkNkWsBy6DWPM4trBcQ52UErT8tLSQVf6jbX0xRE3jEe3kl6kVp8au1fO/uWNMq85S3XHZF8tqdFl96CDrfYYxTqxO055x2Vesp3RwKSFBflB2xXxIxSkuT28UJXa7lnPVufn5csTUxnazZgjIkAG1tLDQckVkSJGNt9zYxjFVFUSC3ct8O6PzhHTAlBbuWa47pHOEdMYehx4F8LKxzgcP8A6iMRnBGmLKvra76eoIkAW2NPCCj+dX1DCN3R6dNzePK45LsKcSJrKSOPKIeONPCGj+eWP6DADVEg4vxBcXHbE38mREOwewqe0lR+aLjrlsJV+aYdfl6TMuNNe7WlNwPx9EfRTLkn2scmm2ZXemlhoJCAT0QP1afmRMlyVSgNqSlGVKwnLY38o14r39AMc61EW0vUnizY5SqToR3c/VeCScI5LRszhqtPuJaZpz61qNglIBJh74bO+u9jpQ0ZhdySRfS1+WLau0udbpEwptcr72VKLKylWXjBy6R3PFUbvdnqM05VwfO83hSuyjxZmaY827/lNtRya6x4HDtW+YO/Z+MO2UmnXFh6eGdJcJyqOa9/JwX4Pxi7fmUssKcW03cjvE71qo3A009Hl5YY8EpR6nsMk4xn0x3PnU0CqjbJOesfjENCqY2ybg9X4w8alMGYaAcl95dSrhRl04jF5hxUp2E032O245kUpX/DClKIubfZENTJaf8AIphi8t9PB84dpKj80X9kEu5vITMpjmiqmGVNhUykAnhMPidVJCXG/SLSUuZklK2wNBbXZywtKXbuyw7b59ppwWiWLNHI2lwesmKUEmwuwR4WVfz6eoIkYwR4V1cfr09QRIsTLXG5CcRUUcbyuoYB6i0F4pxEq17VE/8AzRBtjk2xJQ/PL6phbYirLFNxhiBp555BVPqUAhF9MiBGNWqMatUFEhOIlC5kdYW04Mrjbh71YGwEcBHHG0++xPTCFSzLDICQA2ybjThMCjOMaSlsB5c4XB/1EDU8ljGy8aU4KG9TE4E21Cm7m/oEcEND0NffsjjjpGq+7YO6GzLy5Mwubbl5pBskO6BSSOA+uLSaqSH2VNOz8lvaxrkUnZ6/ZCzaxzIpWkqmZspBFwGo6XMf0raw/PoN798i9hH1lmaq1dFZYW7qTQVuS6FLLjilb2VZs1tbX26R0tLlpdCW0zkuoBWZIU6D31xrt14eT06wEDH0idk1OelqPRGP6TkCXXp8qvqUptpHqOolFNUeMmnc2mpUFNXRLzLiVsPIdXa3eKzADjPLGaS/JyuXf5pLCglSFd9lUnNcX1tfbAUvHMkrZNTfpa1jDWNqeHAXXptaQD3uQp+2OLW43qqt1R16RvTJpb2H0/O051ltKJ1o5Mxy5gAL20AuSdkBsi2UYvw2eOf9kVszjCmrSAw/OJ4VZ0XjbD1YYqWM8PIZecXlnQSFIKbaHj8kR02l+g3K7stlzPIkvQN8EK/vZWLbQ+nqiJGuBO+xbWT+0DoESOsiWuO/CWhefUP6YS+6J4dVs8Bmbj6KYce6y04xLytTZuFSbwXpxHTpt64UG6Q3bGU9Mp1anQ3NNHjQtAt9oPqgAZiRIkDSR4zTxaQAnQnh4o9o6JKlt1VzeVTIYdA7y6bhXJAHOaNPePY38Iz7xv43y1s2zjtraPKWd31HfDUfbBf2jUZ0zo0mSjJffLovky3tlvs4LwOzlMapTu8ImA+9a7lhYJ4h5YGHPEiRIGkgg3PfDqg88T0GB+Cbc2ZLuNKa8dG5RSpl1XAlCEknpHrgBnYCN8V1jh/tA6BGYzuUtrmHZqeIID76li/Fs9kSBgw67TGqrT3ZV9OZDiSkjjEJev4ZcZZRSa20+tiXuJKqS6c7jKSfe3EbVI4rbLw+o4p6Sl5hBS82FA8cAfNq8CTZ+B1SmPo41rW0folMaHAdW4ZulH+KP5Yd85h6mrWolgXB4I5Bh6m+JjAJnuFqw2zVL/m/9o1OCqok3E3SwQb/AAv/AGh09z1O8UfXE7nqd4s+uAsT/aDEe97321lMlrW7NHTaOY4JqxPwimEnW5nUw6u56nn5CvXE7nacB72r6UAJYYGrB2O0s/x7cTuFrPjaYP49uHSjD1PVe7avpRjtBIZrBCgP9UBYmmsCVIqBfm6Y0jhUmYLp9AQk3goo+G3GZNymUhLhVN2TO1J1ISpxu4O9to1yp4yTc2hjsUCnpVfeifKYIafTpWWRdpoA+SAOTC1GbpMg20hIGUW0iReDTZEjQf/Z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532" name="AutoShape 4" descr="data:image/jpeg;base64,/9j/4AAQSkZJRgABAQAAAQABAAD/2wCEAAkGBhQSEBUUExQVFRUUGBgYGBgYGBUaHhgYGhcYHxkfGhgZHCcfHR0jHB8eHy8gIycpLCwsGh4xNTAqNSYrLSkBCQoKDgwOGg8PGi8kHyQwLywsKSwwLCkpKiwsLCwsLCwsLCwpLCwsLCwsLCwsLCwsLCwsLCwsKSwsLCwsLCwsLP/AABEIAMIBAwMBIgACEQEDEQH/xAAcAAABBQEBAQAAAAAAAAAAAAAGAAMEBQcCAQj/xABNEAACAQIEBAMFAwYLBgUFAQABAhEAAwQSITEFBiJBE1FhBzJxgZEUQqEjUrHB0dIVFyQzVGJjkpOi8FNyc7LT4UOCg7PxJTVEZMI0/8QAFwEAAwEAAAAAAAAAAAAAAAAAAAECA//EAC4RAAICAQIEBQMEAwEAAAAAAAABAhEhEjEDQVFhcZGh4fATsdEiMoHBQkNSI//aAAwDAQACEQMRAD8A1lRXaivFFOKKBnqinBXiiuwKBHoroV4BXYFACFe0gK6AoAqL3M9hMR4DNFyUXUaEuCRH01+Iq3rLeZh/9aH/ABLH/tmtUikmU1R5Fe0ia9pkipUqVACpV4DXtACpUq8mgD2lSpUAcmvK8vXQok7V2KAODXhrsivIoAbIrginYpq3cDEgdjBoA5NcsKcK1yRQAyRXDCnLrARPevGWgCOwppxUhhTTigYxFKuopUAThXaiuVFc4t8qEzHaaAFisWqIxkSBoJG9e8Jus9pS8ZtQY20Jj8I1oTt45WJGe2s6brMfE61M4Zj8sFWDLtPfTyPeoUh0FoFJnA1JAHqa5w13OoYd5/AxQrzPzTaw7ddxFMkQdTAMaD1qm6ElZf4fG5r5APTB+ZlY1jymrKKAMDzHac5lvhi0yemBHYgiB9KK+C8Q8QRIIiQQZHb9tJMGgE5oT/6uD/aYf/katMxGIW2hd2CqokkmABWac1f/AHX/ANXC/wDK1EPtOss+CCKYzOJ1iQFYx9Y+lK6sp5opObvanhiot4a+pbOM5hgMmsgHKdZjyox4FzZh8WPyNwMY1XUH133rDMHwmVAyQJYk50mY06SdJgVecncFuWb/AIk6ZtI30mJjSlqrI9Jt9NvfA8yfQV1baQD5gUCcx82rYbqDMNZGwnMY+NW3RCQW4G+Mz77699fp/qKng1leF9oKOyjwis95G3ptrWi8FxguWwQSQQCJ33NJMGTbl3KKrl4koume48xoPjt/81W80cY8PSCerbYRA70Hvz+Gfw1tQ22aZ/CNdKTlkaRqlu4CJFek1Q8rcTF1JAIEkbzr6Vc4y7lQny/HXSqskr+M4zoIG4gwIJPyOg+dSMHj1IAkTHwP0P6qBn40+YwEGpMtMgfGaFr3tCu2sWoVAVzIDmDDWe3l+yk7RVG4V5FR+G4nxLSOPvCak1RJDxeOCeXz/wBa1Q2eJm27EfeO5G/yERr8arObuKEXSqESp3kHzkEUFcwcbxHhjIxGhJMLqPMfU1LKSNhwOOF0aRPpTt1wok1mfsp5qe/ea1cIJCtB2Okb0a834/wbAbTV41Mbq3f5UJ4E1kjcV4wGgKASp2Gp9ZMR8q9t8x6gHX0ykH9lAtzjNyWyvlBk6AGNu9BWM5xxIvh1cwDGsaiZG/rRnceD6FkESNjTTiovL+O8XC2nj3l7fGpj1SyhDBFe11XlAE1aqOccX4eEZoBE6g7RBP6qt1FD/P6zgmG8mP8AK1KWwGXcG4Abr5nMsrA6yB56+kV1d4dibN8XbdwMHzNoWA0GsztPp61c8u8ZVrp/JFZIJJMzCxHoNJ+dV+K46si2EcdpAkEy06bwZAp42Btmv8r4rxMLbf8AOBP1NYz7Wz4l+yRAlsRPrluQPwrYeTbBTBWlO6iD8Rp+qsm9pWEZmtFFzFXvnT1vv5VL3Q+YN4C6ysCMolYgen6xt8q2f2egeED/ALw/RWV4HhBChnBDQIHw3n51qXs6UiyAd5b9C1Qim5p/+5j/AI+E+mVqJef1nDx6XD9ENUnM9kfbS3f7Rgx/lar/AJ8WcHdjfw7kfMCo6jMZWwCDJ1JJ/wApoq5JwhcvJ0B0HxBjWhnC4JirmDrPY/mmjL2e2MrXFJJJIb4Sdvp+mqrArNQse6vwH6Kxz2kpma0NYMz/AIlytktDpHwFZXzdhg+WdhPy/KNH6aT3QIC7ljIVyltG+95TW18mn+TWv+Gv4E1l+K4aCyydF128tfnWk8kMPCVfJPX84+fypvcCNzGdW01F0EfRP9RWVc13JxIdZWWAMehjf5fhWkc2yWuDsLh/5FoRPA7YKXYPUYEjT5z5fCkmFBxyBfm3Hkz/ALauOdSRgL5BIIUGR6MKpOQiNYJIJJB8xlgfoNEvMOEN3CXkG7W2A+MaUwMsU9JE6kAkHWDAmZ+NBPMd0jEL1AxEmAJI229KNbC5StpoLRlbXuABJEfAUN8d5dZ7s9UhhprqYP6Iik2ikmbdyXfz4Gyf6oq7qo5VwvhYZEGygD/Kv66t6a2JZkXNdmMdiCTHUkD4qfwqg46jDDLDHvIHbU/hRzzrgFXEG5EZhBJGn3YobxHDQ9sSpAPofL012pMpblH7ImK8VA7Mr/8ALWn+0+1mwHwu2j/mj9dDPIvClTEWmVYh99ZIZGHftpWgcz4YPhXBE+6Y+DChCe5kWQageRE+ei/pFBHGcA6H4HTfzrQrGFJuKijXbXSPiaax/Dyt4qVBgkdiJU699tapyVCSYd+z9yeH2ZEED/v+ur9hUPl3D5bOWBAOkbRlXapz0lsA1FKvaVMCWKpecgPspzAkZlmPmKt7t0IrMdlBJ76ASdKG+N8eF601pLLOtxCJZ1QgnbQg7GDSYABwh7YukSSGkA6LB7QW0/8AmvMLkziSYny8t6Ys8kYw6k21kfnzv8RvUu17PsYXBF5FAiYJn17bmkkU2a9y7cDYZCDIOYg/+Y1l/MTW2v3FynNbuXc2qiYd2ESddBsKPeE4p7OHS0EUsqnUtAzEknQCYk/ShDjPIeJxV9r2exbL6sqh2BPn1dz3oaslOnZTX8TbKIT06ZiQVOhMAZQSfloRqYijrkS/bJKo+YrmntpoBp5UMn2R3WBnEoJEE5TtRLyhyPcwOYi8twkQCysAvyB1+tOht2Ncyj+UOfK9hD+DVbc8YhVsqHWVclSZgAxIM/KuOJcqXL103DeCglCUCSCbfumSZqTx7l98Xa8O5dCroTltjUjvLEkfLzNLIjN7N+0oZSyxE/fI3gwQN4G50qVy9xC1bvKRqJGUBpOp31g1fj2T29AcRdK9xC/6FS8H7MLFu4r+JcYrtmykfop0AYW/dHwFZVx7ioL+GygMjOp7xDGPn/2rUPBb/aH6L+yh/G+z7C3rjXLniMzmSc/f4RQ1YJme43i6kAASANyF2n0OvofgIo59n/EheRoWMoAnz8/pTo9m+BjVCY/rn9VT+GcOwuFQpauLbWZI8Rd/ixmlSsd2DPOnEfCvXEYDqysnrKgEntErH7aE8TxkZAF3BMksIBPcCdDFabxHD4G8VN+5acj3c11fPtqO9Rm4NwtRr9nA9bi/vUUgso/Z1xw3LxtQsBSdI0Ovlp50f41iLTkCSFYgeZgwKoOHPwy058C5hkcjXJdWY9YbanW5uwH9LtH4Xp/Q1NYEZXjuMM9wuW3kkIAsnTvvofOot/i5zlzm1JaCx9NJM6xoPWtNHGODk6NhST5AH9Ary/xrg6e99nH/AKR/cqaKssOQcQ74JWckkk6nuNI+m3yojoSu84cMtBQbiKCJUC3c29AE2ptPaBwwmFfN8LF86/4dNNImmVntL4i1q4gkBXAI3BJBhtfhHY0B3eLHJkYNMyD1mNG+XcGfQVpp504e1xkhiye8Dh7oy+rFkAA+NNpzhgDED3pynwSAxG4BIg1LlEpWBPJOPZuIWFUnKDJEtEBIJMn4n09NK1nirBrFxVZQxQ5dR70afjQnZ56wNwstu3cZlBOUWNWggEKCeognYa1C4h7R8BauG2UdmGhCW0YBvLMGiR3gmKFJJ0JrmBt7GuxnKzQdZJA+mn6aiYrEvJPhATmgQ7QGGhBkkEdvLzo2/jJwxbILF/NIEeEm52+/Xt/2g2EmbN7pgNCW9Cex/KUWVdFpyFxQfZT4jBerTO0GIHZjMD/W1FIcESCCDsR3oAsc72rhhMPfLGQB4azI3EBjqBr8KMOX7zPh1ZlZCS8KwykDOYBHwpxlyJceZNNKvYpVYh+5bzKVP3gR9RFZ3x5sTh8QUC2mVupPzmWT7xbpB0J8oFaOKF+duH52sEHKWY2p7DOCBPpLa+k1lxNvIqG4GX+Z8WhcjwyEAMC0MwYzCnqI8tRIM/KmeKcw8TW7FuAChuAnDrok9yT6DTzqD9jxPjtgWZPExNxRcJllBzBjB9Bp32qVwXFYi7eKKGvv4eS2oLDKMymbjFo8MRswjq84kjYNUU9z2kcQBg3wsbxZsDbfdDRDheNcRfP/ACt1GuSbdhe4ALfk9j2g66bUEcWw38quWzH84ynJqJn7pG/pRDgbpcNazAutnRey+GUMmNtBH+jU8WTjG0OEbCTC8wYo3L1m5iXYJAz2yBdB6TKgIUIIOx/CCaiPj+IX1uYg4t8NZITJbVwW6hKqDBLPGrHaTppTXCeCtexTWMHcIVAc13Mxkj32kzIZulZnSPWjfk3gIVmF4S9koFVpJRgD1bQZEQe0doppZCuplnGeKcRw5u27mLxIuIbG955AuqWg5YE7dtKK8VwnF2Wy3cbis0aKLzOGJGnUwBH7AaqvabZ/l+JP5z4P/kIrQuZsOt2/hEzFTcIUldGy5XOh7TB17Vc1hUSndgHdu3hbvubt5xY6SVuXM2cQH6pCxm0EDcHU7VKTguLYWla54d2+QCHZjkUwZmTmYrsNuoyAQKl80ctHCNbVXbwXZEG+pN0nKwnrOpMnzo9xXLNt7tq4xM2kK6SJ6SoO8aAncHttSURuWDKMWLqO6C/eJQsoIdlOhI2WNfSpGJshEd0Ny6FRgniuz5rjQATmkEA7QBMyNAJax4zX70HOC9yGBHUCTBEaa76Vf2OUL+NC3stuwC0rL+IckACMo0gDYnckaUPhq7SJUm92VljC5vs6kBQitmdRlN4lLRkOo+6WOs7j5VFxXBlvXB0LcNpSXe4Om4VAMAjfQyxPkO5rQ+G8gWbJLAk3CmUORqDIJMTG4AgRpprJNRrvAbSOtm0seM2VtSZUAG8xkmJUZNNJday4sHhrcuMgSu4cWmK2QMOCT1WlVICe+xuNLBTAAykaNPVE0wz3LmHutdvsMxzWzed2CqHK9KuSCWAmD5jUUSc0YSLzBYDO6oARoRcIAMR/WI+KDyrzkrhSYmxeF0kkNoDByMVBDAH7wI7+XrT4cax6hLqCvFODAOilpBElVyqtxlbUsgBZwFEwSV1nTqrxsKS1oDu4G4ECDqJBGg9KvMTwG/gLpP5Nluq6F9BKkbFdwdZESJNP8Bw6/arKmCCWUjtDWnBFbRjSaIbygdxwt2xdI1bKLJVdMz3WJ08iBHwCnc7d2MRbm0qFMqIUcOrOR2gEMCAR3M+caUVcb5UBvJZsZLOHXquGQMrNmk9R6jl0A2EnzNXPEOTcJcsgjoFtIV0PugayfzvMzvJ761DheCk6ATg4uPeuNYw4bOwQ3CbcjKohFD5coAjT13q3HBGzEYjDuLrkC3ma29tpI0K6j8Q3rGtSMJxHFWrRsfZmuKCAly4PBBZm0hSZjWQfjMbV3ibePvLmvXLCpYdQwQMWnQGSdhDbg1hLh6bfl8z5l6rwUHHcJ4Ei5p4TdKSDLQBbAmJAJJE9v93Sla7bU2VVS3g92zZQ5OoVmAzzBOYCNflRxiOWvGsPce9cuXEkXQQoaFaRBy7qswTmkHYbVa4DlDAJYa4ELK6HM7M5YrudJABkdgNq0hDdCbABMILoueBbfMRdLAAhg0CGsgn3te35voaz7whmX83p3HbTtW88t8uHDYhjcKsLikWWE+6DrPYMViYBnLodxWOXcH4RLsJVGCgaamO/kIFbJYMwgxFy3nt9PT4hutH3MoIQAeYB0U+pO2rC3FZLji29wPOdIQkCQVMaSPPUwdNNJe4Zwa9j3DaJaME6gBFJPU8wWOh6R6TvRXc5CtWcPcvJeZiqlrTQoAXeD5lp1OgOxFYyjJ/tNFS3JPAeGflrYQOLMC+jkA5jlVShYayNBrBhTvJowah3k3ioazbtFPDbIGVdwUbqBU+Wpj6bg0RGtYO1ZEsOjilXlKrESRQb7Q+MhFtoQyw6vnIGUkEEAGe2syOw86MloV5n5ntWMXYt3V0GVs0EgZ300AO3hn+9UyVocdwB5t4omIxbXVJQMBlkQckAHbue5HYjep2D5msWMFibNpXtXrnSXXMQMo7liTr1evVud6ueUeI2LUXrjBbniYjN5lAgA076pA9Zqp4zhftNqbcMRfvgiQDBtJE+Wx+lTVJsfYCcPYtoC4uHMXKjTUCJMQZzESJH53nWgcocQsWsGbaYV2e6oLXFW4c5Hc6EgAiQo0+prOLXDjk8YRlS4F3E6iRp5aVsnJvEgnD3KdRSwbgBGWYtj1OmYEb7R51WGmIquFczfY7Gazg3GZvyjwwVyGMQ5UiIkQI11FO2/aKPtBveEoDIFYG6o21kaH4a15h+NG9YtWxZJ8DEW3fQFRbUbmCfPWiqxxi1/CJw6oQfDiQoCmAH/Q0UqvmPYzPjWNTEu1x2GUvbYywAkGQAwWO4HrrVsnNTnELe8NC9oOo6hBPuglS6kELK6aanSaGLvFTeR8wNxybLPm0zObrDZdoygaemnatb5K4g1+w63UANq4U11kEBhoRpoY77UU7oXKwdx/PN58jeEqFW0Ae2Z0kmS0CCO/n3qLxLnK5kC3SevUhTqdx71sERoNJ3I9a09LKjZQPgBQ9w65/LmdgyC8pRJgZijE+e+WT8KHG8WClT2M6xOJQXGy21InTVxI+RH0irDBc7PhkKJkAGuWT38s4/WKY40P5Zd0j8o4079R1+Joy9n383dH9YfoNL6fcpTXQqeE+0O4+QZPEe6WABZFy5Y1kaR1fHSoOI43eTFZUdbTQQSeuJJZgoU5j1aaAe6NdKusfiAMcU8K3DZ1VgiAqQmYmdTJAI7bjyoNv4vKM1t3TRCCDGu3pOm3zrJTtuPQvRlUWl3iV67dQObdx86qrEug9x292SwIIgeZM0wvMGKsjJZtqJGZx4i++WYHUROgFdvjWe9YuXC+Y3bTHVY6rRIgbgaianfwUDeuXLk5cl42lVsmZkJbKxUZtYJ6SJitHBXghOS3RBw2Ixl0gXGRPzQCH28oAI+vbYV7xGxetiS+YkqJIYxLr2kn6eVSOG/wD+hWAyh1YZeowVYieok6iDV3xyyk2muKjKtxSc2oge9p3MTp5xoaqMI03QpOV0BjNdYQbpj0tlQPixuKT86ePGryobQvhbSBc4hTJkzH5SQNBtOxotwC+Hj1PhKlq9mRdF7E5dAIXURp50PcbsXDcNwQgvXGcaZoa3nKlhsYH1rNRpOi27qyrwt2+LjfzkRcCgW2gDqAM66Dz0H1r1+L3jmzXsQc3vDLAbQDVApBMAaxOgoi4RiLuRs9xbmXNZ006XkjuRoTt5DtU/hHNd18Li2a2oa1BADb+IzTJnSDNUlaJvIJ2uIYhllPthZ84Pho8t7up00GsCBH0pfysbDFLbUoGz5RaVsqTnGXSDvtBNWHLXHbt3iVosxXPmQ29CAosqBBnzXN8SaXKb/kb4JLqpw7sN4jMpPUB5A/KjcpqgfOLvFUF03go2YG+YE/cJtld+4OvnUXG4myLWrXSoYHUkksQfMDTQ1qvLOOFzCXwhhUe4qyNACoJ+OpPesi5sQt47GZW4J1B1Bug6j1NOkSnZIsHxFVltXD06dVycoZhJCrEbHMSB61MxVzEGy2QXjbtsSSSfCGoBgjQtqAB2mnOQ2VpQFyXwl9WVmJVhkEaQIE+pIqbwTH2/sV8Fcttr+HzgaaMuu5MyUA1NQre/f5uVhEjgmCxQtYG419JMBFZgMq6yp6J6oyz1antWkNWP8bxC+Bhriai295VIJ0yXbdxdjHc1rueQD561rHoRLqc17XJpVRBLFZv7T8Hd+0W3VMyOttAQJOZXcnQajRhr61pNCfO3HLmHeyyWs2vSd5YsnTlGvYfHNptUy2yVF0wEt4Uu1sC0XabsECdRcvmAMuu479/WoX8LujXgtsE5izLlEKqIVLERA1eNtzVvgObLuFgC246rjD8mTGfKHBGuoK6fH1qHdktidEAug+J1KzkWz4kBSZWWBYnQdIFZui7BVMW3gtbCrlZ1OwzaBtm3A0HetF5As3b1u4MgVEwl22r9Qlrhkb6aAA6fnDzFB+Cw6C2x8Jn61H3/AM14jLrvP+ooj4TzLiLWRLYZVuQGBRiRrkgZtQAoA18qepWTTLPlzC4m2rmWXxbiWgTrnzroQTrA0+tE+G4XdHFmcgG2EkN0z/Nqg9dWU6elAr82X1hOnLbcMk5JDIYXWddAP106efsTmLZ0DEAT0nQEkbHzP40a10HpbyUXM/DHwt7E2j4cIbGU21KZg97MJBJ6gG3rUfZzw25as3TcAi5czIZklcoAJ8j6VnmP4k99s7pbuM4XNIBnI2g1B9O2/wAKnXeN30ZwC5tA3AsOoUjqCgdE7xBDU/qCUWlRsdBSJcXiaI138jaFy6M5GgIyhQTH5/0Wge7zC4tln8QlSgym8ZYnMDGVVyz5CfnTN7iROUHDu0BhHi3IBLAzmBknTbbXSk5lKDexccYwzNirrKCwLsQV6tCTGooq5Dbw0uB+iSsZtJ97zrPsRmLe4Bou+Yx0qfI/Dems7Bp8C23qWZT8B3A9RVOTSslRTdB1xTh7LxEXVYPbIdycw6JtlAsTJJPltVRgOUftWdbd4WygWZTMIYtEQw16TVPheMlFEoAysxCS7gqVA1Px/R9eb2JuPc/JmDlWTAOpExqwncd/Ssbzqo0zsXHHLQtYjwgFPhPh1z5RmbpRQWPzqZguG3MRjvDFwi0oxJIKgxICAb/2ub/yx3mqBRfUNmEs2XK2VdDnXtnOkTrpFc4vit22Vys2c5gcqzoSNZnQabzuBVKWbJ08i5wSrYv27YbObYfNpGUm5oN94Gb5irbjtw3AiowUuyjOcsKpmSQd9O0j46UI3cU4vTIylVglQXLQufzAE6d9hSPEnytLDRHIlVUSFJEny2E+U1aeCZbhfxPD+HjrS5yR49sqpJ0DHM25jz+VQeYeHlMYqkt4AJJiekXCqt5zGdo07j0oX+33mRnZwz5gUcHNEK2ufSO40864xPGiwRFdrjqCHKI7ayjax67+o+FTqRVPAXcL5bNlmZmDqzXisDbw0IWT3JPVI02qRw/li4q4xDcT8uFVPe0JLOk6eTAfI0L2rWLIW41u7bskqoJAAg5VJjOYBM9topvA4q6UuNcuNmyjKhAQkmYIbOy9huBE/OqvsJJ8gm5a5bQYnDOLytcRXuXMpLSTIUEk9JysO33T8auuA8u27VzGC2YzwmTsoykg7kmcxGvlWZ4bieIgKrRdNwKMr24MqR723vECpGHvYq86Jb8VnZZZQ9skwzHdmAPTHepUuxcoS5mjcFxtqzgFD5NAxZJUk5rjTKz3Bk+k1m2N4cD4qhSyMdPjB9fP9AroK4vt4iusQG0EK8Ho0Pbc/pNUzXWy3A3aJhj5g7ka0pvUtIQuLsKeQMPaw94XLzeEbdsqNZBLZQZgHy02qbj1wn2bFi1lDPeVgJaXRGWCAewltaEOHYO7iEyWltkWVe62djoq5ZiFkneNt96jcQuAlWBGcrAX3lA1J9Z76+W9NOlQquQU3Wwr4C3YZ810XWYgQCodmB1gg9OU/TyitItoAigGQAAD5gDSsVx/D/CvQA03LauYZBHiJJHynStJ5E4w1/CdYg2m8PeZVVXLJkyY3NapUZN8ghpV5SpiJs1kvM/NmJa/dU+FGHvMLfSPu3NJkmT0qa1iaxHma3aXH4zM7D8qSQEnUmdyfWi0t188g06udev9obxOOa6iFys3LmdzqJzxmErsCUO0Rm+FWnBOE27mHxl/PdV7JIRAwKZWGWDnBYwdT1dxVBexSlECqenIZI3zXmC7aTAoy5StO2GxwYwtpCqiPvFmeST3EARWfPzNHiJn7cRZ7ZDO7LmTudOm7Gk9/Kp9qx4duzdQ6FAADGhZyHiPVCR3iJqkwlyLV3b/AMM6gHuw7/729Xi3GGEsTb2gjMNCCbnUBpp66661PEWMFcGtWQt5Hs2L63LVzD2GNu7ZOc20LMHvZWDEiT8SZ6qocbwm0MwhR+UYQLR2k6SdPwq69n+KzYi/oq6WDCqFGmJt/tqs4pxEZri+Egi4+ozTo7DuTWnJA61vdeDoXNvCv4PxWTDSVCgdeXQmCfdUDQFdY7+lQL929dukXIjK8RvOQmTGm/lV57VcTk4gkgOhtB8rTGYlVnpIOwFM8vEX8aiLatpK3PdDd7Lge8x7kVi+FFu6V9eZrHif+e788eRd82cMw2Gw9s23vqWVXzG7ebp0mJfQme0aGueB8DtOrNea8x8ZEEYh9mGvu3T+majc6Ym5/BuHZQcosvaciYDKQqgwYkwd6vuUrL3LVxrhf+eslWM69WVoJHae2xqqbla2+5i3UaBLmK4LOKu2kLqttso63OyiJJOpipXLuBt3zeN4uclrMv5W6sNnj7rCSZqJz8WXiF8ZtCRpI2ygx6azofj3qx5CtPN8rMCyTI81dWiYgEgH8a2awZReSx5j4Rawt9BZnI6CQ1x7n3jqA7k7eWlVXMiBU6OmUBkafH0q/wCd7Trcw56sothSRJXMD57Tr8YNUvMRm0NBqh1+vesWqbLvYZ4jy54WL8JbmcAoZbQkMAdVQgHfygxXB5ZHiNduWnKgrFy34ZVWCKRmBUsBqJOg1MEnSrfEcTdsYiA9L27JI072VJq6xOM8Ph+MbyIX62rQP6aTS10y9Tq0C/GbK+Lbhlkhh7wPdd4UbVVXbUErLSM0MgkHKCDEwD8DXc3i4uG2wRFkt0lVZtVB9dJ2imVJdsoJ6iyypCnqDbbAVXD4agtMdiJybdsl8U4QEt3Ict0o0+GRq9tXEhbgX73YVe4nh1sYOxbtrlCXLg8yxZQxJKlZMHUmqX2kcJa3iGIU5GW0EO5OVFUbDeRRLxnl97mCUoJy3XuOGIEKEy6aDYAab1muDWrLz6eGDV8S9LwS7axwZQBswH0v/E/prOcLghcUQ11StoaWx4giNzqMp9K0W1iUwnDRYxDItw5hkDBozXCVmNtwazPFYs3AM5JKWyBCkwqCT7o339auSbjpT6dL9UyI72yRZS4MKItKVXMuciDox1OvvVectE/bsMc6EO0lQwJnK3YAZaFeFYd7iBLdp2ZnygACTIdpyzIAVTuBtRfy9y1ftcStDwyVssS7SsBSHCHf7wEwJidaas0clXL54jvHbot3LzMJzYpt84gZBqMpBMRtQPi76FcQQpJkQRmAG2sNJPbv3rQubOH+M2IVXRTbuW3hmAkEXA8TuQIMd/nWY4zhl0I+ZNYBASXGpT7wETBOnx8jWeiKlr5+PfoJSemgm9nzqPHaWLHCYiRsOnLsfPSqTHY4XDbENp5uW+6RoI8z51b+zTDs91rblkV7OIt9QIgstqIB76k/Wq29wG6uJWzAa5ooVWBkzJg+7AUTM05wi6l0eAhNq1ZT3T+VOkaep7b61pnsgP8AJbw/tv8A+FoEXlu+4a+qTazFc+ZfeHaJnfTatC9l/Cb2HsXhettbzuGUNGoy76GrW4uI8BpSpCva1MB8Gsq9ofLPh4i5iBcEXuoq2kNoNDtl0mSdPxrUlNAHtF5gbxDhvAzqFW5m6t2zCIA0jepksFQTbwBeCujDtZutBJZGykrBW27nTz3G1FOH5vtzigluBipJEnRiCJECIgknzNCvG+Ii/fZkDIjAsiDQIQqkqMugkBhp6UecH5Twn8GjEeFmu+C1wOz3GOYBiCAWjt5UldYG8bme4LhVnIQ1y51Zc0W40DAiNzuBuKs+F4lLLW56rQS4mS4CZDSJLAQIJzQNp+dB6XiFuCfuL/7luiLhmHttw208IpF64pLkQcwBOoWRsPx1pKLe7G5RWyfn7F3g+MLg7l5VVCzMsNLaKMjBQoOWJAM1GxXGLbXs/wBmUqSWYAXSHJ3MZunU9jHpXPDrw+15Zs3BcVs4ylyMqlgZYaHpj4TVjzXcROKGyuGseGLtlRCW16XW2W0C67neialHZ387tF8NKe6afj+Eyr5y4l9uZbhcWXylAXAQAAqZ6m7bb65hXvD+IJhcarqTnXLABEdVsCcsywMzrET3ivfahgUwXErYw1lArYcEpupJuuCYM9gPpXXKXMN7+EFzKtpGRw5EdQ8JoBgbSB9BUNz1JV/JUYJwcs+HuWmH5wgNl9zMt0IQpA6okAvt1H5wZ0qZh/aGRby5Hyl5GVAerOHmQ+0/piry0ll8TdW5lZbty2RIGgCPrJ2ksB9a4vYXCuhV8PbBzk62wp6robyDaWyRPpVK63M3pvb55AJzLjFuYl7lwOrXAjEFVESoGxf089PWpXLPG3tZ1seKTcgZVQMW307ioPPA8HFuloMltRCDO5lRI7mRqCI9J71G5dU3r6Kz3Y6ycjQTCkwJBA2/Gqepr39hRUb39PcM7/HMQ+GW3es38pa0qA2spIJGXKxEGNNTOhqruYK7fxVvDBr5DMQ+RLZyJ4zKSzBd1Gk7HLPcVYcV4EmHw9i4XukvmZg1xSAbakwCVUwfmdo2qnbjZ08HPbZ8q51Y6Av3iJ1M61NO8labVx+eocczYd7T4e3YFhgiqpLx4i5RCkx1MCPKNqEeM8SxGV7GRWFy7GVWkswKKBBEqC2gnf4VM4xwm5Yx9q2+JuXS2WXMAgEPAG/dd6YxPAbi4hLiXlz3cRlQsrEhlvuisxzQ0Fc2gA9DUtpz2zX3Eo0tyTiMPi7GHdHw6i3+TLsbikhwTAGX3t9dO/ah1cYPEY5A385AnQ6N6d/j3oo4oMUReS7iA62yniKbZXOTcCgo3lMUM3LBOJe3bWGBeBoxGhMnWNBrpV32E0uoa4zGcUa6jHDW0cEZFF1SDJYdW8RPn/3hcR4vxG3ZvC7bsqstnAeSJM9I31LdhppUy9ymWvravYy85YA5wYMdUCGzAA+cnaqfifK1i0L/AF3WNtlC5n1hjDHYA7CDoBSblRSjG/b3OMJwrE2iHZMGWLTme8rssgzA2Gm0DeN6YGLu5WJGCCNaBABAfTNkERIYn3hvG9FHFOR8FZw3jLackZG1vXDAkE/ejas4u4LDvdIRSBmfqkEAAHuRMRRTRUYxnbyXdnjF6yPERsP4niaMs5VB0YtKAwRMZZ0Owmm8ZzTi3RnW6mZiBcZQwDLDZMsANAGm2s96rMaECEBRp/W028qj4S+oswVnRZ107/ditHFf9L1/BjH6q/1v0/J2jXWuoetgCklbV5hJAJMgZe86/Paqk3Si3A/S2Ub23BALp+dr5H6VrHIfEgvDbv8AZiY9GQAfLMCPlQPz7+Vv3LmcZDhrRXUNIAWQCDp1KfrNZqCS3+eRprd7ff8AJS8Nu3byC1hw9xy5hVA2Cb9TennVgMO9u6q4m5fwz5YYhBMENqMpEzoImI11kinfZZbUYq04Yz4rJGXzs3Nc0/h6Vde0G+zYoBk0FwBen3pRREnQ7fKhRSyw1N4VFPwlLBtEtibvjIzstk/zZMwIJ0kgan4Vp3Kt8Ng7WW54mVcpaI6h7wiOx0rFeK2FF6FWAGGWGB7D743rRvZKwGEuqPu3m7zuq01+75+Rzj+m+fzt/YdZqVNzXtaGA+GrJPaew+3vmZh+QtaATPU/9YVrCmgL2n8GtMFvQwutCEwxUqNQDGgOp7SRPlUy2L4ctMrM/wATi8iWLY3zq3aI0bU/7s/631vlvFBuEMB/4du8h+QYj/KRWVW8cFNhybY8KVEqGLQBEhunY9/Iaa0RYTnPW6ltkAxBJdTlgZhBygTBjsCZ0pJ0qHJXZnyWSFedIRf/AHLdE2BeODobgaPtBAy5QYymO2uv6PSoY8JgxyKTCyfFfXUeS+YFeuxOGFpcqKxZ1QNmhwSASSNiN5PYetLVjYI4aaZYcFxFs4zpDDou6swOvgvAgCN6Iebr7nir5dU8Sw0hVP3bYPXE6RG+lCbWRh7s5wTtJYKqgqATO7SSRp2iur/FzmhbltV8/Eff4K2lQ5NYSNW9T1Nl/wC2iDxCwwII8ADQ/wBq/lVJw7FI2KH5MLCsxYNckZUJ3kxO228VDxTteQ5ris4ACwJ2MwWZSY+dO2uHFMWgYo4hSRlOgCrnZTESGJg7CRTy8kqSS0hVw3BF7W6LcBtwrtpq7l+oGMwABkzOlXXFOFp4qm1csquZywcoSAbropVWBnpIPbQA95oPscQQKS9m0QqAlij9QDSYLK0CZOm8beXb4/CELNmCSQEAumSQp0Gnp6a1mm0tgw2M87YJ7mOu+EEdM2jqwAbMM+7NEjNl0PaveU7Rs4m0bzItsMc48W2ZWI1VW13rjEHCLdDFAysqMFjRVI7zJ9TvTw5hw6khLVoLp1EqoJ7aC0Sd/lTfE4myXzzEox3b+eQbcexuGfC4dEZWFtXzAa5Zsnue+b8aBvFsEIU8UtmEZskaMPzacfiK3bYhbIzOiKBbckl1eI6RJ3gxprVZi8MbWRVZfElpWGOTK4BJkREnvv2mqUm/3IpS0pqLZo3Nr5uKWGVsyBbckGQOt5kjQaU3evnNhSHIC4y49xf6n2gsjEdhDEz5RVHZdxdQW2xV63rM4VbYnyzBSFEdyai8QxzDMHLBhcgJ4aOwUgmAAmvbXXbTes/1qd4yvsL9LVBlzXZtNbxly3dztcS2q2wZ1FxWJXvM9h5VnGAxRsYouyXCAX7lSZn7xBqzu8XuAgL4kiM+axGTqYDPFvpM6BTG3rXVviytcKll8MmC2V16juJ2mZ71bnNckTUeoZ8WwrlcEQFL27dpSuZSQ2a3MGY0iZ9NPWJzJwhrl694QzKVusYcaFcpIidSSdI2g0L/AMLWmUsQ+Vdc2W6qtETlJTXcbSdfnS+0jRvCxMuQFXJdBMhiMs25YQCSQI2pOcn/AI+vsUlFczQ8Zx/DYnC+DYvAPlQhVmVGZRGo7TEb/prOxwXFpcyKtxszG5IVshUjV4JIiDEk1xi8cgaHs37RXU+IWt9p2YDfttSS6VgmzcW2ZCu+YB+qOiWhvlRrk916jpLZlfi+K3cuVlt5hufDQGRodQKZwnE7htFMtuIABNtZ/vRNWB4JiXtM5wjjNlyN4KgEkgDpdiSTPp+2BjsOEtEOLi3MyhvybKdm0hYKnp2A7eVX/BOA45EtE4e9na2i3LYVZZJzK9zUqwjuN58u1A3NIe2IzqWfDoLgT3ZLHQEeQjSBGo7a9jELb8NcrTkBhyw7neY8jvFeDiXUxZoQhgpHhjafQ7HufpvRre1CrmRfZxicmMs53yotzMZMD+au6mfhRVz9hfHxanDZrpNsXD4fVsSsgL31We+1Cb48qIcqXOo6Ubz7BSdjUyxxO4p/JghzIIVXzFdJ0CyBI/AUauwJUR8NwC9eusLdtibaBiIO+gIM7HfQ+Ro89mGDuW7V7OhVXcMhOzCCCR6aUJYXGYm0zG0Lyl0618NiSvmQRI30PrWicmO/2NM6lYzBQQQcuYxIOxqo7hJui9mlXE0q0Mx9TUXjPB0xNo230G4PkYIBjvudDUhTQJ7S+ePspSzbZs7KS4GnSwhdfkTprHxoewA3xfC4W141trjs6tFt0IKEkCQw3BHoT8+8FVss9zw0uK4RPDBctkuA9ebsQe0+lUR42htnMJdmkGT+Pme3zru/xu3nRlTUKufXc+hGv1rKmUeYdpsX4nMsH5TB+mlWfBVtsAXUFZuIM0kK3hMy/wCcAfOqW3xCyGudMKwMa6+k03/CFsWYy9Wedzrof0bfOk1ZSZoeLxGAGDQW7b/aiizcIchWMB5lu6g7Axm7bAn/AIx8MLcW8KzwAD0ADaNek/jWLYbiiF1DKVXYgM2v7K64jxpnAXOxtr7qmYX4Lt84mineB3Ggx5g40uJY5cHbRCsZUASTMgtlGp9QRTnLQe3aORGts65LjeBMrpIa6zzGgJ6dIoGwPF2tzlMZlKmQDoRHcHWpfC+LG2w63yk6qC6yCdRTlGVYJTiGxwt8YMIWKh1DkaCW6yhLBpA6iPMxOkCphwV63eM3AHuLcDQL1wMCV/MBOYwxzagedCVnm3K9xM9424bKDceFIkqQJj9lSbfPjlGY3bjXFgK5ynoJ1EMp+PyrB8KdF/URzxuy1u8QEbVR7qtqRIMyAwkjvrrV37OeLXEe5ctWhcIWCsxoSpkayYyiqrEc7nKjKy5iJebdvXXSPyenyrq/zbZS462rVnJOk2ULERrmYJrr33rSGuqaIlV2EODw73MX4hzLcdrrKCAArP8Afg/7NS5A8wu1QxirVp5tLoLqMr/edbROUF+ytJOsToap7nNiXrFxLjKBlEZFFvuAZyIC0gkRrvVSMdZCgCRrv1Sfw/1pUw4ErbbKfFXQ1d/amHUr4SSfJ5MTrCgGTG2tD2PxFrxr7ogZn8NluZWJXw3DOdFLAEaHbSJOlDfC+M2QxzsxWGIUzMhTliR59qkcN4xaw9m4Ldxg5ZYPXAmc0qy6zA1iqnGfLcSlHoWKY9nW+Etsy4lluXHCMcoEwGY7ANmOokzVbi+D3LgSLbAn3YDDUEyQI1B8xTuN5rDWkAuXAerxCCy5vzRlUAaCe3eouI4taOIVwDkUJmHUZkQ2p8529KFGWBOSLS/hnFtUYFVtsHQEMDmJSZ6pOiDSe1TMXzdiDdt3Ljq1y1m8M5csFlIOgBGxifWhfCcWs+JdzAhSLhVRIAMEgb1H/h9DZYMuZyVKvDSvnAzd9KX055yVrXQKMC1w4hbz2BiGBkeIWKkkanwyO3bqJ850iy41zK9/E4fxbGVMO/iZQIDHMDEsdNh20+egFxDjoe3byqQ4LZnO7iFC7t8aq7nEPMEn41pHhNKrJlxL5G5P7S7Kr/NNp/WSPrQpxPmy07X2KkeObb2mBByXLRb9vbzrOG4lI0Uj6frqWOOA2CuWXzDUx7v/AM6fOrkmSmg/5v5qs4sLba1cUlrZuTpnUKTEg/1iAT2PahbmC5buMWsJkQMCEygZRrAUDsJ+kVU4/mRWFkLajwx1aDq10/AUr3Nq/aVuiyMoCyhAjRYOvrv6zUuLbsakqokcKe5Yxi4hAW9495BKMII7ROnw+NEPLvGVwmIV2zNKdQAg5mBJAzHUAwJ7waCsNzGVNwlVIuBx7qyszqv1qMOYHFjw9JzAhoEwJkfWKNLDUavwPm03sf4t1PBU2jbJ6iAcwKlmiBOu/lR6HkSDPrXzXY5iuLv1T20H6q0r2Xc2+LcuWGGXMPETykABgB8IPyNWrW4nk0ktSpkvXtMRJDV88e0C+z8TxWYkxcKj4KAFH0Ar6CDUOcb9nuExV3xXUq594plGY+bSpk+tIDAMte5K25vY9gz966Pmn7lNn2MYT/a3h/c/dot9B4MUK0stbX/Ephv9td+ifsrz+JDDf7e7/dWjPQRigTXervgHBjiryWFZVdzCli0ZuwOVSRPwrUR7DcP/AEi5/cX96rflj2WWcJfW74r3MplVKhRmgwTBMxJj40ZDBkOC5Rd71y34iA2s2ac33ZmIHpXWE5WvXXKW4cqHY6gaW4zat6dq3fH8j4W9da6VdLj+8bbsmbSDIGh0+tS+D8p4XDT4VoAsCGZizMQdxLEwD5CKMhg+YhYHma6FmTua2riPsSsPdZrV5rSEyEyZsvoGLzHxqOfYTb/pTf4Q/fp32FXcyNEgbmuTbkzJ+ta9/EUn9Lb/AAh/1K5/iHX+lt/hD/qUauwUZPawqnz+tO/ZFkDX6jz17Vqf8RI7Yxv8Ef8AUr0ewz/906f2I/6lFjVVkyy5bVSMpP8AeH6hXYhTpJ18/wDtWoL7ClH/AOY3+Cv/AFKQ9ha/0xv8Ff8AqUJg6exl2Yd5+E05bUZTH3v1GtM/iLX+mN/gr+/XQ9hqxH225H/CX9+hsI0tzLXwoAnWufs4ImdY8/01qh9h6d8Zcj/hJ+9Xn8R1vX+WXdf7NP3qMjuPQyR9j6UYcveyy7jcOt+3fshWkEEXJUgwQdN/+1FX8R9n+lXf8O3+2jPlnl1MDh/BtszjMzFmiSW32AFMgzRvYjiADGIsk9hFwT840+lD/MXs/vYK34jy0CWKKSgloAzmDO2kCt/ZqiY/BpettbuKGRwQwPcUUB8vNdmoz1uTex/Bz796PKbf7lL+KPBed7+8n7lK30KSRhc6Vzmrdv4p8F53f7yfuV4fZZgh2uH/AM4/dpZHgwktV9yNi2XiGHIP3wPkQQfwNaqfZrgh9x/75/ZXeF5Iwlp1dEbMhkS7HUelJ2PASm5SqKbtKgCzFOLSpVQmOLXYpUqYjsU4K8pUCHBTi0qVAHa12K9pUAe17SpUgPRXtKlQB5XtKlQBzSpUqAPK8NKlTA5NcGlSpiOTTTUqVAjg1yaVKgY09cGvaVIY01M3KVKkMjXKi3KVKkMaJpUqVSWf/9k="/>
          <p:cNvSpPr>
            <a:spLocks noChangeAspect="1" noChangeArrowheads="1"/>
          </p:cNvSpPr>
          <p:nvPr/>
        </p:nvSpPr>
        <p:spPr bwMode="auto">
          <a:xfrm>
            <a:off x="0" y="-896938"/>
            <a:ext cx="2466975" cy="18478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534" name="AutoShape 6" descr="data:image/jpeg;base64,/9j/4AAQSkZJRgABAQAAAQABAAD/2wCEAAkGBhQSEBUUExQVFRUUGBgYGBgYGBUaHhgYGhcYHxkfGhgZHCcfHR0jHB8eHy8gIycpLCwsGh4xNTAqNSYrLSkBCQoKDgwOGg8PGi8kHyQwLywsKSwwLCkpKiwsLCwsLCwsLCwpLCwsLCwsLCwsLCwsLCwsLCwsKSwsLCwsLCwsLP/AABEIAMIBAwMBIgACEQEDEQH/xAAcAAABBQEBAQAAAAAAAAAAAAAGAAMEBQcCAQj/xABNEAACAQIEBAMFAwYLBgUFAQABAhEAAwQSITEFBiJBE1FhBzJxgZEUQqEjUrHB0dIVFyQzVGJjkpOi8FNyc7LT4UOCg7PxJTVEZMI0/8QAFwEAAwEAAAAAAAAAAAAAAAAAAAECA//EAC4RAAICAQIEBQMEAwEAAAAAAAABAhEhEjEDQVFhcZGh4fATsdEiMoHBQkNSI//aAAwDAQACEQMRAD8A1lRXaivFFOKKBnqinBXiiuwKBHoroV4BXYFACFe0gK6AoAqL3M9hMR4DNFyUXUaEuCRH01+Iq3rLeZh/9aH/ABLH/tmtUikmU1R5Fe0ia9pkipUqVACpV4DXtACpUq8mgD2lSpUAcmvK8vXQok7V2KAODXhrsivIoAbIrginYpq3cDEgdjBoA5NcsKcK1yRQAyRXDCnLrARPevGWgCOwppxUhhTTigYxFKuopUAThXaiuVFc4t8qEzHaaAFisWqIxkSBoJG9e8Jus9pS8ZtQY20Jj8I1oTt45WJGe2s6brMfE61M4Zj8sFWDLtPfTyPeoUh0FoFJnA1JAHqa5w13OoYd5/AxQrzPzTaw7ddxFMkQdTAMaD1qm6ElZf4fG5r5APTB+ZlY1jymrKKAMDzHac5lvhi0yemBHYgiB9KK+C8Q8QRIIiQQZHb9tJMGgE5oT/6uD/aYf/katMxGIW2hd2CqokkmABWac1f/AHX/ANXC/wDK1EPtOss+CCKYzOJ1iQFYx9Y+lK6sp5opObvanhiot4a+pbOM5hgMmsgHKdZjyox4FzZh8WPyNwMY1XUH133rDMHwmVAyQJYk50mY06SdJgVecncFuWb/AIk6ZtI30mJjSlqrI9Jt9NvfA8yfQV1baQD5gUCcx82rYbqDMNZGwnMY+NW3RCQW4G+Mz77699fp/qKng1leF9oKOyjwis95G3ptrWi8FxguWwQSQQCJ33NJMGTbl3KKrl4koume48xoPjt/81W80cY8PSCerbYRA70Hvz+Gfw1tQ22aZ/CNdKTlkaRqlu4CJFek1Q8rcTF1JAIEkbzr6Vc4y7lQny/HXSqskr+M4zoIG4gwIJPyOg+dSMHj1IAkTHwP0P6qBn40+YwEGpMtMgfGaFr3tCu2sWoVAVzIDmDDWe3l+yk7RVG4V5FR+G4nxLSOPvCak1RJDxeOCeXz/wBa1Q2eJm27EfeO5G/yERr8arObuKEXSqESp3kHzkEUFcwcbxHhjIxGhJMLqPMfU1LKSNhwOOF0aRPpTt1wok1mfsp5qe/ea1cIJCtB2Okb0a834/wbAbTV41Mbq3f5UJ4E1kjcV4wGgKASp2Gp9ZMR8q9t8x6gHX0ykH9lAtzjNyWyvlBk6AGNu9BWM5xxIvh1cwDGsaiZG/rRnceD6FkESNjTTiovL+O8XC2nj3l7fGpj1SyhDBFe11XlAE1aqOccX4eEZoBE6g7RBP6qt1FD/P6zgmG8mP8AK1KWwGXcG4Abr5nMsrA6yB56+kV1d4dibN8XbdwMHzNoWA0GsztPp61c8u8ZVrp/JFZIJJMzCxHoNJ+dV+K46si2EcdpAkEy06bwZAp42Btmv8r4rxMLbf8AOBP1NYz7Wz4l+yRAlsRPrluQPwrYeTbBTBWlO6iD8Rp+qsm9pWEZmtFFzFXvnT1vv5VL3Q+YN4C6ysCMolYgen6xt8q2f2egeED/ALw/RWV4HhBChnBDQIHw3n51qXs6UiyAd5b9C1Qim5p/+5j/AI+E+mVqJef1nDx6XD9ENUnM9kfbS3f7Rgx/lar/AJ8WcHdjfw7kfMCo6jMZWwCDJ1JJ/wApoq5JwhcvJ0B0HxBjWhnC4JirmDrPY/mmjL2e2MrXFJJJIb4Sdvp+mqrArNQse6vwH6Kxz2kpma0NYMz/AIlytktDpHwFZXzdhg+WdhPy/KNH6aT3QIC7ljIVyltG+95TW18mn+TWv+Gv4E1l+K4aCyydF128tfnWk8kMPCVfJPX84+fypvcCNzGdW01F0EfRP9RWVc13JxIdZWWAMehjf5fhWkc2yWuDsLh/5FoRPA7YKXYPUYEjT5z5fCkmFBxyBfm3Hkz/ALauOdSRgL5BIIUGR6MKpOQiNYJIJJB8xlgfoNEvMOEN3CXkG7W2A+MaUwMsU9JE6kAkHWDAmZ+NBPMd0jEL1AxEmAJI229KNbC5StpoLRlbXuABJEfAUN8d5dZ7s9UhhprqYP6Iik2ikmbdyXfz4Gyf6oq7qo5VwvhYZEGygD/Kv66t6a2JZkXNdmMdiCTHUkD4qfwqg46jDDLDHvIHbU/hRzzrgFXEG5EZhBJGn3YobxHDQ9sSpAPofL012pMpblH7ImK8VA7Mr/8ALWn+0+1mwHwu2j/mj9dDPIvClTEWmVYh99ZIZGHftpWgcz4YPhXBE+6Y+DChCe5kWQageRE+ei/pFBHGcA6H4HTfzrQrGFJuKijXbXSPiaax/Dyt4qVBgkdiJU699tapyVCSYd+z9yeH2ZEED/v+ur9hUPl3D5bOWBAOkbRlXapz0lsA1FKvaVMCWKpecgPspzAkZlmPmKt7t0IrMdlBJ76ASdKG+N8eF601pLLOtxCJZ1QgnbQg7GDSYABwh7YukSSGkA6LB7QW0/8AmvMLkziSYny8t6Ys8kYw6k21kfnzv8RvUu17PsYXBF5FAiYJn17bmkkU2a9y7cDYZCDIOYg/+Y1l/MTW2v3FynNbuXc2qiYd2ESddBsKPeE4p7OHS0EUsqnUtAzEknQCYk/ShDjPIeJxV9r2exbL6sqh2BPn1dz3oaslOnZTX8TbKIT06ZiQVOhMAZQSfloRqYijrkS/bJKo+YrmntpoBp5UMn2R3WBnEoJEE5TtRLyhyPcwOYi8twkQCysAvyB1+tOht2Ncyj+UOfK9hD+DVbc8YhVsqHWVclSZgAxIM/KuOJcqXL103DeCglCUCSCbfumSZqTx7l98Xa8O5dCroTltjUjvLEkfLzNLIjN7N+0oZSyxE/fI3gwQN4G50qVy9xC1bvKRqJGUBpOp31g1fj2T29AcRdK9xC/6FS8H7MLFu4r+JcYrtmykfop0AYW/dHwFZVx7ioL+GygMjOp7xDGPn/2rUPBb/aH6L+yh/G+z7C3rjXLniMzmSc/f4RQ1YJme43i6kAASANyF2n0OvofgIo59n/EheRoWMoAnz8/pTo9m+BjVCY/rn9VT+GcOwuFQpauLbWZI8Rd/ixmlSsd2DPOnEfCvXEYDqysnrKgEntErH7aE8TxkZAF3BMksIBPcCdDFabxHD4G8VN+5acj3c11fPtqO9Rm4NwtRr9nA9bi/vUUgso/Z1xw3LxtQsBSdI0Ovlp50f41iLTkCSFYgeZgwKoOHPwy058C5hkcjXJdWY9YbanW5uwH9LtH4Xp/Q1NYEZXjuMM9wuW3kkIAsnTvvofOot/i5zlzm1JaCx9NJM6xoPWtNHGODk6NhST5AH9Ary/xrg6e99nH/AKR/cqaKssOQcQ74JWckkk6nuNI+m3yojoSu84cMtBQbiKCJUC3c29AE2ptPaBwwmFfN8LF86/4dNNImmVntL4i1q4gkBXAI3BJBhtfhHY0B3eLHJkYNMyD1mNG+XcGfQVpp504e1xkhiye8Dh7oy+rFkAA+NNpzhgDED3pynwSAxG4BIg1LlEpWBPJOPZuIWFUnKDJEtEBIJMn4n09NK1nirBrFxVZQxQ5dR70afjQnZ56wNwstu3cZlBOUWNWggEKCeognYa1C4h7R8BauG2UdmGhCW0YBvLMGiR3gmKFJJ0JrmBt7GuxnKzQdZJA+mn6aiYrEvJPhATmgQ7QGGhBkkEdvLzo2/jJwxbILF/NIEeEm52+/Xt/2g2EmbN7pgNCW9Cex/KUWVdFpyFxQfZT4jBerTO0GIHZjMD/W1FIcESCCDsR3oAsc72rhhMPfLGQB4azI3EBjqBr8KMOX7zPh1ZlZCS8KwykDOYBHwpxlyJceZNNKvYpVYh+5bzKVP3gR9RFZ3x5sTh8QUC2mVupPzmWT7xbpB0J8oFaOKF+duH52sEHKWY2p7DOCBPpLa+k1lxNvIqG4GX+Z8WhcjwyEAMC0MwYzCnqI8tRIM/KmeKcw8TW7FuAChuAnDrok9yT6DTzqD9jxPjtgWZPExNxRcJllBzBjB9Bp32qVwXFYi7eKKGvv4eS2oLDKMymbjFo8MRswjq84kjYNUU9z2kcQBg3wsbxZsDbfdDRDheNcRfP/ACt1GuSbdhe4ALfk9j2g66bUEcWw38quWzH84ynJqJn7pG/pRDgbpcNazAutnRey+GUMmNtBH+jU8WTjG0OEbCTC8wYo3L1m5iXYJAz2yBdB6TKgIUIIOx/CCaiPj+IX1uYg4t8NZITJbVwW6hKqDBLPGrHaTppTXCeCtexTWMHcIVAc13Mxkj32kzIZulZnSPWjfk3gIVmF4S9koFVpJRgD1bQZEQe0doppZCuplnGeKcRw5u27mLxIuIbG955AuqWg5YE7dtKK8VwnF2Wy3cbis0aKLzOGJGnUwBH7AaqvabZ/l+JP5z4P/kIrQuZsOt2/hEzFTcIUldGy5XOh7TB17Vc1hUSndgHdu3hbvubt5xY6SVuXM2cQH6pCxm0EDcHU7VKTguLYWla54d2+QCHZjkUwZmTmYrsNuoyAQKl80ctHCNbVXbwXZEG+pN0nKwnrOpMnzo9xXLNt7tq4xM2kK6SJ6SoO8aAncHttSURuWDKMWLqO6C/eJQsoIdlOhI2WNfSpGJshEd0Ny6FRgniuz5rjQATmkEA7QBMyNAJax4zX70HOC9yGBHUCTBEaa76Vf2OUL+NC3stuwC0rL+IckACMo0gDYnckaUPhq7SJUm92VljC5vs6kBQitmdRlN4lLRkOo+6WOs7j5VFxXBlvXB0LcNpSXe4Om4VAMAjfQyxPkO5rQ+G8gWbJLAk3CmUORqDIJMTG4AgRpprJNRrvAbSOtm0seM2VtSZUAG8xkmJUZNNJday4sHhrcuMgSu4cWmK2QMOCT1WlVICe+xuNLBTAAykaNPVE0wz3LmHutdvsMxzWzed2CqHK9KuSCWAmD5jUUSc0YSLzBYDO6oARoRcIAMR/WI+KDyrzkrhSYmxeF0kkNoDByMVBDAH7wI7+XrT4cax6hLqCvFODAOilpBElVyqtxlbUsgBZwFEwSV1nTqrxsKS1oDu4G4ECDqJBGg9KvMTwG/gLpP5Nluq6F9BKkbFdwdZESJNP8Bw6/arKmCCWUjtDWnBFbRjSaIbygdxwt2xdI1bKLJVdMz3WJ08iBHwCnc7d2MRbm0qFMqIUcOrOR2gEMCAR3M+caUVcb5UBvJZsZLOHXquGQMrNmk9R6jl0A2EnzNXPEOTcJcsgjoFtIV0PugayfzvMzvJ761DheCk6ATg4uPeuNYw4bOwQ3CbcjKohFD5coAjT13q3HBGzEYjDuLrkC3ma29tpI0K6j8Q3rGtSMJxHFWrRsfZmuKCAly4PBBZm0hSZjWQfjMbV3ibePvLmvXLCpYdQwQMWnQGSdhDbg1hLh6bfl8z5l6rwUHHcJ4Ei5p4TdKSDLQBbAmJAJJE9v93Sla7bU2VVS3g92zZQ5OoVmAzzBOYCNflRxiOWvGsPce9cuXEkXQQoaFaRBy7qswTmkHYbVa4DlDAJYa4ELK6HM7M5YrudJABkdgNq0hDdCbABMILoueBbfMRdLAAhg0CGsgn3te35voaz7whmX83p3HbTtW88t8uHDYhjcKsLikWWE+6DrPYMViYBnLodxWOXcH4RLsJVGCgaamO/kIFbJYMwgxFy3nt9PT4hutH3MoIQAeYB0U+pO2rC3FZLji29wPOdIQkCQVMaSPPUwdNNJe4Zwa9j3DaJaME6gBFJPU8wWOh6R6TvRXc5CtWcPcvJeZiqlrTQoAXeD5lp1OgOxFYyjJ/tNFS3JPAeGflrYQOLMC+jkA5jlVShYayNBrBhTvJowah3k3ioazbtFPDbIGVdwUbqBU+Wpj6bg0RGtYO1ZEsOjilXlKrESRQb7Q+MhFtoQyw6vnIGUkEEAGe2syOw86MloV5n5ntWMXYt3V0GVs0EgZ300AO3hn+9UyVocdwB5t4omIxbXVJQMBlkQckAHbue5HYjep2D5msWMFibNpXtXrnSXXMQMo7liTr1evVud6ueUeI2LUXrjBbniYjN5lAgA076pA9Zqp4zhftNqbcMRfvgiQDBtJE+Wx+lTVJsfYCcPYtoC4uHMXKjTUCJMQZzESJH53nWgcocQsWsGbaYV2e6oLXFW4c5Hc6EgAiQo0+prOLXDjk8YRlS4F3E6iRp5aVsnJvEgnD3KdRSwbgBGWYtj1OmYEb7R51WGmIquFczfY7Gazg3GZvyjwwVyGMQ5UiIkQI11FO2/aKPtBveEoDIFYG6o21kaH4a15h+NG9YtWxZJ8DEW3fQFRbUbmCfPWiqxxi1/CJw6oQfDiQoCmAH/Q0UqvmPYzPjWNTEu1x2GUvbYywAkGQAwWO4HrrVsnNTnELe8NC9oOo6hBPuglS6kELK6aanSaGLvFTeR8wNxybLPm0zObrDZdoygaemnatb5K4g1+w63UANq4U11kEBhoRpoY77UU7oXKwdx/PN58jeEqFW0Ae2Z0kmS0CCO/n3qLxLnK5kC3SevUhTqdx71sERoNJ3I9a09LKjZQPgBQ9w65/LmdgyC8pRJgZijE+e+WT8KHG8WClT2M6xOJQXGy21InTVxI+RH0irDBc7PhkKJkAGuWT38s4/WKY40P5Zd0j8o4079R1+Joy9n383dH9YfoNL6fcpTXQqeE+0O4+QZPEe6WABZFy5Y1kaR1fHSoOI43eTFZUdbTQQSeuJJZgoU5j1aaAe6NdKusfiAMcU8K3DZ1VgiAqQmYmdTJAI7bjyoNv4vKM1t3TRCCDGu3pOm3zrJTtuPQvRlUWl3iV67dQObdx86qrEug9x292SwIIgeZM0wvMGKsjJZtqJGZx4i++WYHUROgFdvjWe9YuXC+Y3bTHVY6rRIgbgaianfwUDeuXLk5cl42lVsmZkJbKxUZtYJ6SJitHBXghOS3RBw2Ixl0gXGRPzQCH28oAI+vbYV7xGxetiS+YkqJIYxLr2kn6eVSOG/wD+hWAyh1YZeowVYieok6iDV3xyyk2muKjKtxSc2oge9p3MTp5xoaqMI03QpOV0BjNdYQbpj0tlQPixuKT86ePGryobQvhbSBc4hTJkzH5SQNBtOxotwC+Hj1PhKlq9mRdF7E5dAIXURp50PcbsXDcNwQgvXGcaZoa3nKlhsYH1rNRpOi27qyrwt2+LjfzkRcCgW2gDqAM66Dz0H1r1+L3jmzXsQc3vDLAbQDVApBMAaxOgoi4RiLuRs9xbmXNZ006XkjuRoTt5DtU/hHNd18Li2a2oa1BADb+IzTJnSDNUlaJvIJ2uIYhllPthZ84Pho8t7up00GsCBH0pfysbDFLbUoGz5RaVsqTnGXSDvtBNWHLXHbt3iVosxXPmQ29CAosqBBnzXN8SaXKb/kb4JLqpw7sN4jMpPUB5A/KjcpqgfOLvFUF03go2YG+YE/cJtld+4OvnUXG4myLWrXSoYHUkksQfMDTQ1qvLOOFzCXwhhUe4qyNACoJ+OpPesi5sQt47GZW4J1B1Bug6j1NOkSnZIsHxFVltXD06dVycoZhJCrEbHMSB61MxVzEGy2QXjbtsSSSfCGoBgjQtqAB2mnOQ2VpQFyXwl9WVmJVhkEaQIE+pIqbwTH2/sV8Fcttr+HzgaaMuu5MyUA1NQre/f5uVhEjgmCxQtYG419JMBFZgMq6yp6J6oyz1antWkNWP8bxC+Bhriai295VIJ0yXbdxdjHc1rueQD561rHoRLqc17XJpVRBLFZv7T8Hd+0W3VMyOttAQJOZXcnQajRhr61pNCfO3HLmHeyyWs2vSd5YsnTlGvYfHNptUy2yVF0wEt4Uu1sC0XabsECdRcvmAMuu479/WoX8LujXgtsE5izLlEKqIVLERA1eNtzVvgObLuFgC246rjD8mTGfKHBGuoK6fH1qHdktidEAug+J1KzkWz4kBSZWWBYnQdIFZui7BVMW3gtbCrlZ1OwzaBtm3A0HetF5As3b1u4MgVEwl22r9Qlrhkb6aAA6fnDzFB+Cw6C2x8Jn61H3/AM14jLrvP+ooj4TzLiLWRLYZVuQGBRiRrkgZtQAoA18qepWTTLPlzC4m2rmWXxbiWgTrnzroQTrA0+tE+G4XdHFmcgG2EkN0z/Nqg9dWU6elAr82X1hOnLbcMk5JDIYXWddAP106efsTmLZ0DEAT0nQEkbHzP40a10HpbyUXM/DHwt7E2j4cIbGU21KZg97MJBJ6gG3rUfZzw25as3TcAi5czIZklcoAJ8j6VnmP4k99s7pbuM4XNIBnI2g1B9O2/wAKnXeN30ZwC5tA3AsOoUjqCgdE7xBDU/qCUWlRsdBSJcXiaI138jaFy6M5GgIyhQTH5/0Wge7zC4tln8QlSgym8ZYnMDGVVyz5CfnTN7iROUHDu0BhHi3IBLAzmBknTbbXSk5lKDexccYwzNirrKCwLsQV6tCTGooq5Dbw0uB+iSsZtJ97zrPsRmLe4Bou+Yx0qfI/Dems7Bp8C23qWZT8B3A9RVOTSslRTdB1xTh7LxEXVYPbIdycw6JtlAsTJJPltVRgOUftWdbd4WygWZTMIYtEQw16TVPheMlFEoAysxCS7gqVA1Px/R9eb2JuPc/JmDlWTAOpExqwncd/Ssbzqo0zsXHHLQtYjwgFPhPh1z5RmbpRQWPzqZguG3MRjvDFwi0oxJIKgxICAb/2ub/yx3mqBRfUNmEs2XK2VdDnXtnOkTrpFc4vit22Vys2c5gcqzoSNZnQabzuBVKWbJ08i5wSrYv27YbObYfNpGUm5oN94Gb5irbjtw3AiowUuyjOcsKpmSQd9O0j46UI3cU4vTIylVglQXLQufzAE6d9hSPEnytLDRHIlVUSFJEny2E+U1aeCZbhfxPD+HjrS5yR49sqpJ0DHM25jz+VQeYeHlMYqkt4AJJiekXCqt5zGdo07j0oX+33mRnZwz5gUcHNEK2ufSO40864xPGiwRFdrjqCHKI7ayjax67+o+FTqRVPAXcL5bNlmZmDqzXisDbw0IWT3JPVI02qRw/li4q4xDcT8uFVPe0JLOk6eTAfI0L2rWLIW41u7bskqoJAAg5VJjOYBM9topvA4q6UuNcuNmyjKhAQkmYIbOy9huBE/OqvsJJ8gm5a5bQYnDOLytcRXuXMpLSTIUEk9JysO33T8auuA8u27VzGC2YzwmTsoykg7kmcxGvlWZ4bieIgKrRdNwKMr24MqR723vECpGHvYq86Jb8VnZZZQ9skwzHdmAPTHepUuxcoS5mjcFxtqzgFD5NAxZJUk5rjTKz3Bk+k1m2N4cD4qhSyMdPjB9fP9AroK4vt4iusQG0EK8Ho0Pbc/pNUzXWy3A3aJhj5g7ka0pvUtIQuLsKeQMPaw94XLzeEbdsqNZBLZQZgHy02qbj1wn2bFi1lDPeVgJaXRGWCAewltaEOHYO7iEyWltkWVe62djoq5ZiFkneNt96jcQuAlWBGcrAX3lA1J9Z76+W9NOlQquQU3Wwr4C3YZ810XWYgQCodmB1gg9OU/TyitItoAigGQAAD5gDSsVx/D/CvQA03LauYZBHiJJHynStJ5E4w1/CdYg2m8PeZVVXLJkyY3NapUZN8ghpV5SpiJs1kvM/NmJa/dU+FGHvMLfSPu3NJkmT0qa1iaxHma3aXH4zM7D8qSQEnUmdyfWi0t188g06udev9obxOOa6iFys3LmdzqJzxmErsCUO0Rm+FWnBOE27mHxl/PdV7JIRAwKZWGWDnBYwdT1dxVBexSlECqenIZI3zXmC7aTAoy5StO2GxwYwtpCqiPvFmeST3EARWfPzNHiJn7cRZ7ZDO7LmTudOm7Gk9/Kp9qx4duzdQ6FAADGhZyHiPVCR3iJqkwlyLV3b/AMM6gHuw7/729Xi3GGEsTb2gjMNCCbnUBpp66661PEWMFcGtWQt5Hs2L63LVzD2GNu7ZOc20LMHvZWDEiT8SZ6qocbwm0MwhR+UYQLR2k6SdPwq69n+KzYi/oq6WDCqFGmJt/tqs4pxEZri+Egi4+ozTo7DuTWnJA61vdeDoXNvCv4PxWTDSVCgdeXQmCfdUDQFdY7+lQL929dukXIjK8RvOQmTGm/lV57VcTk4gkgOhtB8rTGYlVnpIOwFM8vEX8aiLatpK3PdDd7Lge8x7kVi+FFu6V9eZrHif+e788eRd82cMw2Gw9s23vqWVXzG7ebp0mJfQme0aGueB8DtOrNea8x8ZEEYh9mGvu3T+majc6Ym5/BuHZQcosvaciYDKQqgwYkwd6vuUrL3LVxrhf+eslWM69WVoJHae2xqqbla2+5i3UaBLmK4LOKu2kLqttso63OyiJJOpipXLuBt3zeN4uclrMv5W6sNnj7rCSZqJz8WXiF8ZtCRpI2ygx6azofj3qx5CtPN8rMCyTI81dWiYgEgH8a2awZReSx5j4Rawt9BZnI6CQ1x7n3jqA7k7eWlVXMiBU6OmUBkafH0q/wCd7Trcw56sothSRJXMD57Tr8YNUvMRm0NBqh1+vesWqbLvYZ4jy54WL8JbmcAoZbQkMAdVQgHfygxXB5ZHiNduWnKgrFy34ZVWCKRmBUsBqJOg1MEnSrfEcTdsYiA9L27JI072VJq6xOM8Ph+MbyIX62rQP6aTS10y9Tq0C/GbK+Lbhlkhh7wPdd4UbVVXbUErLSM0MgkHKCDEwD8DXc3i4uG2wRFkt0lVZtVB9dJ2imVJdsoJ6iyypCnqDbbAVXD4agtMdiJybdsl8U4QEt3Ict0o0+GRq9tXEhbgX73YVe4nh1sYOxbtrlCXLg8yxZQxJKlZMHUmqX2kcJa3iGIU5GW0EO5OVFUbDeRRLxnl97mCUoJy3XuOGIEKEy6aDYAab1muDWrLz6eGDV8S9LwS7axwZQBswH0v/E/prOcLghcUQ11StoaWx4giNzqMp9K0W1iUwnDRYxDItw5hkDBozXCVmNtwazPFYs3AM5JKWyBCkwqCT7o339auSbjpT6dL9UyI72yRZS4MKItKVXMuciDox1OvvVectE/bsMc6EO0lQwJnK3YAZaFeFYd7iBLdp2ZnygACTIdpyzIAVTuBtRfy9y1ftcStDwyVssS7SsBSHCHf7wEwJidaas0clXL54jvHbot3LzMJzYpt84gZBqMpBMRtQPi76FcQQpJkQRmAG2sNJPbv3rQubOH+M2IVXRTbuW3hmAkEXA8TuQIMd/nWY4zhl0I+ZNYBASXGpT7wETBOnx8jWeiKlr5+PfoJSemgm9nzqPHaWLHCYiRsOnLsfPSqTHY4XDbENp5uW+6RoI8z51b+zTDs91rblkV7OIt9QIgstqIB76k/Wq29wG6uJWzAa5ooVWBkzJg+7AUTM05wi6l0eAhNq1ZT3T+VOkaep7b61pnsgP8AJbw/tv8A+FoEXlu+4a+qTazFc+ZfeHaJnfTatC9l/Cb2HsXhettbzuGUNGoy76GrW4uI8BpSpCva1MB8Gsq9ofLPh4i5iBcEXuoq2kNoNDtl0mSdPxrUlNAHtF5gbxDhvAzqFW5m6t2zCIA0jepksFQTbwBeCujDtZutBJZGykrBW27nTz3G1FOH5vtzigluBipJEnRiCJECIgknzNCvG+Ii/fZkDIjAsiDQIQqkqMugkBhp6UecH5Twn8GjEeFmu+C1wOz3GOYBiCAWjt5UldYG8bme4LhVnIQ1y51Zc0W40DAiNzuBuKs+F4lLLW56rQS4mS4CZDSJLAQIJzQNp+dB6XiFuCfuL/7luiLhmHttw208IpF64pLkQcwBOoWRsPx1pKLe7G5RWyfn7F3g+MLg7l5VVCzMsNLaKMjBQoOWJAM1GxXGLbXs/wBmUqSWYAXSHJ3MZunU9jHpXPDrw+15Zs3BcVs4ylyMqlgZYaHpj4TVjzXcROKGyuGseGLtlRCW16XW2W0C67neialHZ387tF8NKe6afj+Eyr5y4l9uZbhcWXylAXAQAAqZ6m7bb65hXvD+IJhcarqTnXLABEdVsCcsywMzrET3ivfahgUwXErYw1lArYcEpupJuuCYM9gPpXXKXMN7+EFzKtpGRw5EdQ8JoBgbSB9BUNz1JV/JUYJwcs+HuWmH5wgNl9zMt0IQpA6okAvt1H5wZ0qZh/aGRby5Hyl5GVAerOHmQ+0/piry0ll8TdW5lZbty2RIGgCPrJ2ksB9a4vYXCuhV8PbBzk62wp6robyDaWyRPpVK63M3pvb55AJzLjFuYl7lwOrXAjEFVESoGxf089PWpXLPG3tZ1seKTcgZVQMW307ioPPA8HFuloMltRCDO5lRI7mRqCI9J71G5dU3r6Kz3Y6ycjQTCkwJBA2/Gqepr39hRUb39PcM7/HMQ+GW3es38pa0qA2spIJGXKxEGNNTOhqruYK7fxVvDBr5DMQ+RLZyJ4zKSzBd1Gk7HLPcVYcV4EmHw9i4XukvmZg1xSAbakwCVUwfmdo2qnbjZ08HPbZ8q51Y6Av3iJ1M61NO8labVx+eocczYd7T4e3YFhgiqpLx4i5RCkx1MCPKNqEeM8SxGV7GRWFy7GVWkswKKBBEqC2gnf4VM4xwm5Yx9q2+JuXS2WXMAgEPAG/dd6YxPAbi4hLiXlz3cRlQsrEhlvuisxzQ0Fc2gA9DUtpz2zX3Eo0tyTiMPi7GHdHw6i3+TLsbikhwTAGX3t9dO/ah1cYPEY5A385AnQ6N6d/j3oo4oMUReS7iA62yniKbZXOTcCgo3lMUM3LBOJe3bWGBeBoxGhMnWNBrpV32E0uoa4zGcUa6jHDW0cEZFF1SDJYdW8RPn/3hcR4vxG3ZvC7bsqstnAeSJM9I31LdhppUy9ymWvravYy85YA5wYMdUCGzAA+cnaqfifK1i0L/AF3WNtlC5n1hjDHYA7CDoBSblRSjG/b3OMJwrE2iHZMGWLTme8rssgzA2Gm0DeN6YGLu5WJGCCNaBABAfTNkERIYn3hvG9FHFOR8FZw3jLackZG1vXDAkE/ejas4u4LDvdIRSBmfqkEAAHuRMRRTRUYxnbyXdnjF6yPERsP4niaMs5VB0YtKAwRMZZ0Owmm8ZzTi3RnW6mZiBcZQwDLDZMsANAGm2s96rMaECEBRp/W028qj4S+oswVnRZ107/ditHFf9L1/BjH6q/1v0/J2jXWuoetgCklbV5hJAJMgZe86/Paqk3Si3A/S2Ub23BALp+dr5H6VrHIfEgvDbv8AZiY9GQAfLMCPlQPz7+Vv3LmcZDhrRXUNIAWQCDp1KfrNZqCS3+eRprd7ff8AJS8Nu3byC1hw9xy5hVA2Cb9TennVgMO9u6q4m5fwz5YYhBMENqMpEzoImI11kinfZZbUYq04Yz4rJGXzs3Nc0/h6Vde0G+zYoBk0FwBen3pRREnQ7fKhRSyw1N4VFPwlLBtEtibvjIzstk/zZMwIJ0kgan4Vp3Kt8Ng7WW54mVcpaI6h7wiOx0rFeK2FF6FWAGGWGB7D743rRvZKwGEuqPu3m7zuq01+75+Rzj+m+fzt/YdZqVNzXtaGA+GrJPaew+3vmZh+QtaATPU/9YVrCmgL2n8GtMFvQwutCEwxUqNQDGgOp7SRPlUy2L4ctMrM/wATi8iWLY3zq3aI0bU/7s/631vlvFBuEMB/4du8h+QYj/KRWVW8cFNhybY8KVEqGLQBEhunY9/Iaa0RYTnPW6ltkAxBJdTlgZhBygTBjsCZ0pJ0qHJXZnyWSFedIRf/AHLdE2BeODobgaPtBAy5QYymO2uv6PSoY8JgxyKTCyfFfXUeS+YFeuxOGFpcqKxZ1QNmhwSASSNiN5PYetLVjYI4aaZYcFxFs4zpDDou6swOvgvAgCN6Iebr7nir5dU8Sw0hVP3bYPXE6RG+lCbWRh7s5wTtJYKqgqATO7SSRp2iur/FzmhbltV8/Eff4K2lQ5NYSNW9T1Nl/wC2iDxCwwII8ADQ/wBq/lVJw7FI2KH5MLCsxYNckZUJ3kxO228VDxTteQ5ris4ACwJ2MwWZSY+dO2uHFMWgYo4hSRlOgCrnZTESGJg7CRTy8kqSS0hVw3BF7W6LcBtwrtpq7l+oGMwABkzOlXXFOFp4qm1csquZywcoSAbropVWBnpIPbQA95oPscQQKS9m0QqAlij9QDSYLK0CZOm8beXb4/CELNmCSQEAumSQp0Gnp6a1mm0tgw2M87YJ7mOu+EEdM2jqwAbMM+7NEjNl0PaveU7Rs4m0bzItsMc48W2ZWI1VW13rjEHCLdDFAysqMFjRVI7zJ9TvTw5hw6khLVoLp1EqoJ7aC0Sd/lTfE4myXzzEox3b+eQbcexuGfC4dEZWFtXzAa5Zsnue+b8aBvFsEIU8UtmEZskaMPzacfiK3bYhbIzOiKBbckl1eI6RJ3gxprVZi8MbWRVZfElpWGOTK4BJkREnvv2mqUm/3IpS0pqLZo3Nr5uKWGVsyBbckGQOt5kjQaU3evnNhSHIC4y49xf6n2gsjEdhDEz5RVHZdxdQW2xV63rM4VbYnyzBSFEdyai8QxzDMHLBhcgJ4aOwUgmAAmvbXXbTes/1qd4yvsL9LVBlzXZtNbxly3dztcS2q2wZ1FxWJXvM9h5VnGAxRsYouyXCAX7lSZn7xBqzu8XuAgL4kiM+axGTqYDPFvpM6BTG3rXVviytcKll8MmC2V16juJ2mZ71bnNckTUeoZ8WwrlcEQFL27dpSuZSQ2a3MGY0iZ9NPWJzJwhrl694QzKVusYcaFcpIidSSdI2g0L/AMLWmUsQ+Vdc2W6qtETlJTXcbSdfnS+0jRvCxMuQFXJdBMhiMs25YQCSQI2pOcn/AI+vsUlFczQ8Zx/DYnC+DYvAPlQhVmVGZRGo7TEb/prOxwXFpcyKtxszG5IVshUjV4JIiDEk1xi8cgaHs37RXU+IWt9p2YDfttSS6VgmzcW2ZCu+YB+qOiWhvlRrk916jpLZlfi+K3cuVlt5hufDQGRodQKZwnE7htFMtuIABNtZ/vRNWB4JiXtM5wjjNlyN4KgEkgDpdiSTPp+2BjsOEtEOLi3MyhvybKdm0hYKnp2A7eVX/BOA45EtE4e9na2i3LYVZZJzK9zUqwjuN58u1A3NIe2IzqWfDoLgT3ZLHQEeQjSBGo7a9jELb8NcrTkBhyw7neY8jvFeDiXUxZoQhgpHhjafQ7HufpvRre1CrmRfZxicmMs53yotzMZMD+au6mfhRVz9hfHxanDZrpNsXD4fVsSsgL31We+1Cb48qIcqXOo6Ubz7BSdjUyxxO4p/JghzIIVXzFdJ0CyBI/AUauwJUR8NwC9eusLdtibaBiIO+gIM7HfQ+Ro89mGDuW7V7OhVXcMhOzCCCR6aUJYXGYm0zG0Lyl0618NiSvmQRI30PrWicmO/2NM6lYzBQQQcuYxIOxqo7hJui9mlXE0q0Mx9TUXjPB0xNo230G4PkYIBjvudDUhTQJ7S+ePspSzbZs7KS4GnSwhdfkTprHxoewA3xfC4W141trjs6tFt0IKEkCQw3BHoT8+8FVss9zw0uK4RPDBctkuA9ebsQe0+lUR42htnMJdmkGT+Pme3zru/xu3nRlTUKufXc+hGv1rKmUeYdpsX4nMsH5TB+mlWfBVtsAXUFZuIM0kK3hMy/wCcAfOqW3xCyGudMKwMa6+k03/CFsWYy9Wedzrof0bfOk1ZSZoeLxGAGDQW7b/aiizcIchWMB5lu6g7Axm7bAn/AIx8MLcW8KzwAD0ADaNek/jWLYbiiF1DKVXYgM2v7K64jxpnAXOxtr7qmYX4Lt84mineB3Ggx5g40uJY5cHbRCsZUASTMgtlGp9QRTnLQe3aORGts65LjeBMrpIa6zzGgJ6dIoGwPF2tzlMZlKmQDoRHcHWpfC+LG2w63yk6qC6yCdRTlGVYJTiGxwt8YMIWKh1DkaCW6yhLBpA6iPMxOkCphwV63eM3AHuLcDQL1wMCV/MBOYwxzagedCVnm3K9xM9424bKDceFIkqQJj9lSbfPjlGY3bjXFgK5ynoJ1EMp+PyrB8KdF/URzxuy1u8QEbVR7qtqRIMyAwkjvrrV37OeLXEe5ctWhcIWCsxoSpkayYyiqrEc7nKjKy5iJebdvXXSPyenyrq/zbZS462rVnJOk2ULERrmYJrr33rSGuqaIlV2EODw73MX4hzLcdrrKCAArP8Afg/7NS5A8wu1QxirVp5tLoLqMr/edbROUF+ytJOsToap7nNiXrFxLjKBlEZFFvuAZyIC0gkRrvVSMdZCgCRrv1Sfw/1pUw4ErbbKfFXQ1d/amHUr4SSfJ5MTrCgGTG2tD2PxFrxr7ogZn8NluZWJXw3DOdFLAEaHbSJOlDfC+M2QxzsxWGIUzMhTliR59qkcN4xaw9m4Ldxg5ZYPXAmc0qy6zA1iqnGfLcSlHoWKY9nW+Etsy4lluXHCMcoEwGY7ANmOokzVbi+D3LgSLbAn3YDDUEyQI1B8xTuN5rDWkAuXAerxCCy5vzRlUAaCe3eouI4taOIVwDkUJmHUZkQ2p8529KFGWBOSLS/hnFtUYFVtsHQEMDmJSZ6pOiDSe1TMXzdiDdt3Ljq1y1m8M5csFlIOgBGxifWhfCcWs+JdzAhSLhVRIAMEgb1H/h9DZYMuZyVKvDSvnAzd9KX055yVrXQKMC1w4hbz2BiGBkeIWKkkanwyO3bqJ850iy41zK9/E4fxbGVMO/iZQIDHMDEsdNh20+egFxDjoe3byqQ4LZnO7iFC7t8aq7nEPMEn41pHhNKrJlxL5G5P7S7Kr/NNp/WSPrQpxPmy07X2KkeObb2mBByXLRb9vbzrOG4lI0Uj6frqWOOA2CuWXzDUx7v/AM6fOrkmSmg/5v5qs4sLba1cUlrZuTpnUKTEg/1iAT2PahbmC5buMWsJkQMCEygZRrAUDsJ+kVU4/mRWFkLajwx1aDq10/AUr3Nq/aVuiyMoCyhAjRYOvrv6zUuLbsakqokcKe5Yxi4hAW9495BKMII7ROnw+NEPLvGVwmIV2zNKdQAg5mBJAzHUAwJ7waCsNzGVNwlVIuBx7qyszqv1qMOYHFjw9JzAhoEwJkfWKNLDUavwPm03sf4t1PBU2jbJ6iAcwKlmiBOu/lR6HkSDPrXzXY5iuLv1T20H6q0r2Xc2+LcuWGGXMPETykABgB8IPyNWrW4nk0ktSpkvXtMRJDV88e0C+z8TxWYkxcKj4KAFH0Ar6CDUOcb9nuExV3xXUq594plGY+bSpk+tIDAMte5K25vY9gz966Pmn7lNn2MYT/a3h/c/dot9B4MUK0stbX/Ephv9td+ifsrz+JDDf7e7/dWjPQRigTXervgHBjiryWFZVdzCli0ZuwOVSRPwrUR7DcP/AEi5/cX96rflj2WWcJfW74r3MplVKhRmgwTBMxJj40ZDBkOC5Rd71y34iA2s2ac33ZmIHpXWE5WvXXKW4cqHY6gaW4zat6dq3fH8j4W9da6VdLj+8bbsmbSDIGh0+tS+D8p4XDT4VoAsCGZizMQdxLEwD5CKMhg+YhYHma6FmTua2riPsSsPdZrV5rSEyEyZsvoGLzHxqOfYTb/pTf4Q/fp32FXcyNEgbmuTbkzJ+ta9/EUn9Lb/AAh/1K5/iHX+lt/hD/qUauwUZPawqnz+tO/ZFkDX6jz17Vqf8RI7Yxv8Ef8AUr0ewz/906f2I/6lFjVVkyy5bVSMpP8AeH6hXYhTpJ18/wDtWoL7ClH/AOY3+Cv/AFKQ9ha/0xv8Ff8AqUJg6exl2Yd5+E05bUZTH3v1GtM/iLX+mN/gr+/XQ9hqxH225H/CX9+hsI0tzLXwoAnWufs4ImdY8/01qh9h6d8Zcj/hJ+9Xn8R1vX+WXdf7NP3qMjuPQyR9j6UYcveyy7jcOt+3fshWkEEXJUgwQdN/+1FX8R9n+lXf8O3+2jPlnl1MDh/BtszjMzFmiSW32AFMgzRvYjiADGIsk9hFwT840+lD/MXs/vYK34jy0CWKKSgloAzmDO2kCt/ZqiY/BpettbuKGRwQwPcUUB8vNdmoz1uTex/Bz796PKbf7lL+KPBed7+8n7lK30KSRhc6Vzmrdv4p8F53f7yfuV4fZZgh2uH/AM4/dpZHgwktV9yNi2XiGHIP3wPkQQfwNaqfZrgh9x/75/ZXeF5Iwlp1dEbMhkS7HUelJ2PASm5SqKbtKgCzFOLSpVQmOLXYpUqYjsU4K8pUCHBTi0qVAHa12K9pUAe17SpUgPRXtKlQB5XtKlQBzSpUqAPK8NKlTA5NcGlSpiOTTTUqVAjg1yaVKgY09cGvaVIY01M3KVKkMjXKi3KVKkMaJpUqVSWf/9k="/>
          <p:cNvSpPr>
            <a:spLocks noChangeAspect="1" noChangeArrowheads="1"/>
          </p:cNvSpPr>
          <p:nvPr/>
        </p:nvSpPr>
        <p:spPr bwMode="auto">
          <a:xfrm>
            <a:off x="0" y="-896938"/>
            <a:ext cx="2466975" cy="18478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628" name="AutoShape 4" descr="data:image/jpeg;base64,/9j/4AAQSkZJRgABAQAAAQABAAD/2wCEAAkGBhQSERUTExQWFRUWGBgYGBgYGBkVHBcXGBgXFxUXGBcYHCYfGBojGhoUHy8gIycpLCwsFR4xNTAqNSYsLCkBCQoKDgwOGg8PGikkHR8pLCwsLCwpLCwsLCksLCwpKSwpLCwsLCwsLCksLCksLCksLCwsLCwsLCwsLCwsLCwsLP/AABEIAKYA4AMBIgACEQEDEQH/xAAcAAABBQEBAQAAAAAAAAAAAAAFAgMEBgcAAQj/xABEEAACAQIEAwUFBAYIBgMAAAABAgMAEQQFEiEGMUETIlFhcQcygaGxFCNCkTNSYnLB0RUkc4KSsvDxFhclNFPCRGPS/8QAGQEAAwEBAQAAAAAAAAAAAAAAAQIDBAAF/8QAJhEAAgICAgMAAQQDAAAAAAAAAAECEQMhEjETQVEiBDLh8CNxsf/aAAwDAQACEQMRAD8AyssE20g+tTsqTtiQBElurAfLeomZizVFFY4x5Kw89aDk2FlQ90wEeN1+lJbOMRCdmi8tKq31FBuzrxabhQE22aFwPxlipcSInlOnQxsFUbgeQrQ/tbsLMxI8KyD2bn+vr/ZyH6VrairRiqBN0Zh7TEtituqrVM1VdPaitsWP7NapQqCVDwdjytXuqkLShRocer2uFcBR4gOpNKNeGg0HRIyz9NF4dpHf/EK+nYm8K+ZMoW+Ih/tY/wDOtfTsQ3Nav01bI5v2mM+1XDPJmbAW/RR8zbY3pWV5xiookjMpAUWAFrADlU3jeQf0pMCqnuRd47kbNsKHKdxbb/Q/lTxw3cjDLNX4lbzziOWZz20hfTsvLYeG1bN7On/6fh9tit/mb1h+bTPicQxIXW5A7oCjYAXsPhV3g4rkw2EjwiWBjUKWU8/SsynGE7Zvhj5Y9Fq4vzAR4/DTCzLFHKCt97uUtb8vnQfN/aDMwIQBFItzuSKp2OzFmOq5vvzoW+I8STSSzNt0Xj+lfsIzZqeQJHpTUGKcm17+tMwlD0pxIje45VmdGxYkg3kebjDswK7OQT8KkcQ4jVi8LbkUkP8Alqs4iY/71Jy/GhpULHdAQPQ0lUiMsb5WEOKH/qzeorPGO9X3ipv6t6sv8aoJNXwr8TqTQRz1LSH1NRB0o/n+STtISsbEE3Bta9IwXBWMf3YCfMlV+pq+PpHmxbpga1JQeNHc34NxWG09oiHVv3HD29bUGeB199GX4U0kPFtMPezkj+kE/ck+grYIlrN/Z7lEYUYsFnlBZQlwqr0N9rna1X44qZhdY1HxsOvWqQ6BkM89rAti1/sxVEQgjmPzFbvjMuEn3skMMjqPxm+3QXtQtMqWSWy4PDRr1LMDv6BeVI8TDHNxMjjN+W9KK+VbZjODIwqkwYQgj8SECoGN4Hgma7QYZR3QexZkNuWwA8K7xSTCstmWpHypxMKzbKrN5Kpb4bdaMcVZHHhsS0UJfQALajqIv51YcizgCFbxqEQDUwVjbzJU3FCjuf0pUuTzLzgmX1jf62rkyOdgWWCVgOZCnatW/wCJ8HfuaL87PI4P5GpD8UgnUjRLtYgSKLjzFqbxr6L5zLuH8HNHPETh2KllB1Ie6Ljvb8iBX0ZFKpNwy/mP51ToeLIgLERuSvISA/QVAwk2Dmk9yO5uSscju3rZRyqmNcOn2JOfNFf44k/6rPuD3Y/oaH9tVszLJFxIDwhFbx2F1Xu9Te97VXeJMlOCWN5mJ7VigCkbct7npWiL4xZinjbmmCeBsvM88qKBqsO8fwgkg2rSn9n8MUeq5Ldb9TVX9muESOXEOhY8kuSN7EnarrmGab2J2rElB22e1jlKMYxRm3EWVaWsPyqtTYTSeVXjiDHgE7Xv1qsMNXW9ZGqZ6keiFFhzzqXhtvWpkWHFPfYNIv40AgxotR5VBijs+9HRh7A0NkjANK9CuNjvEj3wqEfr/wDqapem1XrM0JwDG3uMD9aorHerYujNKPFGuZdxQvdvYLt+NTYUSl4xh7ygK6+LNvbzAG1ZVh8gQAH7XDb4/wA6t/CiYdXkRT2xdRdYydgL7k+FXjJpUjzFC+2FosVhpW1lISpJGkBnN/haoObZhgVw8qKGZ2Ugd3QAb+dWj+hMPhFWfskvcaR2ha5O3KgubZmnaP2WX63a667FlXpcKNqeURG+PsAcEZ9BFh2jkBDa2OoGxsQAL39KumEzSBwLzWH6vUj1FUnJeGMRDqEcbOW5h1AAA/eo9gOEMULO8GFtf8T6T67CmhF/BJS0WlZsMAbshuNg2s1AyiLDrMCSnW3vH5GvP6HGkapYYj10sWHztTMcmGS/aY5b/skAj508l9Jc4hrMTE1j2noBGzGpkWHjKXCuW299uyHmfSghzfA6AqrNIQblkSR2PqVp6PMA8ZWPAYqRSfxLo5echBtS0vYXIovtBt9q2KGyKDoBtfwJ6nzoXhbdkbqG293vgt5akN/lV9zNeyXW2XxRj/7ZkF/gCaqT+0bsiezw2HQ+K7/O1BxivYfJXoTjc0jd1+0YeSUgLpMUztpA2AtoFcMLhZD/ANlmNz+rcj/Ey/xqxZBxU2KNmxyQsfwrDv8A4mNqt0XDykXlzCZr/txRj5A/WuSQ1yW6KpkeVEOpjw2JiKoyh5JIk2O5BspJPnaiuQZUMPIZREkLEW1yYouTfn3VUCpmJwWVxj73FXI56sQx+QNqHy51kkdyFjkI8EL/ADN70VxX9/gpyfQ9NmQiuBicGty3ixsW1W5+NQsTNh8SpTFTPPbePsoW7j/rCwN7UWzri3CYFkUYbUXQOoRFHdPK5tsaHYz2qzRgFcAyg8i76f8AKK5uK1f/AEnVO7POFuHo4e17L7UQxBvMgXfe+kWHX605mGCclgKg5Z7ScVipViEUaXvazMeW+96ljiJhK0cq2ceBuKjJw9HoYJXsrOZ4GRbdoBY8j+VD+yCAW5jne3lV7zTCmVF0rqt09bUBw/BrO4uCukggHe+97VnlHZ6UZpoix4IldSlT4gEEj4UqIgqbG9uleDAmDETqAVcEOB0Ktz+HOnWi0nUuwPMUKGYNxCk26D/ah0uHNWCS7DcVElhNrUrOTIkXewGKFvdUGqFLzrVcvw39Sxa23KN8qyeQ/SrY+jLkfZomEyrCbacFIbfrK31Y0bwsYUjs8GEJFrl0X4bE0CbjBo01CJT6kn6VCf2j4n8KRL/dvVI3R5DmXeJMQfwwKPNnkt6AAVKjwWJY/wDcKo8EiP1ZqqOEzzEyxhmmC3H4Ram8yMxiY9rISLciRzq3JolJ2XR8hNz2mLm/xRRj6XqO2XYFffm1fvYh2/LSQKyybL5rtrvdSAdRJtflzPWrPluDjVAGK3WwNrH1INFSbFcePotBxOVRd5lhPS+gyG/q1d/zJy2Ifdox81iVR+ZFCoMFDNJFE4JjaVVYAlbgg2sw5b2olw7FgGxZgGWwgoH7xLSG6+u1K5yiy0MXNWkeSe2mEbRYd2PnIB8hyofmftexDKdEEce9rklz86s3GmViXBHscOkLrImghVQ9evhWZ8Q4adJUd0iQ3DBdWsErtcjbn1FJKU3qwukBsxzSbEtqkYsf9chUSPAsQxW5CgFiBcKDexY9L0VwsGIMxlQaXYsD2abd/pbpt0p/C8NYjSSDIqNGWbcKGSM7mzc7E/Op79FFFAibLGWISkNoYlVbxKi5AFO43L+xK3ZGBVW7rBufIHwPlRw8MxK1pJY17yqdUoIu41BrDmOl/HakDC4JFv2yE6dQCqSdQa2gm/Ub3rqYG17HMojgSNX1B3MZJTsjLZrgBSB1I61NlyW4JginJubao9ClLbbGxBvejfC/FuFjUxqTpUkAsAl1/CfWiGJ45h5BxfYbXY336edWUVRKUgZ7R4WH2CRhYmBlb95SlVtsxaQWZy1uVzyq/wCZpHjMPgmcFkPb7e7uNJF/hfancLw/h13XDoCPjQacnovilBfuK97O1tJJLb3FCg+bXv8AKrw8ULRmRkBYbVAxGJaKM9nEH/ZFl/KlZG7yxTa4+zGsELcHofCu60aINVaPY5ABttS8FKS173qBKvSnsK+ne9Ly9F9kGfLVmmmxJlCswCBSNgi/xO9C1bVsDerOcvhYMSDc+ew2PIVEwWVRobi59aWUXZojPQN+wm24NNtgDbberJJCDTS4M32BNDgDyAvC4AiGZSOcbfQ1iEnT0Fb9mmbQ4ZSkjjWwICDc7gi58KwvMcE0baWHL/V6NcdEOfJsss7AQ3KarEHw28KESY4WIWJfe1A2uRbkt/Cj/bp2TDQTyO5tsOhoPPmi/eBIEXXa17sVt4E0yR5EHfsOZGJJoy11UMbEAWtbwFEsXlTdlJd/wE+tqG5LmEs+s9xOQIUaeg6fxo3HlLEbuT3W5dRb/aq1onLspmKySYF9d+6oc6jzVuRBvvy5VY8mwkaR6S4JHIqb+Jt5Gq+OHJXsWIF01DUQLgdBc86OcPYKJEsZFYmzd030m24NuRoRYsuthvDvGrqQzd1421WFwNQvWox4CME7yEm/4rf5QKy2NEIOkG+m42vuNxt4UIxXtgx7NZZI0vyCoL/U1zkkyuKTrRrHFGAjXCSuI7dnZ77se6em+/WsY4h4sYnRGRp06LlRe177HoaVNn2aYoFScXKrbELE9iN+dkoLmuXSRtokieN+el10n1pHt9D+O/Y9BmeNnYtGZGu6XKAACQ9xL9BfkPjXpyHEt+kdI7dqPvJgCCn6RbC9rnkORockMgBVSwBsSASL2924HPrSlygk7jc9TzJqfIt44/SeMngW5bGwjaMgIpckOSHA80A3ppo8Gp/TYiT9J7iKouD90RqBNiLk02uRjrak/dLzJY+Qrr+DKMQhl2YQK47DBSysCD32aS406WVlReRbe9WnAZbmMjaosAqXCi7Rge6xZT3jz5A+tMcB5/8AZJfukB7SynV+e1utWXPPaBj1meONUAF+UZY7WvvfpeqxdrdiT43ony5RPDhIe3AWT7Q7HT0MisfTnT0UVgLn50PwmY4ibCTfaixkSeFtxaytsLeW5p9Yo7C5HI+fK1/SqwM0+yeZkA3k+FeJO1j2S3B2PTl5VG1xC9lLc65mDfhK/wC1DItFMM6YJmxO5pn7cRSM4i0N8/pQ95e7esbZ7MEmg7FmdTsNN51T4sQWYKgLN4AXuelaXkXDqxx9riCAFFyDsF8b1THchcrjBbE4LLi4LsQiAXLHawHWqLxf7UFTVBgLdQ056/uD+NDvaL7TDiz9nwx04cbE8jIf/wA/WqCD4VVuujz5ZJT66HPtLF+0diWPMnmaPJbFLpNlI5MevrQCNL86JYeRQdmNQmrOj/jloNx6dDAKSCvXbe1BZs3TUdGHQ3XSQbvvv3hbkavOGGWxL35UPqxf5UWgzzCqB2UQtzFkVfrVkk0ZY2ig5DiMS5sIXUAWGmFhf1JG5q0YbIMSxB0MP3jp+VeZr7TWiZlSBbgndiT8qg5Z7QMVPLoZkQWNgq2326k1RNULPeyRF7I5XN5MQqjwVSxA8Lk2otl/s8w2FuXxjC9r6mjTlfyvSGxUrX1M5tz586p+eZKxmZm0he1EZLMAQXFxsTe3nXXXoS1JVRoWHGWA2EizEWvZi/02qZhs5wsIPY4YbDoiryHiRWd8LxRxOymZGJ7pVd7BTs4PUGrLBjFNrIzXuPDYja1dbfw5ScSRifaxPv2OECjxkY2/IEAUN4gxD4qBcRKqGUgDuDa5PugXJqs4rFsFYLh4x932bNIxbvKT94tzsas2WmafCsdQV73tGttJW2gr8qTvspykUzFZZiHA7OKQ3DsLLpuEtrNzt3bjao8WQSI15pIoxaNjrlUnTLsrBQTe1rnwojiOHsY5AZ2B7RkvJL2YV2Gtwd9gbelCBkUSqGfEwrdC4Ve+1wbGPbqRuPGpqSLqLa2FtWFXZsSW/SL90hfdf0ZB6q1QDisEhuIsRN+jNpHSMG1+1UhBf0+dT42y9X/+RMuv9UR3QqfEbMG+VDXziJb6cImoqt2lZpCGVr6gu1h0I60W7Y0UrDXDeYSSyxpFDDGoVgSFZ2K31A6ifeFrXtVjz7D4552WOQhWJOwCjUybjUfEAflQbhXHYqWZduzS8lgkegB3AYrvvy5DzovxLloaRS0+hbJfU9r3LLe3iNqqn+JGVWS8jidMNjVlk7Q6IJQdWqyjbc+Wn50WiKgbAnc9PyoHwdhYwuKjR9evDNfY+8ha2/zo3g8ZcAqpN7WsL8/Sug/ouTZKTEN0jAv5GlI0l7mw+FOw4PEPyjI9Rb61Lh4XlO7Mq/G9UdtCR7M5x2dwxYjEx4mOWWzjsyjhNIIBsduVMZfg1nwmKlBZTEy6Uvq7rEc9rkgelaDP7N8A0rTTuzs3Ma9K7fsiieCbA4VSkEQAbmFXnbqSazrC72bI53FdlW9m+BUCSRlJcEAXHS17i43oT7Y+NGuMFE1ha8xHMn8KfUmpXtC40xPbYeLBKY3Cs5K2O1xbUOVtr/nWcYXJ5cXI808mxYln/Wbrbyrr4riLKbyO2BFUnlUpY7VY544oUCJbreg0jAmktsqmkqQxopSIAedeO1Jj3NB9CN2xvERaSR8KumUY4GJSedhyquZll57z3UWIBBO+/gOoo9k8kax6Q+vTsCo2Px8qrF2kY/TIWfYiMMxMRLllZSWNtI/CV896Zy3PnMxVEjjWR77L7u2wUncCpnEGJjubxFy8YCkm2llO5sOfOh8Ofv2l40jjDhVYKotYEb78jvuaK7Cq4lyjw8zhrsx2F+g8jVd4jyUmR21IABGW1NuQ1xcD8VqsQw8jc3JuLc+YHT0oLxFlakodaD7tj3j71jyHnz2qkuiMVsYyLDQxTH74SNfSoUXDKRcsD0q44fGgEaYybNfc8x1G1UjL0w0UylZdZsunSLC5uGU35W23q4x42+yr4W62Pw6UENNUyuYrFyLMY0SBWUOpLKSzq5v481o5wqZZIz2rX5BfwhkttYAb8jScbgMwlmP2aDu6tYcqFszLpI1NuR5Woxw/wHjEDdvIlvwjVq0i5JtalSdjN6KTxDw0BLJrlRVJQ3kfpIbayBz09aBnAYWP3sQWP3gPZJqHd2jIZtirc/KtK484OVIllZlNuZ2BA6Wqhw5Ire5DJJ6A2/M2FSkmnWzTinqmexZnELaMMzW7M99+ovrBsORpqTOZ7kRxQxqQ691NTaXOogsx6dDbarZk3s8xU4uojjH7b3Yf3F/nVlwvsYB/S4pvSNVHza9dwl6Qyko7szjIsRPNiF7fEFe9qJPu306QQBbptWrLwPg8QFaeXXYdGCjx6b1X804BgwnfkTtIx+ORi6j1HIVCXieCKyxEWHRF2/OqxjS2ZpTTZoWBwGBw1+xi3ta6gtceBJqSc5CjuRKo87D6Vmc3tGIGyj1dv4Cm4faYl1DruTa6nbentehXJmjTZzK3UD0H8TQrG4+Y8z+ZvQv+mS3u3ptsSx2J2606SZNyY9qY76r0tZOVzQt8RpNw1h132obmfFMf4TTfikKrYxjME0s0skjaEfu2HvFF5KD+G+/51CzDFRBQu4VeSr3ah4rOdW4a/wAaDz40nnWRpN2bYOlSHsRjU3CR28ySagl/SkO/nSSaBSNrs9LU5G1jUcvXmull0FXYUzqDSVPiL/yqfwlKtmUjkb3+FWL/AJfviAuuQIFH4RqP58qK4DgLC4YEtKxJ56mC8vICq44viZHIq+e4mMKhaLVsy2vbc20kW8PCh+BkxjlPs+FN1UpdYzuDbdi+19udaVDicLHtGuu36q6vmRUs55IdkjVB+03/AKqKpxjezloA4ThrEsBrGj1YfRamS+zxJApmlIC/q2Xnz7zVMkxsrc5reUagfM3NRhEp97U/751fKnVekTutjuD4SyqAjuB2BBGpmla/jbe1GY8zjQDsoDt1sIx896GxEDYWHoLfSieXwo6EAJ234e11aDfyUi/pRdoblyO/pyU7AIo/vOf5U6kU8puWlbyFkFEI8xhwyqmKmwySkXIQFb/uoSWp7LuIo59QijmbSNmaNo1Y+CswF/Wk5Rfb2NsFwZajFu9GxT31Ddqw9QOtPHLVaMPHFLLc+5tDYdSdVtqno85iYhIcLKTzJEot4m2m5prF4pS0bNiH1JzWHuq566hv+V6RydUcoJdjRyowSmUGJIFS7LpZpAf1tQbceVql5dnCTxrIjq6NyYXAPqCNjQ+THors8MH3sg3ZrFmt5eFCmy3Fze+SF8LhQPQLXK70gtpF0eIMpVgCCNweRHUVl3FfsoA1SYedYl5lGsbD9mlcQ8SY+D7swylVPv7aSB1uN/zobkvH2DAvjY2aTc6hqkUjpt0NHneqCo30CsL7PoBvLMz772IQfnRjKslwQkEUQiL8+82o7eZo/mnEWXTQAOivGe8AO6QenLes1z3Lg0ynL4pAgXc7+943Y00mvWwbujVoeE3t3nUfujb86rWb4DFwOLNB2PU3+tV3KMuzBAWkxGgEWKli5AHh0BqLmRVyFlxLlRuVHMnzIGwpXk1SR3jTl2KzzNEvZ5U26Ib/AJ1Wps0j6ajUvF5VAPcQj1Yt8jQp4tPICpcvpbgl0ccat9rivRKDyppj+zTeoA8iN6F2OkkSC1IaWkM52pFccti9XlXA0i9dSsrSRrcEkzjvSkX6Cw+dSFwac7avNjqobjE1ppvY+RoJhsdPC4TvML8rEg/GtEHoxO/pdVPQbDwFTMswySSaHfQSNvM7bXoXhsQ7DvLp+NTEWqk6t7LEuShSQICbfilcKp9ACafWWJUZZmg32AiB258yb3oCvaS8tb/mbUxml8KgeVGAbYWGrcC+9uVcrY9QQ/EDTjJfxFvgQaALxevRbevOrhw/xTgJWRFssrbBSL3Nr7Gi6qiVbPRnjAAskdxt2jrufiajY3i423lO/RB/KrTjsPDMuh1DLz8PpWXccZK0M6Jg43ZWTku+kg23JPWptUVfI0DBZOkoDdrrv4GkZxwtqQdlMYSL3OxvflfwrN8oyvMYZY5W0xKp3VmvcHxUUax00kpPa4h7fqp3R8OtdxfwHL6yncS5tJgsWVEzPJHazg+IvsL0d4c9pWYS3DwlhYaWEek36ksxt4UTwOSoTePDh2PNiLk/E0dh4amY7kRjw5/lah45dA5qgI+ZYzEDQdKa7r3iD723SnOG/YrBGrfaV7YmwHesLD0q0YbhREKuWZmUg87DajwxR8B+dO4fRsbZWofZpg09yHRbwN/rXsnAw/DI4HhZaOx5mxO8e3jqH0p18eF94hbeJAtTKvg0lZWTwZH+MFrfrGw+Nqy7OczaKVwscI7xHdW+w2G5q1cce0IyNJh8ObIAVcnYudiCh8OdZbmOaMSQfH+dSnNS0hVFrY3jMzLMb/LaoXbm1IAJNxXhaoujQk12LLmmyT1rt64g0o4mvL1xNJ1UB6dHpeuvSL1xNckNxZsGFhFuVTQR/sL/AEqfl+URxfpNUnrt9KsuExEYHcjAHpWrFG4o8+UOTK9Pw7IYS8DqznkOn5+NAcpw2OWcNLpQKd1ax1D4VbXcIzFCQGN7A7fCm5JW52H96mm1ei0MBJXP+iuq+i0puIDazaXHmtDMPqO/dprEEX351NzfZqWCIE4i4SOLmaWKVY9Vu4V2Fh5UrJPZ52EiTPMzMhDLpFheissojXV5gbmw35UXzDCA6IvekvdmRyAoAHO2xJoxl9IZcCTtdnfaGY7ajUuDLpm5i3qaF59xguDHYxWeUDvEnur5eZoNhOPcUTcypa/LQCP50znBEHjdbLpJwyHHfYn02p2Hh6JPwgeZ3oBH7TAthKqm/wD47k/4bVN/4xw7HcSgn9Zbem19qrHImT8YfjiReR/Lanhih4UB/wCJcP8A+ZAfDe9PR5/h/wDyrfwFyaPJPtnJUFMS2rkxX0A/jUJLk2WY/FV/lQbF8f4JCV7Uu45ois9vMnkPjQLMvaOTpOHg7jEgPIbXtzsq9PW1JKUF7L40XPGY18OjSu6aFFz3SCfADesszTiFJSzyknV+Hew8qY4g4jaa2t72vZbmwv5VTszxuo7eFQnJS/0Ua+C8zxiE93l08RQp2ubnvD59aSwNeNUW0NGK9nNIAe6GHxr0TeXyrzf4V4XNAZ0j0yMenypBQ9aUHf8A18a8Mbcya6zuzwpamzSreJvSbVyClyOtXjUpxtXhFErFJaNiwvtLR0N43PUbL/Oq9mPtILEqFcb25j+Brq6tXqgYopyLVw1n0uIUFwgW22nnt47VNnz2NCQyuT6j+ddXVnyTaRocVY1l2eQs3uP+Y/nRGRFY3F/jXV1TjN0FqmNy4NZV7NhsTf4jlRJJCkbBfeC8z4gbeddXVZSezPPcjMpskkaRizgkk3O/PrSospffvLt5H/XSurqlCTBkirZChzLsd1W7Hmx6elOpmpC3NyT19fCva6rp6MtHkudlF7g7zdTUDHY9wmmMkFt2YnvH9m/QV7XVGcmmXhFNAy7RRsqtYMDqt1Pj9al5nnLhQF2AFregrq6mg7GyRSTYNlxZf3uflUeSAi2969rqD7Jx6Ix5kdK9011dQkhrEE14TXV1BHHoBPWu011dQAz3bawrwx9b11dXDRYiQUmurqKKpH//2Q=="/>
          <p:cNvSpPr>
            <a:spLocks noChangeAspect="1" noChangeArrowheads="1"/>
          </p:cNvSpPr>
          <p:nvPr/>
        </p:nvSpPr>
        <p:spPr bwMode="auto">
          <a:xfrm>
            <a:off x="0" y="-754063"/>
            <a:ext cx="2133600" cy="15811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8674" name="AutoShape 2" descr="data:image/jpeg;base64,/9j/4AAQSkZJRgABAQAAAQABAAD/2wCEAAkGBhQQEBUUEhQVFBUUFRQUFBQUFRUUEA8PFBQVFBQVFBQXHCYeFxkjGRQUIC8gIycpLCwsFR4xNTAqNSYrLCkBCQoKDgwOFw8PFCkYFBwpKSkpKSkpKSkpKSkpKSkpKSkpKSkpKSkpKSksKSkpKSwpKSksKSkpKSkpLCkpKSkpKf/AABEIALgBEgMBIgACEQEDEQH/xAAcAAABBQEBAQAAAAAAAAAAAAACAAEDBAUGBwj/xABTEAACAQIDAwcFCggLBwUAAAABAgADEQQSIQUGMRMiQVFhcZEHUoGhsRQjJDJzkpOywdElM0JicrPC4RU0Q1N0goOitMPSFzVEY6Pi8DZUZKTE/8QAGAEBAQEBAQAAAAAAAAAAAAAAAAECAwT/xAAcEQEBAQADAQEBAAAAAAAAAAAAARECITESQYH/2gAMAwEAAhEDEQA/AO6Usp0PoN/sMm92+dTU+l/9UTLrFUpy4CNemenIerK1vWxknIG11Ibu0kD0dIBw8Yqw4K8QRJEx7j8pu65lcO4tZvQeETYk/lID3Eg+2QaCbTvxLj+ubewyxTxN+DMe5yf2JiGsh6Sp/OGniI+bqYHuP2Ss42ai5uOY+n/slZ8MRw4dXT7JTTHEdveB7bSxTx6njp6BIHDW4whUkq5W6j3Zb/ugPhD0X7jC6KlibdVu4E+uWeUB6vCn98ymYjQ6Hth08WV+65gsamYfm/Np/wCqNcfm/NX7GkFLE5hcX8Tp64ec9vr++VEDNaIPIsW1j3+2QivMtLmeSYdbm9rgdhIv6JQV7m3XNBFsLaeH7pEWLdn62Me711R9khJHUPAfdK1bGgcAO+wt7IF16oHH61S/rErPiSek91yfbKfLX4w0ueA+6FxLmivCp4XrPh98nVAvUO29vXCaiSiT0gd5sZMKC9fhUUfZI3xgH5RPcW+8SB9oHoJ+c1/rQvbQ5W35R+kp/dGfF5eLN40zMzlXfS7H0mMaBHEgd+kaYvVNpHoZj3qkgO0GPV81b+yVSyecT+iL/bHNVb81Ce0m3quZNWSJOUudZMtBjwVvCQHE1Dwyr6AfsgvTZvjMfQAPYJNVb9zv5jeBilb3J3+JijERERwIF44ad0xJaPlvAzR0eDBlNYBpcYeaNmkMVcTSgVMNqO6T1jeInUTK4iNDTpgGlLl9IBWBFSo24E+MtKjecfExUlllYxFSpTJ4k+MgNGaLiQGnCoUpkcCRJgW84w1STBYxFOqCeJJkJpS+6SE05MVFSpkG4Psk/KP1/wB1fuh00khEmIpVajHifUB7JDkMvVFkWWTFQ00IPQe+WeXcdXh++OqwyBGCvUxLnpHoEgZmPbLTrAVIw1CoPVfx+wwlqtewCjuFz6zJ8sZVF4w0BRjxY+MEYQAnSWo0uJqNaOgknJ6xwYV4w0wTWGU1jKYYMYg7RQc0UDLjXiBiM6tC6ISiRyVIQUaFBMyInEG8NoEiiBhKZDUrqgu7Ko62YKPEmUm3lwo090Ur9jX8CINjYpmSgylhMWtQXU3HXY29YloGESiCYhK74+kDY1ad/wBNfvgWLwg0gSuG+KQw61II9UMGBIWgiCz2Gpt3xlxC+cvzhAmjEx5HyoJIBBI4gEXHeOiQOxgAR2jAHqPhAcR7xojKHMaK8RkAkwQ0djABgSkwc0YtI80onV4V5ChhZ4MSZpIrStnhK8hixnjyHNFIKQhRCEF6ptrA2ktOZOJ3lw1OtyBqg1jYikt2e1r3NtBprxlPCb6rWxFbD0qLl6AGZmKhCW+LbKTe/bbp1lZdNaAwnmn+0XE4rBipQKJX5UA0aK8pUFENZ2IqAgaa3JXjx4iUd49rXOINZ3FHEU1p0xUdnqUXFw7LSQstySvFl4a2hNejY/btCjmz1UGRczgHM6J5zKtyB22mHtnyjYTCOabl2qKASqoRYMoYXZrDgR18Z5vi95gc9lLfB6VF81qdKpQLJlBpqWa9qhJIcTXxuyVxWErVauYGhhhVXLYco5U/GdrswFuuDdV97NtLtqthqeGWzjlQBUIGcuEbQ8AAKZ42lbZG71TAbVwlKoULFlqcwsQAc4tcgX+L65leTyoP4TwujA52FyQQfenHC2k7feL/ANQ4P5NfUa0tv4kn69CpVNZcRpn021lxDObpinvNUtg8R8hV+oZ4vQxtEYB6ZA5c1lZTk1FEKtxn6Nc2k9h3qe2CxHyNX6hnhE68Jsc+XT23cR7bPofoftvL+OwtSpUutapTFuChSlx3m9+4WmXuS3wDD/Jj2tN4Gc25GTjN3mrLkqYhnW4OV0VluOBsT0GQYbdnKgCVQotcAUUsL69c3WewJ6hfw1nH0fKjhco97xHAfk0+r5SNpZI2/wCC6yjm4kjVf5IecB53bGfAV0zOuIUNY68iL/WmOfKlgzoVxA1B/FodAQf5zshP5TcEyke/i46aS9PdUk7Tpq1tlV2410OvTRPH58qNu/VDhhVp5vi35NhYatwD26Ja2Nvhh8a7JR5TMq5znp5BlJtobm+pmrU4r6fYRJ211WQNm4kHSsnhUH7U2Nl1KhU8qyswYi6qUAAA6GAvrfWPeSUT7ZdTE+aPeR3mft3bIwlF6zKXWmpdgps5UEDm306em0iLWM2glIXckDryswHeVBt6ZnUd7cIxsMRTv2kqPEi0DYW2Ex1FMRTDKrk2VrZlKF6ZuRoeuebeVysVxtMKSt6AY5SRcmo4ubcTpLO18ewpUDi6kMDwKkEHuIjMs8D3dwPuhcjVK9MslaoKucmkRSViVykC5sOObiZo4HF4ynQWthsX7zynJ89hTJdVDBCGJB5vSL8TxhJXtyiORPM9ieULGo6JiqBZbaslJ+WqdIKXIQm3j1zr8Nvzg3Nmq8i3m11ai1+9xl8DGjbMSyKjiFqDMjK460YMPEaQ1aTVS5ooN4o2GPOd/d+8ThMRyFDk1HJo+cpmqXbNcc45QNB0Tg8fvPiq/wCNr1WHm5yE+ath6ps+VE/hE/I0v2pyRno4zpzvrY3ToE4vMjtTYUqzXUI5ZRTN1CupGvC54S7icYKmIqNyQqVDSzs9T36rVcMqWZdKZsF8yVd0aJevUUNkJw2IAbzCUtm9E1KNWhQJxFCo+LK0nzFxyVJylSixCgDNb3w6nj0TN9Iv4anVq03BzEgMSn5KIaQPxV0FiZV29s9HWmKtTJTbV+StUqoM1MKuQaKSxQ6npvAx22KrlCG5MVs/KpTGWmyjC0mC9eUE8PGVWofjhbjif83DiZaLD0Uom6UlNWmaYapU98Wpyho5fezzRlU6dus2cDWZtn7RzMWC4dUQEkhEANlXqHHxmbUTnP2vh/8A833zX2Rg3q4DH06alnekqqo4sxZxYeEI4/cBfwlhf02/VvO12/YbxYQk2Ao3JJsAAMQb36OE5vdbdnG4XF0q9TCuqUyxJdkSmLoyjM5PNFyNfbPRGTBO3L4z3PWqrwYBTySDUIovdwCSbkXJY6DhLVnjYwVYu7AK1kAu5FqbE62U9JAtfquI22dsjChLoztUYqoUqLZVzMSWOgtYdesztjbzU2xVgxFGqVpopQX90m9udm0GReAHEcZLv5s41qdLk2ZaiOxUgCwVlysDmFjfSZxrVHa+8Ir4TFpybU2TDO/OZGDKQy6FSeBHT1zx3lZ7BuXsdqbVmxBNXOgp2KAqaYLGxCrY3L9PVOjbdnBt/wANQ9NGn/pl43GbNY24zhsBQym+WmoPY1s1u+zCb6D2y3hsClNAlNVRV0CqAqgdgGg6fGUWxARmFR6QOZioDgHkzqlw2ua3Ho6pityli/xbn8xj4KZ4EmNQqCL2NgDlaxNuHCe9YrFoKTklWGRyRnHOGU6XB6Z4YNsYGw/BzAcQBjaot4rNcWOShisYA2mvQQbqQe4iGuLQKNdOF7G17cL2lh9q4Am5wFa5/wDmvf1pJ9nYzZ1atTpNhsRSV3VM/uwstPMbBiOTGlyOmbtYdL5KKwbE4mx+LQX0HlP3Td8nG8dSrUq4d7Faa5lZrly2ZVNzwscx6OgQd2t1K2BxL8jhhydRTTeo9cswUFirBSNBfLcaniO2ZnkqoMmMxCupRhTsUa9099Atr0C2k51uPTavcBFRHtjVJYwic30ySNUBE5nyiH8HYn5E9/xlE6faWKFFFa1yz06YF7XLuF426BmP9WYPwLbNE2DumqFlurobglWym4B0PUdJU1leTA/guiOo1T41XnEeV9vhydmHT11a09d2RuumEpclRJCKeYGu2UEkkFr3bUnXTj2TyXyx7PrLjFqNTYUzRRBUAvSLhqhK5uAPOGhsdZJ6l8db5NVts6glswqriKhuOaLVshQnhrmHHqMs7Q3RwmKw/IoORTlWb3ohQMQF5NhlN1PVYW+L2RvJo+TZuGS1861a1+r35gV6idezpm/XwKVaVWnRbIKgqc5b3So98zWvxzMTbTUSYrjd5N0sZbDnB1dKFFaJUPyTvlK84i+U3C9PdaP5R8WuFpIadGmTULg5lJQZVBFgGAvc9XTOu2galKmhpKXPKU6bgAm1NnVWcjsBLejjMjyi6bLxP6Kfrqf/AJ6YK8a/hhg2ZESk3nUeUpn1Pb1TX2f5ScfRP47lR5tZQ/8Ae0b1znFjNN4y9u2bvfXq0adQ06YL00c2D2BZQ2nO7Y0yt36XwTD6/wAhS/VrFObTmfKc34Rb5Kl7DOXtOm8pf+8X+To/VnMgz0zxi+uh3HHwpv6PX9iyPZ9O2DqD/l4j6+H+6HuMfhNT+jV/2I2FPwSp8liP1lGZs7FqslhR7OV/wdGSVONT+k/5+HkNd/xI6Ty1h0k+46I069ZpbL2M+KqVBSC1ByzOXzMKNE50YZnA57jIOYt+OpGsiqti2bo51Cxa4DELhmyrpzmIU2AuTOu3UwBwt6tapyFMkEo5XlKrDOQrdCLzjZbknpta0oUwcHWdVArNTsnKuNVGQc2mua1NbHgOvUmWKu3nfR6SMONitxf50lI19o7x08VTaklKq6tocoQlrWbz9OAnNYnZmHQkGjVV8pYByACLgcQ56SNBrNKht4UUqsaSUwlNqhyjLmIsFBNzxNh6Zyu3durVo4eriQt6iVAQFJQ5agsQNRaxXr4QrY3Z3exJxQqmkyomYhrX0uAoWxNjYnj67T13NrxnhWwceuJxFGjTrVMxOVRmqELTtme2f4ospOhHDp4T2HY+zuQQICWtmJLEklmbMx8SZKk7ajSJ14d8IhoADXF7W/dIqQJMfaW5uDxFQ1K2GpVHIALut2IAsNe6baCOVmhxm1fJ7s5aFVlwlEMtKoykA3DBGItrxuBPAuU0FweHUeM+rjTkLYJT0RLiY+UGriRNVE+rKmyKZ4qPCU8TsGkR+LX5oj6WcXlvkkwn8IviBia2IcU1o5LYmstizOG+K46FEv8Akxze68TmZ3tSABd2dgvK6AFidJ3dPBmkDyahT2KBe3dON3FwbYbHYpKtl96SxbmhlNQkWvx0tMa1Jjt8fshMUnJuaircNem7U3uvDnLrbslrY2xUwtLk0aowzFr1ajVXubaZm1tpwg4XEqW5rKdOgg+yaKmJSx5ztzHFcZWVixTlARY86mwQDMnidO2Hu1yOBw2SmGyPUaorKCwbNYW01FgoFj1Qdv0b4usfzz7APskeE2e3KUaa1HpLUzF8gQ3y0i3CorC9+m0lumNSvvLTCnWoP7Or9glYbfoV/eajsy1LIyOtUKwY2sbiw4yfEbDCAk4uqLC9iuFvprw5HslGlvoMBhsLyqipy3KOWNmqUaWa6ELozrZhoOA9AiDXwWOw+CYYTL7nRSTRLX5KqG5zZHJNzmZtCb6S9iMHai64YgPz3pEnRarln49AzMe6W9nY1cVSVjTR6bgMjBQ1JlPA5WvbvmgKIGgAHRoALCEZGJ2iKOTMLio60x53KOcq68OMwPKSfwXX7eSH/VSdhUwQINwDqGFwDZhqCL8CD0zjPKjpsyr+lRH/AFVgrxOMYssFjpOusPZd31+CYfT+Qpfq1ikmwh8FofI0vqLGnDXbHC+Up77SqfoUfqCcyDO73y3ExuJx1WrTFNkbIF54U5VQLYgjjcGY3+zLaP8AN0/pUnpl6cbKW47e/wBbswlc+unGwABw+R8y8otRFCoWquWq0iBTp8WJCns6yJrbu+T/AGjSrE2o0w9NqbOzLUyoxU3CKdWuo46dc9G2DulSwt21qViOdXqc6qw6geCr+aLCS1ZHNbB3HeoAcSTTp6e8gjlagyqvv1RfiiyDmJ6TO8wuFWmgRFCqosqqAFUdQAkypJFSRp51tf8AjVf5T9hJWmRv9turh9o1kpkBTkc3UMczU1J16uyYI3qxHnJ9GJZKxsdfjHTJUWpbKyUxY6BvflJHqnUUNjYPFBRVp0K2UWprzSKSeaoU6cOieY4PfXEUzmAosbWu9LNYcdBe3TPSdwdqPjcPy1bKGSs6gU1CKVCAC46fjnwEl6XjdYNTZFHC7xYNKFNKSGg7lUFgWy4gX77AeE9Uw51nmu2qgG8mFJNgMKx/xM9A2erNeo2mbRV81O3tPGZqxpRssZIcgYCOIrxCUKK0cmNeQMViyQgIVpE1FyQjciJLaDC6A0xHCxEwryGuLxeED1sX0G6WPGxzPIAtsVhh1LW9VID9qS08WHr4wA3yuoPZapVFvFTAP8cw/wAniD/doj7ZK2l2moNTXzQD1Tht590xVpoAWIpqwTW5QEkkLfo7J3WPF3PcsoVRoR16ddj0G0Slaey6q0cLRWi91WmqAjg2VQDfqOhkh2pU88+r7pyGPwzXsjtTa5LBHZVc+cLEX9olE0cQP+IrfSN9plnFn6ddiN56yuQCpseka8Jib342vjcHUorT5V2yFVRSXJV1bQDjoDOdr0cSWPv9T0kH2iXt3cRiaGIRzUzhc11ZVswIIsbC/TL82M/WuJbdLHDjg8T9C59gkL7s4y38UxH0NT/TPovZm3qVfQ8x/Nbg36LdPdxmiaGsfTWRibBwWXCUFYWYUaQIINwwRQQe28U3OQEeY6a/rPNOGKcIrDCTuyZRCAjBYQWRRAQwIAMYtA8K8pv+9K/dS/VJOZBnQ+Uup+Fa+v8ANfqUnNCp2+sTc8cKmvPXvJKPgDfL1fYk8c5WeseTXEFdmhU+PUrVgnZqAW7hM8m+Hrp8RufhsVjExT5mq0LItmtT5hLAFba6uemdOiyls7CCkgUa24npZjxJl9FmG6NYjHtEZUNHtFaPAExgI5EQkBrFGikZImA0IyMmADGCWjtAIkacTvFhDhMQa6ficRza46Fqi5Rz1a8ewnqEKm3w2j2UcT7cOJ1eNwi1qbU3F1YWPZ2jtE81G202fjVpY2pk5OlWVHIZhUR3o8meaCeCHw67xYsrpscuarYcbAdh4aHq75UqgjQ6Htj4badPEOtWi4emx5rAEA5TY6Gx4iHtP49+wAg9I43HURf/AM0szFZW3Gth6p6VR2Ug2ZWCEggjgZcw251E00JfEXKITbEVOJUE8T1zN3ge2Gr/ACVT6hnX4bREH5qfVElpIw23Jo/zuKH9uftWMNyqY4V8UP7VT7UnQGNJtMjAbc0dGKxQ/r0j/lzqdzarNhiru1Q061ekHc3d0p1Cqljwvbq00lUGWtzD8Hf+k4s//YqD7I20reyxR80UYjOtCjwp2DCK0cR7QFliyQwsVpB51tnyOUMRiKtY16ymq7OQBTKgsbkC63tKB8h1HoxNb5tP7p6kRFkl0yPLB5Dqf/uqv0dOdZuVuImzVcLUaqXIN2ULkFgLADrnT5YYEmp1CRZMsACEIw0YjwVMe8geK0a8V4CMYCMTFmgHaK0ANFIg5GVjloJMhDMkbJEWgFoWHFOU9o7vYfEkGvQpVSBYGpTRyo42BYXAlnPFypmlcniNmpQxAp00WmgsVVAFQXBJsB23lbaR557hL289NqVRcRqUFkqjzRqEfu51j3gzH2jibuSOFlmav4yd5W+CVj/yn9Yna0xzR3D2CcFvI/wSt8m3snfdElIRigkxZoXCtLW5f8VPbiMX/iqo+yVC0s7kv8EHy2K/xVaZiV0MUHPFNMqkeMDCBnRoQEcR7xAwgowjgxXgNGhxpFDlkgWMIV4Q4EcRhHEaYcRGK8cwmGjxQSYXDmMBGjiTQ+WMBCEUIa0EiPeMTIAKwSsImCxhUZWNCaBKGq0g6lWAKkEEHUEHQgzznaWCOFrGi1yujUWP5VK9st+teHgemejmY282xvdVGw0qIc9JvNqDoPYRofR1QPPNvH4NW/QM9AInmu1MTmw1UEZWAKup4q4NiPGeksZjlV4hMURMYGZ9aEBD3KPwNO2piT44qtIw0W5b/Aqfa1c+OIqma4pXSZopDykUIYCGIAMkBnVBLFEDGJkBCPAvCzQHBjgwbxwZQV44gXjiRUghSMR7wmjBj3gCKE0V4xMaMYXTmIGDFeEo80fNAivAKATHMEzIEmMTHjWmgxjEQorSgCJG4kwEfLIPMvKbsU06b4qmNCtq6jptbK/2H0dsxf8AbRRJ1w9Uf10P2Cex1KIYEMAQdCCLgg9YmXW3bw540KJ76afdJkV5mPLJhumjWH0Z/aENfLDhP5uuP6tM+x5377pYU8cNQ+iT7pC+5ODPHC0Pok+6TIONoeVrBkgZa4uQPiL0n9Od7u9s9qGHp0nsWXNfLqvOqM2hPYwlJNw8ECCMLQuDce9roR6J0S0xJevFDFJcvZGgCDHBiim0EDFFFKCEeKKAgYWaKKRDQoooU4hCKKSoMCDFFLEK8YmKKAJMSmKKAUa8UUBxGMUUgFo0UU0FHiigKK8UUASYxjRTLQCIiIopAhHAjRQDtGiigf/Z"/>
          <p:cNvSpPr>
            <a:spLocks noChangeAspect="1" noChangeArrowheads="1"/>
          </p:cNvSpPr>
          <p:nvPr/>
        </p:nvSpPr>
        <p:spPr bwMode="auto">
          <a:xfrm>
            <a:off x="0" y="-850900"/>
            <a:ext cx="2609850" cy="17526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724" name="AutoShape 4" descr="data:image/jpeg;base64,/9j/4AAQSkZJRgABAQAAAQABAAD/2wCEAAkGBhAPDw8PEBAPDw8PDxAQDw8NDw8PDw8PFRAVFBQQFBQXHCYeFxkjGRQUHy8gJCcpLCwsFR4xNTAqNSYrLCkBCQoKDgwOFw8PGiocHRwpLCwpKSkpLCkpKSksKiksLCwpLCkpKSwpKTUsLSwsLCwpLCkpKSksLSkpLCksKSkuMP/AABEIALcBEwMBIgACEQEDEQH/xAAcAAEAAQUBAQAAAAAAAAAAAAAAAQIDBQYHBAj/xABOEAABAwICBAYMCgcHBQAAAAABAAIDBBESIQUTMVEGIkFxkdEHIzIzU1Rhc4GTobEUFRZSYnKSorLBJGSCs9Li8BclQkVllMI1Q2Oj4f/EABoBAQEBAQEBAQAAAAAAAAAAAAABAgMEBgf/xAAwEQEAAgECAwUHAwUAAAAAAAAAAQIRAxIEITEFE0FScRQyM0JRodFhsfAVIjSR4f/aAAwDAQACEQMRAD8A7WiIqIRSiCEUoghSiKCFKIgIpVJKCUUYkDkEol0ugIl0ugIl1BcglFTjUgoJREQQilEEIpRBCKUQQiIqIRSiIhSiIJREUUUKUQEREBEUoCIiCHlUEqZtixektJxUzNZK4tbcNuGl2Z2ZBcr2xLUQyWJRiWrHh1Q+FI5439SoPD2g8N9x/Uue+VxDbMajGVqR4f6P8P8Acd1Kg9kDR/h/uO6lN1jk2/Gd6gyHf7lp57IGj/D/AHH9Sp+Xuj/D/cf1KbrLybjrTv8AcoMp3+5af8uaDw33H9Sj5aUR2S/cf1JusYht5nO/2BWp60saXX2C+wLV2cJ6Z5s17nE7o39S9Nb3D+Zc7Xs3FYlt0T8TWu3gHpF1UrVL3uP6jfwhXV7o6OEiIoVBERARFKAiIghFKIgiIgIiIoiIgIiIJRQpQEREFufZ/W5ajw6bioyL241xzhjiFttT3P8AW5adw7fajeef925ee/vw18suU0nB8zMbIZ2tLwSQWlxbnsJxBegcEP1hvq/5lluDneRzN/NZKPN7r7gvo9Pg9HbEzHh9Zfn/ABPa3F01b1rflEz4R9fRrHyP/wDOPV/zKr5Gjxhvq9v3ltgaFOELXsmj5XljtrjPP9o/DUPkd+sN9LP5lT8jv1ho54/5luBaP6KpwhPZNHy/eT+tcX5/tX8NPPA/9ZZ6s/xKDwQ/WY/Vn+JbiWqMKvseh5fvKx23xnn+1fwwHBGg1OkoIdaJGSNeXYQQLtaXAEXOd27fKuiaRdxZPT71oOinW01S+V0o/wDVIt50g7KTnPvXzvHUrTVmtej7/szVtq8PW95zMx/OjcqXvcf1G/hCuq1S97j+oz8IV1bjo9EiKEVBERAREQFKhERKKFKAiIgIpUIoiIgIiIJREQEREFmrPFPp9y0fsgv/AEJ/7X7ty3esPEPp9y0PshO/Qnft/u3Lz39+Gvllpmg6JskbHkuBYGWAtbJwd+QWZhdd7iM8m7FjODJ7QOZvuWRpzxnbdjdtr+zJfXacRtj0h+XcbaZ1tSJ8JnH+1yrn1ccj/mMc4eUgXAXm0O55Y5znOe1zgWOfkS3CLuGWQLsVvJZePSkMsrWNeRG2SVjBHGcRte7nPdy8UHIZX3q3UzNg+ExiVzO1xatr5C6RxN8RjxG97WGXKFym392fA09CJ0tkTE2tPriMxHX1nw5dWV0jK4Na1hs+SRkYdtw4jm4DeGgrHfCnuYxmtc3OpLpgGh5ihcWg7LXJLbm3IV4jWXiBic57mzukYwl0z4YjGWXktci1y6x32VVW6M6lkbiYGxmKeUNe4NY5zCbkDa7CQd2JYm2ecPRp8PFIisx4zzx9In/mI8ZZ6ikc6KNzu6dGxzvrFoJV5a5W18chm7ZI3CwCkZGXxmV1jx2AWL+NlusFmNHwFgOKR8klmCQvdfC7DewAsAM+tdq3zyeLW4fZG+eWfDH8+vP9eTF6PP8AfVJ5yT91Kt40g7KXnd71odCf77pfOSfu5Vu9e7vvO73r5ntH40v0jsj/ABaejfKTvcfm2fhCuq1R96j82z8IV5WOj2yhERVBERAREQEREQREQSiIgIiIoiKUEIpRAREQEREHnrzxDzH3Ln3ZBd+hu/b/AHblv+kj2s8x9y57w6delI34vwFea/xIb+SWrcGnu1IwtxZNvxgORZSkvjeCLEBuQtbZ5FheDdUG05zbi4tgS0E79pHvXora57bvjbrHksBY2VkeWE53zBsQOXlX19JxSJ/SH5nxOla/EalYxzn0/dnFBAyNhcbCsG51TiNpoAy4wh0jsYG42yurhkl4vbovpdsPsW4jLxTw0x80MyixVPIbHWTtvfi4JOTy35VcMzbjt2XnG7kwxOjMThkEWPM0du/n1rdy8s1Y1o7+4km3FkaQNxPkVw1Xh7W6fs81B/1um85L+7lW5Vzs5Od3vWlaBOLTFOQ7FbWHFe9+1yZ39K3GsOcn1nfiXynaHxpfpvZcY4eno6NR96j82z8IV5WaPvUXm2fhCvJHR6pERFRCKVCAiIgIiICIiIlERBKhERRSoRBKKFKAiIgIiIPHpU9rdzH3LT6/RXwt0URuWBxc/wCra1vatu0wbRO5itWMq8mtOLO1IzDU6rsLTYnaqriLLnAJY3tcG8gJaSCfLYcy8M3Ye0gO5lpHc8kzf+BW8fCDvPSVQ6c7z0lWNeWJ0KtAd2JdKDxQ81RJ+cYVt3Yo0p8yn9FR/Kt/dUHeekq2ag7z0la7+ydxVoX9lGk/mQevHUn9k+k/m0w56g/k1b06c7z0qh1Qd56Snf2O4q0odiPSXL8DHPPLf2Rr0M7D9Z/impW8xld/wC2kzu3npKodOd56SszrWXuYU8EOxp8DmdPLO2WQMLYmRsLWNLtrySbk2yAsNp25WqrHcaQfSd71bdUH5zukq092RXK1t083StcOpUXeovNs/CFfVih71F5tn4Qry90dHCUooRUERLoCJdSghFKICIiApUKUEIiICIiAiIglQSpRABREQY/Th7S7mK050q2/hAe0u5j+S0WacA53z2WBPuXi1veejT6PRrFbdIvO2fELjZzEe9UmRc4bXzIrZerJlVt8m1aZXDWs+e37QVBq2/Ob9oLxT6HoZCHSUz3PAsXCqnZfylrCB7FT8Q6P8Ud/u6n+JXkzze01TfnN6QsdU8IImHC7Fc7LC4I37VWdA0Hirv8Ad1P8Stt4MU5OIClY23cTitnc3mcJBZWIqk5TTaYZK4NYHFx5LWyC9b3bV5aLg/FDLrWzU4IDgGxxVDdota73uyV5774jz+9SceDUZ8XXKHvUXm2fhCvKzQd5i81H+AK8vbHR55Euiocc1RVdU4QilQSAFN1SioruioUtKCpERAREQEREBERBKKFKAiIgIiIMTwldaB3MfyXOtJQvkaQx4Yd9r8oNrehbxw4qzFTXA7o4c9g5fyXL5tPuz7joPWvHqxm70ac7Yyy1M0sja1xDnNABIFgTvsjpVgH8IX/Q6D1qy7hC/wCh0HrWdsrNobEZVbMy113CF/0Og9atHT7/AKHQetXbLO6Gy61SJFrI08/6HQetVDT7/odB602m6Gy6xQXLX26dcfmdB61V8cv+j0HrTbKboZpz1S52R5liW6Tcfm9B61ebVuOWXoCu0y6Zo2m0sY4z8IpmsLGlg1OMhmEYQTlnay94pdJeNU3ppnD81dotB6uKLVSSwPEbMTWuxxl2EXxRuuNu6x8q9TK50ZDKgNbiNmzMvqnncb5sd5DluK9MR9XN47aTH+KhkG4iaMn2EL10c0xd25rGOI7mNxeOe699lgeFk7o4JHsJa4AWIyIzsluUZI5s5f8AqxS/P0FcddwlqPDyfbKoPCWo8Yk+2VneYdlvz9BS/P0Fca+UlR4xJ6wqzLwumZk6olF9nHPWm9MO135+gpf+rLicXC6Z7g1tRKSdgDzuvvXqGnKm9tfL9tyb1w7Mi8GgZS6kpnOJc50MZJOZJwjMr3rrDIiIgIiICoL1WVauszKwx+mNKSxBohhdO8kFzWOY0hmYvd2W0LCaR4ZVFPFC+WjkYZJTGBrYblx7hote98+QWsvJwwmidUYZNWcDWgY6t9K4G2IkYWkHuhtK1XSVPE9jgxlM1+RZNNpYy6sgg3Dchycq4zacumIw3Su4ZVEPwdslJI2SdxY1rZITikxcVoN9lrcbLardfw0qYpIITSSiaaIlkesh40jRd+YJsB7dy0OXUzNdGzUxTw4Girn0jOWuNuM6JpGE3AN92LJRKYJzeLVQPilDXTT6RncZIx3TYsQ2HLPb0q5lOTfazhtUMqBTikl1zomSMixwdzeznEgn/FcWvyeVUScOKkVb6dtJKXhzH6vHBdsBc0E7bYiL5Ytp2rQXSwzFssTWU5ZJaR02kJzJNGNrGXFw0m2YzyVrHFIWVEYZA0B5mbLpGY1E9gQ0C4u3MHZtvnsTMpybdpDhdJUSy0c9LK9rJRromvhBjY5pLACHC52cu9apAyB8kkbqKR5jdIxwZKBhlF8LCcWYBtc+9eWSSInXsa2GMRudJG6ukM8z9jTvBtsAy3rxvdEC6UNDIiwExNq3mV8jiLvJ23tybFmYXL2UVPTyh/6E92Br2hzZQ0a8Ob3QxZtAxb87KxDDTSwvlbRv4rAY5BLZmROtLm4xfIZXv6F5nGOPG/CBFxcMLKp+O57om2ZVOGNmLE1pjc4MZDHVPu0WN7nlz3q4Zy9BgpnQOnFHICMJDzLxNTY4jhxZuxW5L2VuWGmEIn+COHGGImW7dUQzBZuLJxcXXy3LzhsbRhe0SNe8tZGyqkAYywDQSNoG85qljYwGska2Uvc6wbUvDGAdyHW5AFoy9VVS07ImSfBHtc9zmyXmu2+I6sMFzbi7bAZrIaC0BSzzMinp3xseHBjmzOuZAAbHCdmEOWHipwWt1mGQg4ifhWEXvccXk5FnuCoaK6mwgC7ng2ndMbap+VjkFJyNin7G1A1ji1ktw0kdvlOYHlK5ZXNMU0sYLrMke0XOdg4gX9Fl9BTsuxw3tPuXBuE8JFbUAA98Hta0/mlM55pZ5I60g2z6Ss/owkvbmdoWuxRDa422e1bJwfjM00ccYxvc4AAK2hKzzfRQKplja9pa4BzXCxa4XBG4qQi7Dw0zjC8QuJLHA6l7jc5bYid4GY3i+5Ynhs/9HePo/wDIdSz9VBjaRyizmnc4G4PStc4YuxUjnbiWn0Ot7wudumGo6uVzUsTrYo2uI5XYr+9WTo+DwMfQetXg++7YNh3qCVzFj4vg8DH0HrRujIr3wRtGfFMQffpKukqMSqEWj4myCRtmkXsGRtaNlvzXrDrleUOV6MqSsO08Gz+hUvmI/wAIWSWL4NH9CpfMM9yya7x0ZnqlFClUSiIghxyVm6pr6lsbbuIaCbXKxvxzD4VvSudrRlqIa7wk4Cuq6h83wjBjsAzV4rAC3zvItNnnEEclMKGOZzNawVL4XmRxJNn2tyXyz5Auou05D4ZvSqRpyDwzOlcuTblmj9J6uGKN+i4pnMYA6SSB+N7uVzjhzKssrXCqfP8AFsZYYmxtp9Q/UtN7mS2HN3F2+Vdb+O6fwzOlQdOU/hWdJVZczk4QE7dEU+7Klf8Ak1USaeJN/ien/wBq/wB2FdN+O6fwrPaqTp2m8Kz2qjldTpRz/wDKY2/Upnt9mFeV9UT/AJYPUSfwLrh0/S+GZ7VQdPUvhWe3qTkjkbqv/TR6mT+BUmr/ANNHqn/wLrnx9S+Fj9vUqTwgpfDM9qI4wQ7XmU0RwasNEerkDA7F3fc7bKmucXxuayi1biBZ7Y34m58nF3ZeldmOn6XwzParMnCCm8MzpKuTDkopte5kDabUmSSNmubG8loLgL2sPet20B2OHU08U5qcWrJOERYb3aRa+LLatiHCGn8MzpR3CKn8MzpUyMo5uS5Hwi4LyTV82B4bi1ZzBP8A22j8l0N/CCC3f2dKxtG5k9QZGHECGi+eZGRWq9Ulr+jOxU93fZmFpt3LXAjpW5cHOx/T0kjZWlxc3O5WwwxhreZWpaknYS0eSxXScQzDI1Vc5tsEbpByluHL0Egn0K0NNtHdtczyvZIwdLhb2qiGsaBYk33kdS82k9PMibZhDnkfstG89Szlt7m6citdxLAe4Lh3Y+cBtw7ibX5Ms14paX4TRua63bcbhygYnlwsRttcLSa3SLpHEkk3Objtd/8AFvugzekg82B0ZfklZ3SS5hUdj6subVMYHJdh6lZPY8rvGovsHqXVpIVbMC3thzmZcrPY9rvGovsHqVP9n1d4zF9g9S6oYFT8HTbCZlywdj+u8Zi+yepZjQXASobKwzSRSMBGJtnC43ZBb4KdXoo7KbYWJlkaeFrGNYwBrWtDWtGwADIK7ZUx7FUq0IiKiooihRWL4QUBmisL3BuLOc33LRNIUL4RcxVLhe3axO/3LpzlQWrFtOJnLUWw5A6oPi9f6mpVBn/V6/1NUuw4EwLPdQb5ccMx8Xr/AFNUqDKfFq/1NUuylqYFe7hN7jGN3i1f6mqVtzneL1/qqpdqwKMCvdwbnEyXeL1/qapUEu8Xr/U1S7cWJhTu4Tc4eS7xeu9TVKg4vF671VUu5YVBYr3cJlw0l3i9d6mpVBLvF631NSu6YFGAJsTLhZLvF631NSo43i9b6moXddWFGrCbDc4cyN7shT1nqahbxwN0U9gGKN7Be/HDgfbmt6wBLKxXCTLC8JJcFMTn3TRdt7jy5LUmaZe3ZKf2j+Tl0CqpGytcx7Q5jhZzTsIWv1HAKlN8BnhJ8HO8gczX4m+xS1JmcrFsMQzT8o24Xc4sfYsNUabdLjc+zQHloDb8nvWem7Hsg71VX8/C1x6Yyxeel7GchdeadjmXvgia8YvrFxv6FiKSu6GvUb5KmQNiaXNuMTtgtfMX38y6/o6AMgjY1uBrWABgJOHyXO1ePRmgY4GhrGgW8iy7W5WXSKxCZmVhzFTq16C1RhWkefVpq1fwphQefVqtjFdwoGoLrFUqQqkaERERUoUoo0gqLKUQRZLIiBZRZEQTZRhRERSQqFKKopREVRChEQQiIiChEQFUAoRBXq1LYlKKNKg1VWRFFRZRZEVCyYVCIhZTZQiCsBTZERREREf/2Q=="/>
          <p:cNvSpPr>
            <a:spLocks noChangeAspect="1" noChangeArrowheads="1"/>
          </p:cNvSpPr>
          <p:nvPr/>
        </p:nvSpPr>
        <p:spPr bwMode="auto">
          <a:xfrm>
            <a:off x="0" y="-842963"/>
            <a:ext cx="2619375" cy="1743076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726" name="AutoShape 6" descr="data:image/jpeg;base64,/9j/4AAQSkZJRgABAQAAAQABAAD/2wCEAAkGBhAPDw8PEBAPDw8PDxAQDw8NDw8PDw8PFRAVFBQQFBQXHCYeFxkjGRQUHy8gJCcpLCwsFR4xNTAqNSYrLCkBCQoKDgwOFw8PGiocHRwpLCwpKSkpLCkpKSksKiksLCwpLCkpKSwpKTUsLSwsLCwpLCkpKSksLSkpLCksKSkuMP/AABEIALcBEwMBIgACEQEDEQH/xAAcAAEAAQUBAQAAAAAAAAAAAAAAAQIDBQYHBAj/xABOEAABAwICBAYMCgcHBQAAAAABAAIDBBESIQUTMVEGIkFxkdEHIzIzU1Rhc4GTobEUFRZSYnKSorLBJGSCs9Li8BclQkVllMI1Q2Oj4f/EABoBAQEBAQEBAQAAAAAAAAAAAAABAgMEBgf/xAAwEQEAAgECAwUHAwUAAAAAAAAAAQIRAxIEITEFE0FScRQyM0JRodFhsfAVIjSR4f/aAAwDAQACEQMRAD8A7WiIqIRSiCEUoghSiKCFKIgIpVJKCUUYkDkEol0ugIl0ugIl1BcglFTjUgoJREQQilEEIpRBCKUQQiIqIRSiIhSiIJREUUUKUQEREBEUoCIiCHlUEqZtixektJxUzNZK4tbcNuGl2Z2ZBcr2xLUQyWJRiWrHh1Q+FI5439SoPD2g8N9x/Uue+VxDbMajGVqR4f6P8P8Acd1Kg9kDR/h/uO6lN1jk2/Gd6gyHf7lp57IGj/D/AHH9Sp+Xuj/D/cf1KbrLybjrTv8AcoMp3+5af8uaDw33H9Sj5aUR2S/cf1JusYht5nO/2BWp60saXX2C+wLV2cJ6Z5s17nE7o39S9Nb3D+Zc7Xs3FYlt0T8TWu3gHpF1UrVL3uP6jfwhXV7o6OEiIoVBERARFKAiIghFKIgiIgIiIoiIgIiIJRQpQEREFufZ/W5ajw6bioyL241xzhjiFttT3P8AW5adw7fajeef925ee/vw18suU0nB8zMbIZ2tLwSQWlxbnsJxBegcEP1hvq/5lluDneRzN/NZKPN7r7gvo9Pg9HbEzHh9Zfn/ABPa3F01b1rflEz4R9fRrHyP/wDOPV/zKr5Gjxhvq9v3ltgaFOELXsmj5XljtrjPP9o/DUPkd+sN9LP5lT8jv1ho54/5luBaP6KpwhPZNHy/eT+tcX5/tX8NPPA/9ZZ6s/xKDwQ/WY/Vn+JbiWqMKvseh5fvKx23xnn+1fwwHBGg1OkoIdaJGSNeXYQQLtaXAEXOd27fKuiaRdxZPT71oOinW01S+V0o/wDVIt50g7KTnPvXzvHUrTVmtej7/szVtq8PW95zMx/OjcqXvcf1G/hCuq1S97j+oz8IV1bjo9EiKEVBERAREQFKhERKKFKAiIgIpUIoiIgIiIJREQEREFmrPFPp9y0fsgv/AEJ/7X7ty3esPEPp9y0PshO/Qnft/u3Lz39+Gvllpmg6JskbHkuBYGWAtbJwd+QWZhdd7iM8m7FjODJ7QOZvuWRpzxnbdjdtr+zJfXacRtj0h+XcbaZ1tSJ8JnH+1yrn1ccj/mMc4eUgXAXm0O55Y5znOe1zgWOfkS3CLuGWQLsVvJZePSkMsrWNeRG2SVjBHGcRte7nPdy8UHIZX3q3UzNg+ExiVzO1xatr5C6RxN8RjxG97WGXKFym392fA09CJ0tkTE2tPriMxHX1nw5dWV0jK4Na1hs+SRkYdtw4jm4DeGgrHfCnuYxmtc3OpLpgGh5ihcWg7LXJLbm3IV4jWXiBic57mzukYwl0z4YjGWXktci1y6x32VVW6M6lkbiYGxmKeUNe4NY5zCbkDa7CQd2JYm2ecPRp8PFIisx4zzx9In/mI8ZZ6ikc6KNzu6dGxzvrFoJV5a5W18chm7ZI3CwCkZGXxmV1jx2AWL+NlusFmNHwFgOKR8klmCQvdfC7DewAsAM+tdq3zyeLW4fZG+eWfDH8+vP9eTF6PP8AfVJ5yT91Kt40g7KXnd71odCf77pfOSfu5Vu9e7vvO73r5ntH40v0jsj/ABaejfKTvcfm2fhCuq1R96j82z8IV5WOj2yhERVBERAREQEREQREQSiIgIiIoiKUEIpRAREQEREHnrzxDzH3Ln3ZBd+hu/b/AHblv+kj2s8x9y57w6delI34vwFea/xIb+SWrcGnu1IwtxZNvxgORZSkvjeCLEBuQtbZ5FheDdUG05zbi4tgS0E79pHvXora57bvjbrHksBY2VkeWE53zBsQOXlX19JxSJ/SH5nxOla/EalYxzn0/dnFBAyNhcbCsG51TiNpoAy4wh0jsYG42yurhkl4vbovpdsPsW4jLxTw0x80MyixVPIbHWTtvfi4JOTy35VcMzbjt2XnG7kwxOjMThkEWPM0du/n1rdy8s1Y1o7+4km3FkaQNxPkVw1Xh7W6fs81B/1um85L+7lW5Vzs5Od3vWlaBOLTFOQ7FbWHFe9+1yZ39K3GsOcn1nfiXynaHxpfpvZcY4eno6NR96j82z8IV5WaPvUXm2fhCvJHR6pERFRCKVCAiIgIiICIiIlERBKhERRSoRBKKFKAiIgIiIPHpU9rdzH3LT6/RXwt0URuWBxc/wCra1vatu0wbRO5itWMq8mtOLO1IzDU6rsLTYnaqriLLnAJY3tcG8gJaSCfLYcy8M3Ye0gO5lpHc8kzf+BW8fCDvPSVQ6c7z0lWNeWJ0KtAd2JdKDxQ81RJ+cYVt3Yo0p8yn9FR/Kt/dUHeekq2ag7z0la7+ydxVoX9lGk/mQevHUn9k+k/m0w56g/k1b06c7z0qh1Qd56Snf2O4q0odiPSXL8DHPPLf2Rr0M7D9Z/impW8xld/wC2kzu3npKodOd56SszrWXuYU8EOxp8DmdPLO2WQMLYmRsLWNLtrySbk2yAsNp25WqrHcaQfSd71bdUH5zukq092RXK1t083StcOpUXeovNs/CFfVih71F5tn4Qry90dHCUooRUERLoCJdSghFKICIiApUKUEIiICIiAiIglQSpRABREQY/Th7S7mK050q2/hAe0u5j+S0WacA53z2WBPuXi1veejT6PRrFbdIvO2fELjZzEe9UmRc4bXzIrZerJlVt8m1aZXDWs+e37QVBq2/Ob9oLxT6HoZCHSUz3PAsXCqnZfylrCB7FT8Q6P8Ud/u6n+JXkzze01TfnN6QsdU8IImHC7Fc7LC4I37VWdA0Hirv8Ad1P8Stt4MU5OIClY23cTitnc3mcJBZWIqk5TTaYZK4NYHFx5LWyC9b3bV5aLg/FDLrWzU4IDgGxxVDdota73uyV5774jz+9SceDUZ8XXKHvUXm2fhCvKzQd5i81H+AK8vbHR55Euiocc1RVdU4QilQSAFN1SioruioUtKCpERAREQEREBERBKKFKAiIgIiIMTwldaB3MfyXOtJQvkaQx4Yd9r8oNrehbxw4qzFTXA7o4c9g5fyXL5tPuz7joPWvHqxm70ac7Yyy1M0sja1xDnNABIFgTvsjpVgH8IX/Q6D1qy7hC/wCh0HrWdsrNobEZVbMy113CF/0Og9atHT7/AKHQetXbLO6Gy61SJFrI08/6HQetVDT7/odB602m6Gy6xQXLX26dcfmdB61V8cv+j0HrTbKboZpz1S52R5liW6Tcfm9B61ebVuOWXoCu0y6Zo2m0sY4z8IpmsLGlg1OMhmEYQTlnay94pdJeNU3ppnD81dotB6uKLVSSwPEbMTWuxxl2EXxRuuNu6x8q9TK50ZDKgNbiNmzMvqnncb5sd5DluK9MR9XN47aTH+KhkG4iaMn2EL10c0xd25rGOI7mNxeOe699lgeFk7o4JHsJa4AWIyIzsluUZI5s5f8AqxS/P0FcddwlqPDyfbKoPCWo8Yk+2VneYdlvz9BS/P0Fca+UlR4xJ6wqzLwumZk6olF9nHPWm9MO135+gpf+rLicXC6Z7g1tRKSdgDzuvvXqGnKm9tfL9tyb1w7Mi8GgZS6kpnOJc50MZJOZJwjMr3rrDIiIgIiICoL1WVauszKwx+mNKSxBohhdO8kFzWOY0hmYvd2W0LCaR4ZVFPFC+WjkYZJTGBrYblx7hote98+QWsvJwwmidUYZNWcDWgY6t9K4G2IkYWkHuhtK1XSVPE9jgxlM1+RZNNpYy6sgg3Dchycq4zacumIw3Su4ZVEPwdslJI2SdxY1rZITikxcVoN9lrcbLardfw0qYpIITSSiaaIlkesh40jRd+YJsB7dy0OXUzNdGzUxTw4Girn0jOWuNuM6JpGE3AN92LJRKYJzeLVQPilDXTT6RncZIx3TYsQ2HLPb0q5lOTfazhtUMqBTikl1zomSMixwdzeznEgn/FcWvyeVUScOKkVb6dtJKXhzH6vHBdsBc0E7bYiL5Ytp2rQXSwzFssTWU5ZJaR02kJzJNGNrGXFw0m2YzyVrHFIWVEYZA0B5mbLpGY1E9gQ0C4u3MHZtvnsTMpybdpDhdJUSy0c9LK9rJRromvhBjY5pLACHC52cu9apAyB8kkbqKR5jdIxwZKBhlF8LCcWYBtc+9eWSSInXsa2GMRudJG6ukM8z9jTvBtsAy3rxvdEC6UNDIiwExNq3mV8jiLvJ23tybFmYXL2UVPTyh/6E92Br2hzZQ0a8Ob3QxZtAxb87KxDDTSwvlbRv4rAY5BLZmROtLm4xfIZXv6F5nGOPG/CBFxcMLKp+O57om2ZVOGNmLE1pjc4MZDHVPu0WN7nlz3q4Zy9BgpnQOnFHICMJDzLxNTY4jhxZuxW5L2VuWGmEIn+COHGGImW7dUQzBZuLJxcXXy3LzhsbRhe0SNe8tZGyqkAYywDQSNoG85qljYwGska2Uvc6wbUvDGAdyHW5AFoy9VVS07ImSfBHtc9zmyXmu2+I6sMFzbi7bAZrIaC0BSzzMinp3xseHBjmzOuZAAbHCdmEOWHipwWt1mGQg4ifhWEXvccXk5FnuCoaK6mwgC7ng2ndMbap+VjkFJyNin7G1A1ji1ktw0kdvlOYHlK5ZXNMU0sYLrMke0XOdg4gX9Fl9BTsuxw3tPuXBuE8JFbUAA98Hta0/mlM55pZ5I60g2z6Ss/owkvbmdoWuxRDa422e1bJwfjM00ccYxvc4AAK2hKzzfRQKplja9pa4BzXCxa4XBG4qQi7Dw0zjC8QuJLHA6l7jc5bYid4GY3i+5Ynhs/9HePo/wDIdSz9VBjaRyizmnc4G4PStc4YuxUjnbiWn0Ot7wudumGo6uVzUsTrYo2uI5XYr+9WTo+DwMfQetXg++7YNh3qCVzFj4vg8DH0HrRujIr3wRtGfFMQffpKukqMSqEWj4myCRtmkXsGRtaNlvzXrDrleUOV6MqSsO08Gz+hUvmI/wAIWSWL4NH9CpfMM9yya7x0ZnqlFClUSiIghxyVm6pr6lsbbuIaCbXKxvxzD4VvSudrRlqIa7wk4Cuq6h83wjBjsAzV4rAC3zvItNnnEEclMKGOZzNawVL4XmRxJNn2tyXyz5Auou05D4ZvSqRpyDwzOlcuTblmj9J6uGKN+i4pnMYA6SSB+N7uVzjhzKssrXCqfP8AFsZYYmxtp9Q/UtN7mS2HN3F2+Vdb+O6fwzOlQdOU/hWdJVZczk4QE7dEU+7Klf8Ak1USaeJN/ien/wBq/wB2FdN+O6fwrPaqTp2m8Kz2qjldTpRz/wDKY2/Upnt9mFeV9UT/AJYPUSfwLrh0/S+GZ7VQdPUvhWe3qTkjkbqv/TR6mT+BUmr/ANNHqn/wLrnx9S+Fj9vUqTwgpfDM9qI4wQ7XmU0RwasNEerkDA7F3fc7bKmucXxuayi1biBZ7Y34m58nF3ZeldmOn6XwzParMnCCm8MzpKuTDkopte5kDabUmSSNmubG8loLgL2sPet20B2OHU08U5qcWrJOERYb3aRa+LLatiHCGn8MzpR3CKn8MzpUyMo5uS5Hwi4LyTV82B4bi1ZzBP8A22j8l0N/CCC3f2dKxtG5k9QZGHECGi+eZGRWq9Ulr+jOxU93fZmFpt3LXAjpW5cHOx/T0kjZWlxc3O5WwwxhreZWpaknYS0eSxXScQzDI1Vc5tsEbpByluHL0Egn0K0NNtHdtczyvZIwdLhb2qiGsaBYk33kdS82k9PMibZhDnkfstG89Szlt7m6citdxLAe4Lh3Y+cBtw7ibX5Ms14paX4TRua63bcbhygYnlwsRttcLSa3SLpHEkk3Objtd/8AFvugzekg82B0ZfklZ3SS5hUdj6subVMYHJdh6lZPY8rvGovsHqXVpIVbMC3thzmZcrPY9rvGovsHqVP9n1d4zF9g9S6oYFT8HTbCZlywdj+u8Zi+yepZjQXASobKwzSRSMBGJtnC43ZBb4KdXoo7KbYWJlkaeFrGNYwBrWtDWtGwADIK7ZUx7FUq0IiKiooihRWL4QUBmisL3BuLOc33LRNIUL4RcxVLhe3axO/3LpzlQWrFtOJnLUWw5A6oPi9f6mpVBn/V6/1NUuw4EwLPdQb5ccMx8Xr/AFNUqDKfFq/1NUuylqYFe7hN7jGN3i1f6mqVtzneL1/qqpdqwKMCvdwbnEyXeL1/qapUEu8Xr/U1S7cWJhTu4Tc4eS7xeu9TVKg4vF671VUu5YVBYr3cJlw0l3i9d6mpVBLvF631NSu6YFGAJsTLhZLvF631NSo43i9b6moXddWFGrCbDc4cyN7shT1nqahbxwN0U9gGKN7Be/HDgfbmt6wBLKxXCTLC8JJcFMTn3TRdt7jy5LUmaZe3ZKf2j+Tl0CqpGytcx7Q5jhZzTsIWv1HAKlN8BnhJ8HO8gczX4m+xS1JmcrFsMQzT8o24Xc4sfYsNUabdLjc+zQHloDb8nvWem7Hsg71VX8/C1x6Yyxeel7GchdeadjmXvgia8YvrFxv6FiKSu6GvUb5KmQNiaXNuMTtgtfMX38y6/o6AMgjY1uBrWABgJOHyXO1ePRmgY4GhrGgW8iy7W5WXSKxCZmVhzFTq16C1RhWkefVpq1fwphQefVqtjFdwoGoLrFUqQqkaERERUoUoo0gqLKUQRZLIiBZRZEQTZRhRERSQqFKKopREVRChEQQiIiChEQFUAoRBXq1LYlKKNKg1VWRFFRZRZEVCyYVCIhZTZQiCsBTZERREREf/2Q=="/>
          <p:cNvSpPr>
            <a:spLocks noChangeAspect="1" noChangeArrowheads="1"/>
          </p:cNvSpPr>
          <p:nvPr/>
        </p:nvSpPr>
        <p:spPr bwMode="auto">
          <a:xfrm>
            <a:off x="0" y="-842963"/>
            <a:ext cx="2619375" cy="1743076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770" name="AutoShape 2" descr="data:image/jpeg;base64,/9j/4AAQSkZJRgABAQAAAQABAAD/2wCEAAkGBhQSEBQUEhQVFBUUFBUSFRQUFRUWFRUVFBUVFBUXFRQXHCYeFxkjGRQUHy8gIycpLiwsFR4xNTAqNSYrLCkBCQoKDgwOGg8PGiofHyQsLC0qLSosKSwpLCksLCwpLCwsKSwsLCkpLCwpLCksLCksKSwsLCwsKSwpKSkpLCkpLP/AABEIAJYBUQMBIgACEQEDEQH/xAAcAAAABwEBAAAAAAAAAAAAAAAAAgMEBQYHAQj/xABJEAACAQIDBQMHCAYIBgMAAAABAgMAEQQSIQUGMUFREyJhBzJxc4GRsxQjNEJ0obGyCDVSYoLBFSQzU3Ki4fAlQ5LC0fEWg5P/xAAaAQABBQEAAAAAAAAAAAAAAAAEAAECAwUG/8QALREAAgIBAwEGBgIDAAAAAAAAAAECEQMEEiExBRMiMkFxMzRRYYHBsfAjkaH/2gAMAwEAAhEDEQA/ANxoUKFIQKyD9Iv6PhPXSfDFa/WQfpE/R8H66T4Yq/T/ABEIw21GC0LUatxIkFy10LRglGtU1EjYULRstdAo6irVEZsKFo4WjKtHCVeoEHIIFo4SlFipQR1YoEHIRCUYpSuSjBKltG3CGSp/d/YykCSQ2Lf2Y5AA2MjDjbkBzPhTD+iXKhih7MgsW4XA5DnqbDhU/s+CYYViMr5yoszqAPF3A71uGVeHPkKzNZmSWyLNXRYts1PJFtdRud38PK+kkhtewHfdiOJAOl+fICpPB7qAnIpe1iQMpUA+MhHe1/0FR0WzANLLK63BkZSsKX87s4xZpT+8TbTjyomPgxQQLFMyovIgN7gBYC3LhQU+8eOkwmM4KTm4f6YeZjhZCnao5sCS6uW/y5rDxvR8RvPZGU9jdsvDtlYWNwRmXQVC7OxtpGtJI8jmzyHvEkH6qi4AHVjpU6ilA7ZWIW2aSxYEte139h0Ogp8a8HLGclJtx4sf7vbScxFIpEIItK02sTlr2UqgOW+veJJ0FDeCDM8cMsBjCIAqQS51BNj2iBraMB5o4nXjpT3cpIZ8V2bZUIQ5oyezaTjwDWJI0PAnTXSpfaKYAOwbt5HQgrFlCnu/UQixI4Nl8NBVCm1LwFb7tSvJba6ooU25UwjEiMkoOuVDrrcrqeZHLTprUAVI0Oh4WIsfdWxLjoFyhBDKkqMqxOLCNwSVBA1AN+J6aG96rflHw0RWORlWLEtfPEpJUJchTmAsQdLNfvcqOw6qTltmCzjimrha/hlAIoZaMKMFrRpAYS1Fy0tkopWk4isRtRWWlitFYVW4kkxsy0kwp0yUkyVBxLExsVohFOGSiFahtJpiRFCjlaLaltHsKONesdxv1XgfseG+CleUANa9Ybjj/hmB+x4b4KVma9UkQZOUKFCssiChQoUhAoUKFIQKyH9Ij6PhPXSfDFa9WQ/pEfR8H66T4YojTfGiM+EYgBRgK4tKKK6KMSKmC1GC0YLRgtWqIzYUJRwtGCUqEq5QK2wqpRxHR1WlAtXKJW5BVSjqlHVaOEqxIjYTs6Ww0ClhnNkGrnovOgFoSDVUzZczDNmBy5eLFtNRpa19cwqjUzUMbdhGmi5ZFxZMy3xWaMXyl0ARR3ljGigjiSTwFwBck1KbeneKIRRsmQAZQtsumllIuW958OtVrZuNTOSwGcs1pGbvdnYB7gaKSQD7bcKtWAwjSyBs6PDYBmznDFV+qbPqVGpsOPDS9cxkUVHfFW/7ydJDUznJxm1H8c8eiIYbZKIDLZWI4SkhvZEt3I9NhUPjMdPiGyjMY72K2EQa3W12t4Va94NkzYjGusK51BFpQAoCqoDSMeQ4gcrhiAMtIRR4OEZXmMpGlsOuYAi+hdrKeXA1Ys0WvE6Ab3OkQ+B2dMPN7FPABm+64qQGFnDAmTuNZZFVBZlPnX4npTr+nIPq4ViOeaWxI5Wspt4+nlSkO8kKnXCt/DNy8QVFz46cB7ap6nE1SZZ3TjykP9mbtnvXJljHfBcBoDHpexNzHIL3FuPDnXThlkcpJKSihihkjyyAg3tmDG6+Fvq6W4U+wO9OClTsiJoVOpvqpPO4S4487Cn6bJytHLCQVF8jXBuSpW1tdbZrdOfWqcMlji2mW58ks7uapkZsqENeLKJJo27W5uJAuUeaD54I1OW9+7fgAJjG7A7SGOLmyFCGILBPOTTiMvdFjrbhTtdj9iscr2A0ByjVgDwtxUgFiCDca8jakhiVhmV7mUzKsV5FAzk96NyQAFPZkjVdbAEjjUo5JPxFEml4cXN+n3Rj+3djNhcQ0Ta5SBe1gwNrEe8cKagVrW++yy2ElllC3YKEfu8VNwFVvNBCEcjqBasoAroNFl72PsZ2oil416nLUUilSKKVo1xBrESKKVpUrRWFVuJIRK0mVpcrRCtVuJJMbslEK05K0my020mpDcpRGWnBWiFai4krEgK9Wbj/AKswP2TDfBSvK+SvVG5P6twX2TDfBSsrtJVGIxOUKFCsYQKFChSEChQoUhArIf0h/o+E9dJ8MVr1ZF+kN/YYT10nwxROk+PEjPysxG1KJXAKMBXVxgBbqFFpVRSIWlUNWqA3e0KqtHC0WI0ui1aoj7rOKtLKtBF1pUJU0iAAlKqtALSoSp0Kyz7pYXLhMVNcqS8UIYC7c3IXnckqPbUJtjCyRSI7KxZswJXVuiqDzsoJ00uaNs3bbRK4LsIUzPkAFjLkHfPO4WwHto2BeLH4uAZnW5yrlAu5UaXDG1yTfXpXLa+M45nJ9H/B0vZ2XGsDivMTq4KN4csAAZGUquVbkKveBYHvErfQfWbxo89sNA88lrZY7DKTmkfvAAX9tvCnp2HMcVlleVFC5lIREFkIAsAth/CeNVLegMcUIC7NHEGmW5UkNIeBIA4cBQuJbY7kxsuWOaXCoaYvabtCIs7gM2eQZiA7EDzrcbWAA4AChFGoGp4f74VHyKS/op9FhDbQ3rOz8vkKwxUR9GoNJYuMClIISK5iMOxoT1CqtDTBuA4q2bLxvYEMltTdlbzWtwuOvHvDUVV48NlbW2lS0RBIubcOf40RD7FE1Spmw4VosXCWUmzAKVv5jDXUciLj0+INRLbBMMZaRs1mDarfLlOluq/Vt0NRW5+OMMqrfuOArDle9kb2HQ+DeArQpIwwsRoeVX211MqV4p8GZb57NafDSFSSigSouUls3muMvoAb01lMWvD28dPZW37S23K+NxGDiRe5FFIrDukXILFjwI4C3jWUby4QRYuZFtlVz3RwHOw9Fz7q3+y5vmP5K9Q98N30r/pGWorJS8kdrHkRceIuR+II9lJ2rdq0AWIFaKy0uRSbLVbiKxG1cK0qVrhFR2j2IMtJlacFaKVptorGxSiFaclaIVpnAdSEMtepNyv1bgvsmH+CleYCten9yx/w3B/ZMP8ABSsTtZVGJZF2TYoVwV2sImChQoUhAoUKFIQKyT9IQfMYT10nwxWt1kv6QI+YwnrpPh0XovjxK8nlZiYpRRQC0cLXYxiZsmcC0oFoAUdRVyiVOR1BTmOk1Sl0Wp7RRkKxrSqJQjFLKlPRcpWdRabo7SC8ZCrcjMVuSBzU3sbnTwABvyA2ipIWMX77ANbkl1B18SwHtqTSHhbQAaDw5VQ/HLbdJdf79CS4VkHtMPHHILZ0e9mFgys5t3hwtc8utWrydbGcfKHjfJJhoklGgbiJOCm4uLWB5ZvGofaOP7GSJ8ofsnWcq3mkq1kDeF8x/hpxs/e1ocRi+zQL28SoxbUgPrYgaK3eOmtvZXP69Pe4x9v3RqaNqrdWaHu9jnlQmQl3ewsTpqTmIA4a1Rt6Nky4WeSScoe3djH2dz3UsLEEXFsw/lTnB7abD4B3JKugkykaEMSbWtwNqSwcMmJjifFStIUjtmc6hTqQT0v/AO6CzPYqXTqGY43LwlNxGPIOgJubC386e7JaXNrfKw5Amx5HpxtVighLQTS4WGMiH+8GeR9eIjvoo6njUbHvliY8K0rpGpEiRxrYKG0cv3Ab90KAbcMwvyrPnf0CG9r5ZZNjbLLA5tLAfhUiuxrg/jVV2Tv+7qbqnMkBbe43q+bhba+URzO6aIpNr6mwvah8mBxYYstRvqUfa+wJu0ORWK8bgcNKY4XZWKVj3GI55hbh06n8as+297U7RVzFM4LXVCQBrbzdfC9VndzaWJnxqRzYkxw3YtJcLYKo1GYWOpAHGlilK6Q2ZQj5rLtu3snEefZiBqVZTcX4lfDwrUosV8yHIuQuo5krxqr7vtKjAFg8V+7KQV7QC2uU+afHg1r6Ea2OEhzPGeAI/wCl0BuPaH91Ft2uTKzJbvt+it4mBPl0WMjbIJYTFMGtbLdOxJU/WLArpr3l6Vje0Ji00rHUl2J0sdSTw5VtG2NlxYaJmLnM4KhnVpBmcXIy9DY6Vm+/GCiEyNG12kjEkhCkI+b6yEk5b8COWXxrZ7JyRjkceraKc0P8Np+pXnU6A8tLdNb/AHkk+2iFKWVK68Rrp1ClTM6xqVorLTkrSbJTOI9jciilaWIopSobRWIla4VpxlopSn2jWNilEKU7KUky1BxHsbFNa9Obm/q7B/ZcP8JK80la9Lbm/q7B/ZcP8JKwe2FUY+7LcbJkV2uCu1zxcChQoUhAoUKFIQKyby/D5jCeuk+GK1mso8vg+YwnrZPhijNB8xD3Ks3kZiyilgKTUUsErtooypMGWlUFcRKWSOrUis6iaUrGlBFtanCR/fTiXJ2JKdQrRYo6eQxjnTNliI212mb+7MYHojIkf77+4VNLB01plsOC6OW1zsCfQyKx/MafQrbDm5sUDRkk28wEFr8jlBPtoPfsW5+5c+eEVzHujBnY91myLccVjDMfE3tHb/Getd3P2f8AKcW0cq3eUlGuSLSBXJHoHDnwpvj8bFFFDHYO6R3II0DyqGBPgoK+4dKsW60sOFkwM7RytYTMw0VnlC51ku5AyEFtb/UFc1rJyfl+vP5NjS1F/gab2bJeKQYUJkCL2hW9xbVr5r66AGx171NTtN0XKOHD/wB1I7uY5sbPisS+rNHiGA1AF1LLlBvqACPYKb4HZ/aE8KFae1XyFY/E7H2xMfC1hLGSf2gbH31F7/uhWOOKMLdixawzGwAANvST6alk2fl0Xj6Kjdr7MPZluJXvE8Tbnf2UA53OmaHd+GiH2PgAiEnmK0nyTYoASDhqPwI41R1iuoHgPvq17iQMstraaXojJUaRDZ4Gg29+wHhmMsIBVjdktpc65l6XPFaU2PvPly5okuvO2unp51dttxJJE4sRkte/O9UOTAA+nwoTIqkWYW5R5LDiN5ZMSy2GVV4AVcd3r3ueJUAn0G4/E++q9unsW44e01dIoAjADoaIi7XJn6jariipb44d5WmRHF1j7REvqJIhm4dGFxVD3igtBhL6nI+v7t8w/MffU7t3eJYtozSG7BGOg4khcgXXkTa/hUDtjFmVcOL3KYeJW8HIzMNPSB7K0+xouepUvpdi1su606i/VKv2Q6C1ddSfGnIgo3Y12bZzqYw7OkXjqQkSkJI6YlYzKUQinRjohWmoexErXBHS2SgV0pqGsbMtEZacEUmVpqHsbZda9J7ofq/CfZoPhJXnErrXo7dH9X4T7NB8Ja57tpeCPuwjE+SXFdrgrtc4EAoUKFIQKFChSECsp8vQ+YwnrZPyCtWrKvLx/YYX1sn5BR3Z/wAzD3Kc/wANmNolOAlERadhK7hIyOrCJHSka0dUpdI6kJo5HHenMada6iU4WP76TY6RyOOlcWloXI45SB6WGUfeRSsMdLTRX7Nf2pUv6Fu//ZVM5cE11FNmQ2MgHASZR/BHEv8AL7qYbxTGEMAM/bsuSMaljZQ99PNNoxpzY09O0UgjkY2LmWQJHcZndnKoOouRqel6G7okbEidzmHew6EixEqjtWcDgLd9Bz87pWPqcz8kev6CMarxMjNhbrqMPKZ4u++FmkDsMwBPY9mbHg1u0Fv3h41K79bOh+SxEMBPHHeZQ5sqDug97hckjx142p//APIf6pi5Jb9j2UcSHLqXUL2gUaXIaUeHd1qPkcYvEtE7kFosMgS11Uu4uW5FwgNzwBZuNqzHDdFx+4esndvcV/yby2xJjtdZAUA/eZGW3+ce6nuwp7NY0ou7cuGlhnhVnUSkkLqUVG72c8uBHspDEQ9ni5VXgsrhfFcxKn3EUK04qn6WH4pxvw/Ys4UGiYh1ijN/rAi3gRr91CCcBSegqt7TxLyPYa29tZmSDcrRqxmlEsez8RhI4YyMryFgsiEgOBe2gIsQPSNKumzoIox2saq7HzVzBQelyeFYtDgpmlGVGbKQfC/pOgq2YbH4rPkEJAC6NmFr3vw99KTqrIJSmqSL5t7bi/JyGjCSvoyXzZdf2hoeFVzZsYkfpwv6KZ/0bimAZkze+4vxqd3YwhMuVgBa3W9ybe7+dJwc5JjxnHFjaS9y77Dw+WMUviWAYMeCq7H0Af60vEmVbCmmKdS7I3miJmb0MbcfQrUSYrlcm2ZjitjRyYmbFEN2CxdoQ4/tJnDAFRfgWKi17VV9k99COaMYyPRw4+n3irFiduyY17DKuFhYiJVFhI4uO0J5gA90eN+lQuCwxix8ifUmTtVHRrjN9+b310PZ2F6e5P1BNdq1nqC9P7Q6GGrjwVLnDU3eGtlZbM1EQ8FItHUs8OtNpYatUrJJkY8VI9nUi0dIPFU7HsamOiFKeMtJMtKxxoy0mwp0UpNxTDpjUrXordL6BhPs0Hwlrz2Vr0JumP6hhPs0Pw1rn+2/JD3YRgfLJYV2uCu1zYUChQoUhAoUKFIQKyzy7D5nC+tk/IK1Osw8uI+ZwvrX/JR3Z/zMPcpz/DZkMK08VKSiSnKrXcmUcjSnMMXsokYp0qUhHY0pzHFQijp5DB0qtscEcFdxl1aEDVmdggPDN2bAE+AzXPgpp7DBTqVpI1eRAhVIyLXuxmcqsS5OQN+J66c6C1GZRRbCG5mdbajkfEskYZ1gMpVkF7M51lkYc81x/wDWB6NEXAjCYFCbscOEnfmWZGDy8eJa8g143qM3FwzpDIuVCmJnA7S7do6YQAynoUaS1uZztTjePaIxebCwk2OUmQEBXN8wAY6dmFUsW4cDw44m/rJhc48qKK5tcs+z0hjJCRI0pAuWlk70kljyjRGOvNiLXsKeeTeVp8UqlVXsIFLEDzsqiOIDwGZ2J5mpuDZROFaaVCkXycIq2Oed5bKGAU5hEWyBRfM4uT5xzPfJ9ssLLnyhScMUsAQFCT9mAbm980cpPizW0tUXJVuRXN0nFk7s/Cd6dCNBKxt+7KiSfi7VQt69nmHGDNrnjQ365R2ZPuQVpuDT+sYm3D5j4bfyK1SPKjhnaSNkBtGjFrWsASGJPjYe4GhM83KJboZbclfX9EOpNrDnalvlHyeF3jRZJSLANoLk8yNajsJizz4i1qlsKQ4s1ZU5tHTQqSoiMNtTGyf3UZv5vZCwt0ve9PMNHtEsBnXje3Zr7+FWXCRKBy0pfCEtKbObW83x6j/Sq5ZVLogrG9i55JHC7LxXY/NyKZiBqyAIOF8wXiL9Nab7vQYhJwJwhYNYtGCFIB5eFWLAy2Apwi3e/K3+70Sqkk1wATySTkpepJyTAAk8OJ9lVDbWHlkws7Asr4qRYj0igUkfeoa/UvSG/G8pW2GhuXss8zD/AJUKsDqf2nICgcdamMO8jYODtlCuyKzKL6GwIGvPr4k0Ri86MnM+6xuXqVeHZgRVRRZVFh/r486jNtYYrNhZFW+WRkfwjdLE38DY1dDhvCo/aWDJCWjaS8qAhQTYFhZmI81bga+FbffmFCLTvqMGwppu+H8KnJcMQbEEEddD7RTd4KvhmLEQcuH1prLBU3NBTWaCi4ZSVEG0Fr0i8NS02Hpo0FFRmMRvZ0k8dqkXhpvItWp2IYutN3WnsiUgyVIkmNCNa9A7qfQML9mg+EtYEUrft1foGF+zQ/DWsDtvyw/ITg6slRXa4K7XNBYKFChSEChQoUhArM/Lat4cL61/yVplZt5aB8zhvWP+Sjuz/mYe5Tn+GzKY46dpHScS06VK7lsyjkUXhTuOKiRJTyCOq2xxSKPWnkUNEgiqQgioec6HFMJhcxAzKmouzcFHMkDjYXNQe9k6xLEkb5p5laVjmskaMxSBuA0AYyXa9sg4VMbbxiYfDSSSEhbBTbicxtYD9oi9qynElsTMztpJMxKxrayhdSW6Kq6AfzvWHrJOT4f4NHSy2W2i37MxJMIwuEDOQh7Q517IjNmchmt82bhjewPPoXGA2V2uIhhCxzrl+UhMzWxT5jHcysuZ4wxe2gTKG0sbs52NsLEvEiHJFDIUiAyWLFVdrhR/yzkYAsD3mLWN71Zdhu2GkxTiEyHtIcKMk2ZmeOJWCKZApIJl5WCheAC0HFd3HanfuPqNR3s91V7Enj8I8aRTlS/Z5pjE0gAWYjIoOh7TKWIBHO1gL3C2wtnmF2RmzGLDwRs50zMWmlc+Aub+ApJsbK3YwvFM7BvlEl+xAIRswA+c0TtWjAB5JzsaXwGCed5jIAkZlCtGDmZ+zRFKu40CZs1wL3uQSBcGryxpg2XJ3jtId7GGYPLymcuvI9mFWOM69VQN/HVUk2nFPteRHdREuFdHvwysrXPS9jm9FutWnaO0S1ooAJGa6uykERra1zyv05Cxv0OL4LExx40uGBWRpS12LDJnZVBLaksiZj6waDhTqNwk3+CzSx/yX7iuJ2YyMUBuY2K5hpmA4H0EAH20WHGsrBbmx4dR6KmZowhte+U9nm5nKAyX9MbLXZ9lJMASCGABDLpw5W51hvJtltkdOsdxUojTOzMFLXB6EjperBh9lWQWextfib/78Kr52ZMmgs1tcy3ub9dLjXp99Povld9E00sdePPjx9vSlw3w0M5zXoXrY8th3yOmhOvj4W/nRttbxlLR4Ze0nfzE001tnkJ4IutyelVWBpwVDFUuL2PeZeJ80G3sJ/8ABtO7WCRWsNWbvMxN3a3Mt6Tw0A5CtOEPDZnZJvdYzwO7yxvHhmJlllb5bjZDxdU8xNdcpdgAvQNVoxz5m9A/HXhy/wBK7gdgqk0812LTSI2p4CNbBBf6uYubeNArepYutmXrW3GhBY6j8dt44fE4aFVU/KXcMTe6rEl7rbnmZRr1qZEdVSaEzbZX9nCYfX1k2tvA5cnvolVJ0wLHcHZPYmMsxbmeVM5YKlctIyxXqcJ0S4kQskFM5oKnJoKZSxUbDILp1IaWCmMmHqamiplNDRsMg5FSx0zkhqWeP3UzaPWjISGI2aPSmrprUliVpm8dXxYkMnTWt43W+g4X7PD8Naw2VK3Pdj6FhvUQ/DWsPtvyw/IVp+rJQV2uCu1zQYChQoUhAoUKFIQKzjyyD5rDesf8grR6zryxLeHD+sf8go7s75mHuU5/hszSGPWnKR1yOPQU4jWu2bMsPDFankMemlJxR8KfQR1TOQkKQRVIRAKCWIUAEkk2AAFySTytSWHhqnb67xB5fkqX7KMg4ll+uwuywg2IGoN+P+Ws3UZdqL4Q3OiX3uxWHbZiYk9q0k8jDCXVlRFjuO0ZeDXBLi+tythoahtwMFHHJmeJppMvdWMq1r8VcXJIWyixFs17kkVbdj72ttHBPhZ4VQgxIrqgyZXPcyL9SQBWOZdAqlharbhMNFh4zlVIo1BY5QFUAczYanx1PtIrGjJ25TCMskvCisbX3gxqLG5wKxgSh1EuJTO5jR2tlRTqQDw1uQBxou7EONbNMypGZJJJAOyaYo0hGe1pFUsQFFzyXLoOMpjWaWVnlGRUiCxxsADF8oYqXbpL2MchOvdDW1OY1YMDeLCZiLEI8pHQtmky+y9vZSc0o9OWDN3wiC2dgMVK7yHEzDM3ZgpBh0BSIkXGcta7mT8aU3c3e7bDq88s0iyGSQoZWCsHkZhnCZQbg6ixBqWxmJXCbPLO6oI4LZmIA7TJpx4kseA1NZxjvLbDhcPDBg4/lDRxRoZHzJHdVCmy+cxuOOnt41Xvk14SyOOy/wC9W0YsBgJMuSI9m0cCABc0hXKoVRxte/gL3rAlxWWUOgC5WUqOPm2tc8STbUniSaR27v5Pj8SsuJIsqlERAQiA8SASTcniSenSugVXdKvyaengkr9TScHKs2DkkZQZDKt8o7qqxLqQOQAJS3CxHSjQwW9HIH+VE3AUPhiCdHzIfDQAfeL0Xau11w/dZSX5gW0sbH7way9VjufBq6XIlFpklh111/C9Ibe3oiwqAaNK3mpbh+83QVEY/fRBF8yD2h/aFsn/AJqh4yRncu5LMTck8apxYHdsnlzqqiXnAbXZ2zG5J1JY9eJsDWmbtRlY851JAIHC19AAPEkVkm4eBeeW7D5tDduhbkt+dbdsqE3UaW84+zRfvP3VqrImqRnZFStksosLeyoHBbXD4rE4cgB4DGRY+ckqBwbcmBuDy4HnYOd6N5IsDhmnmOgFlX60jnzUUdT9w15Vhy7ekvJPI9pZnaVyrFbZhYBTyCrYD/DV+kwPK3zRn562m57QxqQxPLKcqRqXY+A5W5k6ADmTbpeH3S2bIsck04tNipDO684lOkUXpVAAfG/SqBsTykKVhG0i7rCUYMADeQglJJl+uyjgBz71ibEaxs7acWIjEkEiyoeDIQeXA9D4HWnyQni8MgdxtHStEK04ZaTK1FMHcdvI1eO9MpoakmWkpI6vjKheYhZYqaTRWqWmhplMlHY5iTrgiJoqYvFapiZKYzRUfjmOyKxC6UzkS1SkgpjiFoyLGI6RNa3Ddn6FhvUQ/DWsUcVte7X0LDeoi+GtY/bXkh7sK0/VkmK7XBXa5sMBQoUKQgUKFCkIFZ95W1vFh/WP+QUKFHdnfMw9ynP8NmeItO4xQoV2kjLH0UdPIkrtChJsmF2/tI4bCTTLqyL3fBmIVSfQWB9lZ3uJsxJppJJrsq55HHNkiQSMAb8WJUG/K+utcoVial3NIKxLwtmk7k4VnkadyLyLHPYcA86MygdFSEJGP4qtyR9rOVPmYcocv7crLnVm/dRSpA/aJP1RQoUNlZS/MyPeLtcRl5STSX/wxDsbf9EMv/61Wd+fLGkPa4aGBnks6M8hCoOKkhUJLc+YrlCq6tpEsStsyTejfLE4982JkzBb5UUZY0/wp18Tc+NQGau0KjLh8ByQUGpjZGPPmNrpp6BXaFUluN8mq+T6W8BHR2HvAP4mi+UXDKJEkHnOl26GxK++4v7a5QqmfUKj6lKcUps7Z/bzJHe2Y6nwAv8AyoUKhPoyUeqNL2BljdIokCqo06k9T1NzWk7Lj7pPU5fYvdH33PtNChVWndxZLWKmjDvLBtRpNqFGJMeHjjCJ9XNIgkZrdTmUfw1R8VtEtxF11JXqEtcX8SQPReuUK6LT+HDwZE+Z0F2TMZhiA+pZc/hdb+7wou7e15cPIHgkeJr8UNrgcmHBh4EGhQq+Hi2p/f8AkT6M2/dTyltMRHMl3AuzLoCOo14+H31fQbgHqL0KFB6zHHHkqKoF6oIy0k60KFDop9RtOmlR8q8aFCi8Q8hlOlR8yUKFaGNkhnOthTDELpQoUdjIsYulbRu2P6nh/URfDWuUKy+2vJD3CtN1ZJiu0KFc4GAoUKFIR//Z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772" name="AutoShape 4" descr="data:image/jpeg;base64,/9j/4AAQSkZJRgABAQAAAQABAAD/2wCEAAkGBhQSEBQUEhQVFBUUFBUSFRQUFRUWFRUVFBUVFBUXFRQXHCYeFxkjGRQUHy8gIycpLiwsFR4xNTAqNSYrLCkBCQoKDgwOGg8PGiofHyQsLC0qLSosKSwpLCksLCwpLCwsKSwsLCkpLCwpLCksLCksKSwsLCwsKSwpKSkpLCkpLP/AABEIAJYBUQMBIgACEQEDEQH/xAAcAAAABwEBAAAAAAAAAAAAAAAAAgMEBQYHAQj/xABJEAACAQIDBQMHCAYIBgMAAAABAgMAEQQSIQUGMUFREyJhBzJxc4GRsxQjNEJ0obGyCDVSYoLBFSQzU3Ki4fAlQ5LC0fEWg5P/xAAaAQABBQEAAAAAAAAAAAAAAAAEAAECAwUG/8QALREAAgIBAwEGBgIDAAAAAAAAAAECEQMEEiExBRMiMkFxMzRRYYHBsfAjkaH/2gAMAwEAAhEDEQA/ANxoUKFIQKyD9Iv6PhPXSfDFa/WQfpE/R8H66T4Yq/T/ABEIw21GC0LUatxIkFy10LRglGtU1EjYULRstdAo6irVEZsKFo4WjKtHCVeoEHIIFo4SlFipQR1YoEHIRCUYpSuSjBKltG3CGSp/d/YykCSQ2Lf2Y5AA2MjDjbkBzPhTD+iXKhih7MgsW4XA5DnqbDhU/s+CYYViMr5yoszqAPF3A71uGVeHPkKzNZmSWyLNXRYts1PJFtdRud38PK+kkhtewHfdiOJAOl+fICpPB7qAnIpe1iQMpUA+MhHe1/0FR0WzANLLK63BkZSsKX87s4xZpT+8TbTjyomPgxQQLFMyovIgN7gBYC3LhQU+8eOkwmM4KTm4f6YeZjhZCnao5sCS6uW/y5rDxvR8RvPZGU9jdsvDtlYWNwRmXQVC7OxtpGtJI8jmzyHvEkH6qi4AHVjpU6ilA7ZWIW2aSxYEte139h0Ogp8a8HLGclJtx4sf7vbScxFIpEIItK02sTlr2UqgOW+veJJ0FDeCDM8cMsBjCIAqQS51BNj2iBraMB5o4nXjpT3cpIZ8V2bZUIQ5oyezaTjwDWJI0PAnTXSpfaKYAOwbt5HQgrFlCnu/UQixI4Nl8NBVCm1LwFb7tSvJba6ooU25UwjEiMkoOuVDrrcrqeZHLTprUAVI0Oh4WIsfdWxLjoFyhBDKkqMqxOLCNwSVBA1AN+J6aG96rflHw0RWORlWLEtfPEpJUJchTmAsQdLNfvcqOw6qTltmCzjimrha/hlAIoZaMKMFrRpAYS1Fy0tkopWk4isRtRWWlitFYVW4kkxsy0kwp0yUkyVBxLExsVohFOGSiFahtJpiRFCjlaLaltHsKONesdxv1XgfseG+CleUANa9Ybjj/hmB+x4b4KVma9UkQZOUKFCssiChQoUhAoUKFIQKyH9Ij6PhPXSfDFa9WQ/pEfR8H66T4YojTfGiM+EYgBRgK4tKKK6KMSKmC1GC0YLRgtWqIzYUJRwtGCUqEq5QK2wqpRxHR1WlAtXKJW5BVSjqlHVaOEqxIjYTs6Ww0ClhnNkGrnovOgFoSDVUzZczDNmBy5eLFtNRpa19cwqjUzUMbdhGmi5ZFxZMy3xWaMXyl0ARR3ljGigjiSTwFwBck1KbeneKIRRsmQAZQtsumllIuW958OtVrZuNTOSwGcs1pGbvdnYB7gaKSQD7bcKtWAwjSyBs6PDYBmznDFV+qbPqVGpsOPDS9cxkUVHfFW/7ydJDUznJxm1H8c8eiIYbZKIDLZWI4SkhvZEt3I9NhUPjMdPiGyjMY72K2EQa3W12t4Va94NkzYjGusK51BFpQAoCqoDSMeQ4gcrhiAMtIRR4OEZXmMpGlsOuYAi+hdrKeXA1Ys0WvE6Ab3OkQ+B2dMPN7FPABm+64qQGFnDAmTuNZZFVBZlPnX4npTr+nIPq4ViOeaWxI5Wspt4+nlSkO8kKnXCt/DNy8QVFz46cB7ap6nE1SZZ3TjykP9mbtnvXJljHfBcBoDHpexNzHIL3FuPDnXThlkcpJKSihihkjyyAg3tmDG6+Fvq6W4U+wO9OClTsiJoVOpvqpPO4S4487Cn6bJytHLCQVF8jXBuSpW1tdbZrdOfWqcMlji2mW58ks7uapkZsqENeLKJJo27W5uJAuUeaD54I1OW9+7fgAJjG7A7SGOLmyFCGILBPOTTiMvdFjrbhTtdj9iscr2A0ByjVgDwtxUgFiCDca8jakhiVhmV7mUzKsV5FAzk96NyQAFPZkjVdbAEjjUo5JPxFEml4cXN+n3Rj+3djNhcQ0Ta5SBe1gwNrEe8cKagVrW++yy2ElllC3YKEfu8VNwFVvNBCEcjqBasoAroNFl72PsZ2oil416nLUUilSKKVo1xBrESKKVpUrRWFVuJIRK0mVpcrRCtVuJJMbslEK05K0my020mpDcpRGWnBWiFai4krEgK9Wbj/AKswP2TDfBSvK+SvVG5P6twX2TDfBSsrtJVGIxOUKFCsYQKFChSEChQoUhArIf0h/o+E9dJ8MVr1ZF+kN/YYT10nwxROk+PEjPysxG1KJXAKMBXVxgBbqFFpVRSIWlUNWqA3e0KqtHC0WI0ui1aoj7rOKtLKtBF1pUJU0iAAlKqtALSoSp0Kyz7pYXLhMVNcqS8UIYC7c3IXnckqPbUJtjCyRSI7KxZswJXVuiqDzsoJ00uaNs3bbRK4LsIUzPkAFjLkHfPO4WwHto2BeLH4uAZnW5yrlAu5UaXDG1yTfXpXLa+M45nJ9H/B0vZ2XGsDivMTq4KN4csAAZGUquVbkKveBYHvErfQfWbxo89sNA88lrZY7DKTmkfvAAX9tvCnp2HMcVlleVFC5lIREFkIAsAth/CeNVLegMcUIC7NHEGmW5UkNIeBIA4cBQuJbY7kxsuWOaXCoaYvabtCIs7gM2eQZiA7EDzrcbWAA4AChFGoGp4f74VHyKS/op9FhDbQ3rOz8vkKwxUR9GoNJYuMClIISK5iMOxoT1CqtDTBuA4q2bLxvYEMltTdlbzWtwuOvHvDUVV48NlbW2lS0RBIubcOf40RD7FE1Spmw4VosXCWUmzAKVv5jDXUciLj0+INRLbBMMZaRs1mDarfLlOluq/Vt0NRW5+OMMqrfuOArDle9kb2HQ+DeArQpIwwsRoeVX211MqV4p8GZb57NafDSFSSigSouUls3muMvoAb01lMWvD28dPZW37S23K+NxGDiRe5FFIrDukXILFjwI4C3jWUby4QRYuZFtlVz3RwHOw9Fz7q3+y5vmP5K9Q98N30r/pGWorJS8kdrHkRceIuR+II9lJ2rdq0AWIFaKy0uRSbLVbiKxG1cK0qVrhFR2j2IMtJlacFaKVptorGxSiFaclaIVpnAdSEMtepNyv1bgvsmH+CleYCten9yx/w3B/ZMP8ABSsTtZVGJZF2TYoVwV2sImChQoUhAoUKFIQKyT9IQfMYT10nwxWt1kv6QI+YwnrpPh0XovjxK8nlZiYpRRQC0cLXYxiZsmcC0oFoAUdRVyiVOR1BTmOk1Sl0Wp7RRkKxrSqJQjFLKlPRcpWdRabo7SC8ZCrcjMVuSBzU3sbnTwABvyA2ipIWMX77ANbkl1B18SwHtqTSHhbQAaDw5VQ/HLbdJdf79CS4VkHtMPHHILZ0e9mFgys5t3hwtc8utWrydbGcfKHjfJJhoklGgbiJOCm4uLWB5ZvGofaOP7GSJ8ofsnWcq3mkq1kDeF8x/hpxs/e1ocRi+zQL28SoxbUgPrYgaK3eOmtvZXP69Pe4x9v3RqaNqrdWaHu9jnlQmQl3ewsTpqTmIA4a1Rt6Nky4WeSScoe3djH2dz3UsLEEXFsw/lTnB7abD4B3JKugkykaEMSbWtwNqSwcMmJjifFStIUjtmc6hTqQT0v/AO6CzPYqXTqGY43LwlNxGPIOgJubC386e7JaXNrfKw5Amx5HpxtVighLQTS4WGMiH+8GeR9eIjvoo6njUbHvliY8K0rpGpEiRxrYKG0cv3Ab90KAbcMwvyrPnf0CG9r5ZZNjbLLA5tLAfhUiuxrg/jVV2Tv+7qbqnMkBbe43q+bhba+URzO6aIpNr6mwvah8mBxYYstRvqUfa+wJu0ORWK8bgcNKY4XZWKVj3GI55hbh06n8as+297U7RVzFM4LXVCQBrbzdfC9VndzaWJnxqRzYkxw3YtJcLYKo1GYWOpAHGlilK6Q2ZQj5rLtu3snEefZiBqVZTcX4lfDwrUosV8yHIuQuo5krxqr7vtKjAFg8V+7KQV7QC2uU+afHg1r6Ea2OEhzPGeAI/wCl0BuPaH91Ft2uTKzJbvt+it4mBPl0WMjbIJYTFMGtbLdOxJU/WLArpr3l6Vje0Ji00rHUl2J0sdSTw5VtG2NlxYaJmLnM4KhnVpBmcXIy9DY6Vm+/GCiEyNG12kjEkhCkI+b6yEk5b8COWXxrZ7JyRjkceraKc0P8Np+pXnU6A8tLdNb/AHkk+2iFKWVK68Rrp1ClTM6xqVorLTkrSbJTOI9jciilaWIopSobRWIla4VpxlopSn2jWNilEKU7KUky1BxHsbFNa9Obm/q7B/ZcP8JK80la9Lbm/q7B/ZcP8JKwe2FUY+7LcbJkV2uCu1zxcChQoUhAoUKFIQKyby/D5jCeuk+GK1mso8vg+YwnrZPhijNB8xD3Ks3kZiyilgKTUUsErtooypMGWlUFcRKWSOrUis6iaUrGlBFtanCR/fTiXJ2JKdQrRYo6eQxjnTNliI212mb+7MYHojIkf77+4VNLB01plsOC6OW1zsCfQyKx/MafQrbDm5sUDRkk28wEFr8jlBPtoPfsW5+5c+eEVzHujBnY91myLccVjDMfE3tHb/Getd3P2f8AKcW0cq3eUlGuSLSBXJHoHDnwpvj8bFFFDHYO6R3II0DyqGBPgoK+4dKsW60sOFkwM7RytYTMw0VnlC51ku5AyEFtb/UFc1rJyfl+vP5NjS1F/gab2bJeKQYUJkCL2hW9xbVr5r66AGx171NTtN0XKOHD/wB1I7uY5sbPisS+rNHiGA1AF1LLlBvqACPYKb4HZ/aE8KFae1XyFY/E7H2xMfC1hLGSf2gbH31F7/uhWOOKMLdixawzGwAANvST6alk2fl0Xj6Kjdr7MPZluJXvE8Tbnf2UA53OmaHd+GiH2PgAiEnmK0nyTYoASDhqPwI41R1iuoHgPvq17iQMstraaXojJUaRDZ4Gg29+wHhmMsIBVjdktpc65l6XPFaU2PvPly5okuvO2unp51dttxJJE4sRkte/O9UOTAA+nwoTIqkWYW5R5LDiN5ZMSy2GVV4AVcd3r3ueJUAn0G4/E++q9unsW44e01dIoAjADoaIi7XJn6jariipb44d5WmRHF1j7REvqJIhm4dGFxVD3igtBhL6nI+v7t8w/MffU7t3eJYtozSG7BGOg4khcgXXkTa/hUDtjFmVcOL3KYeJW8HIzMNPSB7K0+xouepUvpdi1su606i/VKv2Q6C1ddSfGnIgo3Y12bZzqYw7OkXjqQkSkJI6YlYzKUQinRjohWmoexErXBHS2SgV0pqGsbMtEZacEUmVpqHsbZda9J7ofq/CfZoPhJXnErrXo7dH9X4T7NB8Ja57tpeCPuwjE+SXFdrgrtc4EAoUKFIQKFChSECsp8vQ+YwnrZPyCtWrKvLx/YYX1sn5BR3Z/wAzD3Kc/wANmNolOAlERadhK7hIyOrCJHSka0dUpdI6kJo5HHenMada6iU4WP76TY6RyOOlcWloXI45SB6WGUfeRSsMdLTRX7Nf2pUv6Fu//ZVM5cE11FNmQ2MgHASZR/BHEv8AL7qYbxTGEMAM/bsuSMaljZQ99PNNoxpzY09O0UgjkY2LmWQJHcZndnKoOouRqel6G7okbEidzmHew6EixEqjtWcDgLd9Bz87pWPqcz8kev6CMarxMjNhbrqMPKZ4u++FmkDsMwBPY9mbHg1u0Fv3h41K79bOh+SxEMBPHHeZQ5sqDug97hckjx142p//APIf6pi5Jb9j2UcSHLqXUL2gUaXIaUeHd1qPkcYvEtE7kFosMgS11Uu4uW5FwgNzwBZuNqzHDdFx+4esndvcV/yby2xJjtdZAUA/eZGW3+ce6nuwp7NY0ou7cuGlhnhVnUSkkLqUVG72c8uBHspDEQ9ni5VXgsrhfFcxKn3EUK04qn6WH4pxvw/Ys4UGiYh1ijN/rAi3gRr91CCcBSegqt7TxLyPYa29tZmSDcrRqxmlEsez8RhI4YyMryFgsiEgOBe2gIsQPSNKumzoIox2saq7HzVzBQelyeFYtDgpmlGVGbKQfC/pOgq2YbH4rPkEJAC6NmFr3vw99KTqrIJSmqSL5t7bi/JyGjCSvoyXzZdf2hoeFVzZsYkfpwv6KZ/0bimAZkze+4vxqd3YwhMuVgBa3W9ybe7+dJwc5JjxnHFjaS9y77Dw+WMUviWAYMeCq7H0Af60vEmVbCmmKdS7I3miJmb0MbcfQrUSYrlcm2ZjitjRyYmbFEN2CxdoQ4/tJnDAFRfgWKi17VV9k99COaMYyPRw4+n3irFiduyY17DKuFhYiJVFhI4uO0J5gA90eN+lQuCwxix8ifUmTtVHRrjN9+b310PZ2F6e5P1BNdq1nqC9P7Q6GGrjwVLnDU3eGtlZbM1EQ8FItHUs8OtNpYatUrJJkY8VI9nUi0dIPFU7HsamOiFKeMtJMtKxxoy0mwp0UpNxTDpjUrXordL6BhPs0Hwlrz2Vr0JumP6hhPs0Pw1rn+2/JD3YRgfLJYV2uCu1zYUChQoUhAoUKFIQKyzy7D5nC+tk/IK1Osw8uI+ZwvrX/JR3Z/zMPcpz/DZkMK08VKSiSnKrXcmUcjSnMMXsokYp0qUhHY0pzHFQijp5DB0qtscEcFdxl1aEDVmdggPDN2bAE+AzXPgpp7DBTqVpI1eRAhVIyLXuxmcqsS5OQN+J66c6C1GZRRbCG5mdbajkfEskYZ1gMpVkF7M51lkYc81x/wDWB6NEXAjCYFCbscOEnfmWZGDy8eJa8g143qM3FwzpDIuVCmJnA7S7do6YQAynoUaS1uZztTjePaIxebCwk2OUmQEBXN8wAY6dmFUsW4cDw44m/rJhc48qKK5tcs+z0hjJCRI0pAuWlk70kljyjRGOvNiLXsKeeTeVp8UqlVXsIFLEDzsqiOIDwGZ2J5mpuDZROFaaVCkXycIq2Oed5bKGAU5hEWyBRfM4uT5xzPfJ9ssLLnyhScMUsAQFCT9mAbm980cpPizW0tUXJVuRXN0nFk7s/Cd6dCNBKxt+7KiSfi7VQt69nmHGDNrnjQ365R2ZPuQVpuDT+sYm3D5j4bfyK1SPKjhnaSNkBtGjFrWsASGJPjYe4GhM83KJboZbclfX9EOpNrDnalvlHyeF3jRZJSLANoLk8yNajsJizz4i1qlsKQ4s1ZU5tHTQqSoiMNtTGyf3UZv5vZCwt0ve9PMNHtEsBnXje3Zr7+FWXCRKBy0pfCEtKbObW83x6j/Sq5ZVLogrG9i55JHC7LxXY/NyKZiBqyAIOF8wXiL9Nab7vQYhJwJwhYNYtGCFIB5eFWLAy2Apwi3e/K3+70Sqkk1wATySTkpepJyTAAk8OJ9lVDbWHlkws7Asr4qRYj0igUkfeoa/UvSG/G8pW2GhuXss8zD/AJUKsDqf2nICgcdamMO8jYODtlCuyKzKL6GwIGvPr4k0Ri86MnM+6xuXqVeHZgRVRRZVFh/r486jNtYYrNhZFW+WRkfwjdLE38DY1dDhvCo/aWDJCWjaS8qAhQTYFhZmI81bga+FbffmFCLTvqMGwppu+H8KnJcMQbEEEddD7RTd4KvhmLEQcuH1prLBU3NBTWaCi4ZSVEG0Fr0i8NS02Hpo0FFRmMRvZ0k8dqkXhpvItWp2IYutN3WnsiUgyVIkmNCNa9A7qfQML9mg+EtYEUrft1foGF+zQ/DWsDtvyw/ITg6slRXa4K7XNBYKFChSEChQoUhArM/Lat4cL61/yVplZt5aB8zhvWP+Sjuz/mYe5Tn+GzKY46dpHScS06VK7lsyjkUXhTuOKiRJTyCOq2xxSKPWnkUNEgiqQgioec6HFMJhcxAzKmouzcFHMkDjYXNQe9k6xLEkb5p5laVjmskaMxSBuA0AYyXa9sg4VMbbxiYfDSSSEhbBTbicxtYD9oi9qynElsTMztpJMxKxrayhdSW6Kq6AfzvWHrJOT4f4NHSy2W2i37MxJMIwuEDOQh7Q517IjNmchmt82bhjewPPoXGA2V2uIhhCxzrl+UhMzWxT5jHcysuZ4wxe2gTKG0sbs52NsLEvEiHJFDIUiAyWLFVdrhR/yzkYAsD3mLWN71Zdhu2GkxTiEyHtIcKMk2ZmeOJWCKZApIJl5WCheAC0HFd3HanfuPqNR3s91V7Enj8I8aRTlS/Z5pjE0gAWYjIoOh7TKWIBHO1gL3C2wtnmF2RmzGLDwRs50zMWmlc+Aub+ApJsbK3YwvFM7BvlEl+xAIRswA+c0TtWjAB5JzsaXwGCed5jIAkZlCtGDmZ+zRFKu40CZs1wL3uQSBcGryxpg2XJ3jtId7GGYPLymcuvI9mFWOM69VQN/HVUk2nFPteRHdREuFdHvwysrXPS9jm9FutWnaO0S1ooAJGa6uykERra1zyv05Cxv0OL4LExx40uGBWRpS12LDJnZVBLaksiZj6waDhTqNwk3+CzSx/yX7iuJ2YyMUBuY2K5hpmA4H0EAH20WHGsrBbmx4dR6KmZowhte+U9nm5nKAyX9MbLXZ9lJMASCGABDLpw5W51hvJtltkdOsdxUojTOzMFLXB6EjperBh9lWQWextfib/78Kr52ZMmgs1tcy3ub9dLjXp99Povld9E00sdePPjx9vSlw3w0M5zXoXrY8th3yOmhOvj4W/nRttbxlLR4Ze0nfzE001tnkJ4IutyelVWBpwVDFUuL2PeZeJ80G3sJ/8ABtO7WCRWsNWbvMxN3a3Mt6Tw0A5CtOEPDZnZJvdYzwO7yxvHhmJlllb5bjZDxdU8xNdcpdgAvQNVoxz5m9A/HXhy/wBK7gdgqk0812LTSI2p4CNbBBf6uYubeNArepYutmXrW3GhBY6j8dt44fE4aFVU/KXcMTe6rEl7rbnmZRr1qZEdVSaEzbZX9nCYfX1k2tvA5cnvolVJ0wLHcHZPYmMsxbmeVM5YKlctIyxXqcJ0S4kQskFM5oKnJoKZSxUbDILp1IaWCmMmHqamiplNDRsMg5FSx0zkhqWeP3UzaPWjISGI2aPSmrprUliVpm8dXxYkMnTWt43W+g4X7PD8Naw2VK3Pdj6FhvUQ/DWsPtvyw/IVp+rJQV2uCu1zQYChQoUhAoUKFIQKzjyyD5rDesf8grR6zryxLeHD+sf8go7s75mHuU5/hszSGPWnKR1yOPQU4jWu2bMsPDFankMemlJxR8KfQR1TOQkKQRVIRAKCWIUAEkk2AAFySTytSWHhqnb67xB5fkqX7KMg4ll+uwuywg2IGoN+P+Ws3UZdqL4Q3OiX3uxWHbZiYk9q0k8jDCXVlRFjuO0ZeDXBLi+tythoahtwMFHHJmeJppMvdWMq1r8VcXJIWyixFs17kkVbdj72ttHBPhZ4VQgxIrqgyZXPcyL9SQBWOZdAqlharbhMNFh4zlVIo1BY5QFUAczYanx1PtIrGjJ25TCMskvCisbX3gxqLG5wKxgSh1EuJTO5jR2tlRTqQDw1uQBxou7EONbNMypGZJJJAOyaYo0hGe1pFUsQFFzyXLoOMpjWaWVnlGRUiCxxsADF8oYqXbpL2MchOvdDW1OY1YMDeLCZiLEI8pHQtmky+y9vZSc0o9OWDN3wiC2dgMVK7yHEzDM3ZgpBh0BSIkXGcta7mT8aU3c3e7bDq88s0iyGSQoZWCsHkZhnCZQbg6ixBqWxmJXCbPLO6oI4LZmIA7TJpx4kseA1NZxjvLbDhcPDBg4/lDRxRoZHzJHdVCmy+cxuOOnt41Xvk14SyOOy/wC9W0YsBgJMuSI9m0cCABc0hXKoVRxte/gL3rAlxWWUOgC5WUqOPm2tc8STbUniSaR27v5Pj8SsuJIsqlERAQiA8SASTcniSenSugVXdKvyaengkr9TScHKs2DkkZQZDKt8o7qqxLqQOQAJS3CxHSjQwW9HIH+VE3AUPhiCdHzIfDQAfeL0Xau11w/dZSX5gW0sbH7way9VjufBq6XIlFpklh111/C9Ibe3oiwqAaNK3mpbh+83QVEY/fRBF8yD2h/aFsn/AJqh4yRncu5LMTck8apxYHdsnlzqqiXnAbXZ2zG5J1JY9eJsDWmbtRlY851JAIHC19AAPEkVkm4eBeeW7D5tDduhbkt+dbdsqE3UaW84+zRfvP3VqrImqRnZFStksosLeyoHBbXD4rE4cgB4DGRY+ckqBwbcmBuDy4HnYOd6N5IsDhmnmOgFlX60jnzUUdT9w15Vhy7ekvJPI9pZnaVyrFbZhYBTyCrYD/DV+kwPK3zRn562m57QxqQxPLKcqRqXY+A5W5k6ADmTbpeH3S2bIsck04tNipDO684lOkUXpVAAfG/SqBsTykKVhG0i7rCUYMADeQglJJl+uyjgBz71ibEaxs7acWIjEkEiyoeDIQeXA9D4HWnyQni8MgdxtHStEK04ZaTK1FMHcdvI1eO9MpoakmWkpI6vjKheYhZYqaTRWqWmhplMlHY5iTrgiJoqYvFapiZKYzRUfjmOyKxC6UzkS1SkgpjiFoyLGI6RNa3Ddn6FhvUQ/DWsUcVte7X0LDeoi+GtY/bXkh7sK0/VkmK7XBXa5sMBQoUKQgUKFCkIFZ95W1vFh/WP+QUKFHdnfMw9ynP8NmeItO4xQoV2kjLH0UdPIkrtChJsmF2/tI4bCTTLqyL3fBmIVSfQWB9lZ3uJsxJppJJrsq55HHNkiQSMAb8WJUG/K+utcoVial3NIKxLwtmk7k4VnkadyLyLHPYcA86MygdFSEJGP4qtyR9rOVPmYcocv7crLnVm/dRSpA/aJP1RQoUNlZS/MyPeLtcRl5STSX/wxDsbf9EMv/61Wd+fLGkPa4aGBnks6M8hCoOKkhUJLc+YrlCq6tpEsStsyTejfLE4982JkzBb5UUZY0/wp18Tc+NQGau0KjLh8ByQUGpjZGPPmNrpp6BXaFUluN8mq+T6W8BHR2HvAP4mi+UXDKJEkHnOl26GxK++4v7a5QqmfUKj6lKcUps7Z/bzJHe2Y6nwAv8AyoUKhPoyUeqNL2BljdIokCqo06k9T1NzWk7Lj7pPU5fYvdH33PtNChVWndxZLWKmjDvLBtRpNqFGJMeHjjCJ9XNIgkZrdTmUfw1R8VtEtxF11JXqEtcX8SQPReuUK6LT+HDwZE+Z0F2TMZhiA+pZc/hdb+7wou7e15cPIHgkeJr8UNrgcmHBh4EGhQq+Hi2p/f8AkT6M2/dTyltMRHMl3AuzLoCOo14+H31fQbgHqL0KFB6zHHHkqKoF6oIy0k60KFDop9RtOmlR8q8aFCi8Q8hlOlR8yUKFaGNkhnOthTDELpQoUdjIsYulbRu2P6nh/URfDWuUKy+2vJD3CtN1ZJiu0KFc4GAoUKFIR//Z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794" name="AutoShape 2" descr="data:image/jpeg;base64,/9j/4AAQSkZJRgABAQAAAQABAAD/2wCEAAkGBhQSERUUEhQVFRUVFRgVFhUXGRccFhwYFxcXFBgXGBgXHSYeFxkjHRQYHy8gIycpLCwsFR8xNTAqNSYrLCkBCQoKDgwOFw8PGikcHBwpKSwpLCkpMCkpLCksLCkpLCwpLCksKSwpKSkpKSwsLCkpLCksLCksLCwpLCwsLCwsLP/AABEIAOkA2AMBIgACEQEDEQH/xAAbAAABBQEBAAAAAAAAAAAAAAAGAAEDBAUCB//EAE4QAAEDAQQFBgcNBgQHAQEAAAEAAhEDBBIhMQUGQVFhEyJxgZHRFTJUkqGxwQcUFiRSU3OTorLS4fAjNEJicoIlM6OzQ2NkdIPC8UQ1/8QAGQEBAQEBAQEAAAAAAAAAAAAAAAEDAgQF/8QALhEAAgEDAgQFAwQDAAAAAAAAAAECAxEhEjETFFFhBDJBUpEFgfAicaHhQrHR/9oADAMBAAIRAxEAPwD2LTuk/e9B9WLxaOa3KScBJ2DaeAXmdo1vtjjPLlvBjWBvVIJ7SjfX10WXpcB6CvMrqym3c0isGkNabX5TU7GfhT/Cm1+U1Oxn4UO1dO2dji11ekCDBF4SCMwYXHwjsvlFLzlMlwEnwptflNT7H4UvhTa/KKn2PwocGsdl8opecnGsdl8opecmRgI/hTa/KKn2PwpvhTa/KKn2PwocGsdl8opecl8IrL5RS85MjASfCm1+U1PsfhTjWi1+UVPsfhQ2NYrL5RS85P8ACOy+UUvOVyMBH8J7X5RU+x+FP8J7X5TU+x+FDnwksvlFLzkvhJZfKKXnJkYCT4TWvyip9j8KXwmtflFT7H4UOfCay+UUvOS+Etl8opecmSYCQazWvyip9j8KXwltflFT7H4UNfCWy+UUvO/JONZrL5RS878kyMBMNZbV5RU+x+FI6x2ryip9j8KGxrRZPKKXb+SXwosnlNLtPcrkYCYax2ryip9j8KQ1jtXlFT7H4UNfCqyeU0+09yca12Tyml2nuTIwEo1gtXlFT7H4V2NYLT5RU+z+FDI1ssflNPtPcn+F1j8ppfa7kyQJxrBafn6v2fwpeHbT5RV+x+FDA1vsflNP7XctWxWxlVofSe17Tk5pkYZ9aAN9VdYqlR/JViHEglj4AOGJa4DA4SQRGRRWvPtVf3lnX9x69BXaOWJJJJUgMe6D+7D6Qeorzdeke6D+7N+kHqcvOIWUtzWOxNqjp97dH2ZoDMKTRJa0nbnIx6UUaH1hpABldtM3cn8mMfQgfVan8Ss/0TVq0aQLmhxIBcASMwCYJX2lSg4LB4NTTDS1WugyLrKfOBNy4J6sIHRgpHaVsz6d2rTYGPBEkNgxnlkqtbQVlpcwse8ib1Q7ABMnEQ0jCQNoQNdkDoWNOEKt7XwdOTRvaQ0bQa0hhZcdi080nDcdqxmWVhBxYIHWeMdmCrlq5IXsjCy3M2zppA2DsCsULXdyA7AqiQK6cUS5qU7S0nEAHiG9y1bFpBowLGuHQzuQwKsKelaiCJK4lTTOlILnUqFTINB4tHcoaur7HDJs8AO5UrLa2OwhXeWcwXmmf5eHQVg01sd3Mm3UAxpa9gLd8CekFDtqsYGIgjoHpRVbrex4zuu2g7/aEOVqhEjfnGRXopnEilQay8LwETjAxWrbdPOBuU3A0xBBuAE4bZErMcwbEzhwhaOKbyc3YRU9aHFjRdpyMJLc+PStHR5rufT5RlO64yYAvRwwQdZ6l0zj1I00Jp2zm7fc9rxhBMtxwzhYVIKKwjtSvuFtKwNgQ1p/tb3KnWtFNtXkrgvxeHMEEcMNiq6U065gDqbw0DYQDe6NoWbT14YDecJcNgxEdJyXkjSk82uaOSCujYmkc6mwdTe5eY2ZoFt0iBgBbHQB/QzJFj/dFpHC67phBmhbaKtot9QCA+1uMf2MXnrU5xV5KxpBpvAX6qj4yzpP3XL0BAGqg+Ms6/uuR+sUdsSSSSpAZ90D92H0g9RXmwGP63L0n3QP3YfSD1FebtzWUtzWOxxqnT+I2f6JvtWm6nxHaq2p9P4hZvoW+1a/IE7JX3Iv9KPnPc5tWk3vGJpght2QBeukZAmbsjOIOKzn0dxB6P1wWg6z8CFEaKsUo7Bsr2fRVSp4jC6N0TnHtStug61IgPpkTltHRIwlWA0g4YcRge0Lmq2Rm4naDkuru5MENp1erMpcq5oDZjMTjkSBsWaWrUp1XtBAcQDmNhjeMlXrUeEepdJv1BShcwrBpLg011cHLKhGRWjZ9PVGwDDhxme0LPuro5RHXt/+KNJi5putdOt48tOwnEdox7VkWqhB3jeF09o2KMtSKsLkEJoUxYtyxak2irTFRoZDoIl4kg7cMlZTjHzOwSb2By6nAW7btUbTSzplwgmWG8IGeWI7FjlisZKWU7hprcZjSSAJJ2Lp1jfJF0yM4E+pJrUXaI03To0QA7nGZM44Zc2MlzOTjsrhK4JCzQRfBaDvB9qWrDAKlsDcvfToxn+Cnt2orbrSHAte5z2nMEN9E5IZ0G5hrW00xDDa33RwuMXg8ZJuKuvU3orOAz1S/eG9f3XI+QHqkP27ev7jkeLwI3YkkklSAz7oH7sPpB6ivOGZr0b3QT8VH9Y9RXm7DiOlZS3NI7GnqVS/w+y/Qt9q2DRWfqQ3/DbL9A32rULj8hy+vGWEeFrJTq6WqOcG0xzWwdhGEkuJdgR04IjsjqFRjb7WNdAwiNnFYLbK0ZUzmM8ThO87IHau75+S7sUnaW2CQTW+S7pbR9IeJn04LEfRWjyziMZjcf1goTTXcLpZDyUHUVG6ir5prg01pclijVs0bj0GQrmj7DTdg4kEkY4YDeAc0uRXBpo3dBBGzUOkQCXv34XRh2YLH01qlyJFxxeCCYI52Ebs856ip7Pp+uxoaHSBlIk9qgr6QfVPOeARkSCPUsYqonl4NHpawjBdZxxUXvck4DPJFlirbHmm4HMSMfOhTMs7abm1KLAXA3gCRgcZAh2Ix6lrxbHOkxxoepZbr6tOnJJgOAcDvxBieBRDobSVpqtJY2iADAaS4QNmAGWEKW2adD2hr6L4PjAiR1EKnobSIpkxltB/Wawk5TjeSyd4Tw8F+po61ucTylKPkm9h0EALE0pqhVqPvNDbx8bEDHKQTmi+npSmRN7q29iq2vSYnmTPALKFSaeEdOMTz21aAq03FrgJG4gqDwY/cjWuXOfeLCekx2mFRt9AOf8As+aDGDjiD1DJeuNV+pk4g9SsFODfc4O2Q0FvXjKy9Xad2paxh+9PxGXiMRFUsp4en2of0GIrWsHP30/7rF5/Fu8F+5pR3DjVH/Pb1/ccjtAmqH+e3r+49Ha8CN2JJJJUgMe6D+6j6Qepy84o+M3pHrC9H90E/FR9IPU5ecUTzm9I9iyluaR2CPUNgOjbJ9A32rYqPaM3NHSQgrU97feNny/ym+1ar3Ru7F5Z/V3FuKht3/o82g3OVaWucDLW+MQCQOmAqbtL0t580rQselabGQ/9ncgXYwfAuuewRLsRExB3oXc45jDHLdJwHGMl3W+o1IKNrX9Vbb+S8Oxpu01S/n80qF2naO6p1M/NZji7ionUncVivqlbt+fcaEbQ0/Zdorj+xveuzpywxjUrA8aeHoCHnUHcVE6g5dr6nV7DQjc8M2YnCs3rDh7FKy3WckfGKZB3HEdRiUMvse8ehV36OG79da3j9Ul6pE0IOG0qLvFrN9HsUbrMAc54hAjtFblx71e3Jzh0OIW0fqa9V/P9E0HptLRlAjGoemRs4Rkk7QTZBa5zgdrWT6l5my212mW1qoj+YlXqeu1vbgLS48HNYfW1d8/HuXQg7dosh2FUBvyje9IChfZqhdF4P4yMuk4oSHuh2yLr+SeNxZH3SFcZ7ptSIfZ2RtuOLfW0rWPjYepNATUtGVziBGO0gdeOxS1NF12EYgk7A4SOnL0LEo+6pRnnWeoMIwc0j/1UzfdFshzbVHCD62krteJi/VF0G9Tp2rK7e62+uVGbFWeSLpG+CN6xhrzZC3x3Dbk696o9KhGvVnYQ5nKE45Rj2laRlq8tvz7ksbtfRjmQXFwnbIOWxA9h/erdJn42/H+1i3PhfRq4udUbhMEA+qfUhzQVoD6trc0kh1qeQSIMFrOxZ+IT0q53T3DrVA/tm9f3Xo6QLqif2zev7r0dLyo0YkkklSHkmuGkXHSlopHxW0KbhwMDCeMnsWXSPOb0j1rZ13tjjpGrT/hFFjo2EwMTvMGFjUPGH9Q9YWT3NVsZ+rdriyUBjhTGXXxW3Z7TIwaTGfOjedvAHs7QbQ9tihTG5verot6+Y6dpNmIYNccYpxswO3HtyOHBdOqxiW4f1ZbPaM9yEBpE8OxONJY4+xThrp/r/gCnl/1Kbl+I7fyQ23SvEqRumDvWLosgQ8sOHb+STn8QsDwsF03So2KcFg3P1kmuD9D81jjS/wCpXQ0xwCnCkDUfSHBcmgOHZ+azxpfgpRpPh6k0SQJnWEcOxRu0dwTjSXSuhpLh2yr+sFU6L/lUb9E/orQ9/ncOw+1MbQdw7FdUgZD9EHgon6KK3g6dyY0wdo9K6VVoA47RxTe8N8ohNBu/2JuRG9d8ZgH/AHkOK1NS6cCv/wBw8fZYrLrONonoTaqtHxmPKX/dYvV4eo5No6juaumazmWe80wRVpwccPGBOC9eZkOheaMMMOG//bqdy9LZkOhe9FZ0kkkqQ8j11b/itU/8hvqasuj4w6R6wtLXf/8Aq1P+3b6gsumecOkesLF7mq2PP7A53JthpOHtVsB3yCtLQmr9V9npODCWubIM8SrvwcrfNekLNt38phqRg3X/ACR2hdCm/wCSPOW4dA1RnTHaFGNGP3M84IlUn5Y3/YmuPUy2Un7m9v5KQU3fy9p7loeDan8o6wkdGP3jtaq6FZ/4P4Y1x6lJrDw9K7u74/XWrQ0U/ePOCXgt/Dzh3rjlq3sfwxrj1KwI2R2fmug/gOw96tDRjuHnBMdGu3Dzh3qctW9j+Brj1IBWO5vYe9dcuZ/h7PzUg0a7c3zgn8HP3N84KcrW9j+Brj1Offp4frrSFvdsj096Xg6puZ5wTeDav8g6x3pylX2P4GuPUXv92/0HvS8Iv/QTHRdT+Xtam8FVI2ec2FeUq+x/A1x6jnSL95XD7a75R/WzJP4JqcPPCXgl+5vnDvTlKnsfwNcepwbW75R9HcuffTvlHt7lYOgK0+IOshN4Br7GDtauuVq+x/BOJHqiv78I2nznd63tRnSyuc5tL/us3rJOgK8eKO0LW1IolrbQ12YtDwem61dwozhmSaO4yTeGFYbzD0n/AG6i9MavNAOYTxP+3UXpYW6OmOkkkqQ8n16sp8JVHiCOQaDBEtJyBEyJgx0LDa6COmfTitnXnRNTwpVrlhFP3q1gfBgmcROSwyVlLc0WxmaL0ryFJlKpRrksaWktplzZF6CHDNvOB6ls0db7OAAbJaTAE/scyARM3pGc9MboUIKmpUb0xGAkk5RIHtCx4UW7nHDRBbda6TmgNs1pbE/8DOThJmThHp3rEGlv+RaPqvzROLGYvS27MTOE4YdOKf3mYnm3Z8acJ3dK9Ph5Pw7bh6nDoxYMeFP+ntP1R70vCn/T2n6o96I30YAOBBmCMsDBXIXq56r2HAiDvhYfMWj6o96XhcfMWj6o96ISEk56p2HAiD3hYfMWj6r80vCw+YtH1X5oihdJz1TsOBEG/C4+YtH1X5peFx8xaPqvzRJC6CvPVOw4EQZ8LD5i0fVfml4XHzFo+q/NFELoBOeqdhwYgr4XHzFo+q/NN4XHzFo+q/NFl1dtCc7U7E4MQR8LD5i0/VHvVixabLHte2zWglpkA0CR1hEdqrBjHO3Ak7cGtLiYwnAHDbgFk2arbxTNcUwWyDyBd+1NI0nV+UwMDmNm7E8E5yq+hHRiXKuuINPk/e9riQZ5Azhexzw8b0BcDWhsz71tn1J3ytizVuUYx4mHtDh1/r0Kam+HRIkgkDCYGGA255rleKmtrfn3Jy8X1MF+sktj3pa8s/e5nZtnh6VY1YszmtrPex7OVrPqNa8Q8NIaBeGw804Iho2xpuw4G94sEGYxw3xwXNTvXFSvKorM7hSjB3Q4cAw3iAJzJgYteM+temBeU6QsbqtNrGMNRxr0zdHC+ZncM16sFkjtjpJJKkBr3QnAWJxOV5vpw9q8taZyXp/ujsmwuG99P7wXilq0O4c4GOgke0LKW53HY3YViy2q5MtDg4QWumIkOGLSCMWhCQslYZGr/qdyc2a0b6v2+5ChodKi6WClTDTJIHKZ4Q6S+ZF0QJjPBSP0q26GNpNuQC5pLzL9rwQ4EdGSBOQtG+r/AKnclyFo31f9TuQBjarXfDQGtY1swG3tpkklxJ9OxQBCvIWjfV7X9ybkLRvq9r+5AFoCUISFK0/Kq9r01y0/Kq9r0AXwugg2LR8ur2vTfGPl1e16AMl2xBU2j5dXtel8Z+XV85yoDYLoSgcPtPzlXznJX7T85V85yAOwuwEA8pafnKvnOT37V85W85yEDq22YVKT2ZXmubxxBaeuHT2KhZTUvh7rM33yKPIe++VcGXAzkRV5Aj/N5PDONqEjVtPzlXznd6XL2n5yt57u9W5LHo9IBoa1ohrGhg6AnbRaXX4F4NLQ7CbpMkTunGF5yK9q+dq+e7vS98Wr52t57u9LlPSKNkY24AxoFMEMgDmgwDd3SAMlZ2rzAWi1fO1vPd3q/YDaHYur1SBnFR3pg4KXFj13VSn+3icWtLiOB5rZ6ZJ/tRkvPPcxH7Sr/Q37xxJ2lehrtbHLEkkkqQHNfx8TP0lP7y84s9AF0n+HIcSTJ6YEdZXo+v37mfpKf3l59ZBi7q/9lm/MdrYZwGGGZ9hPsVa12q4QLjjt5vSR15ekKHRNi5OBec6cXFwg3zeJE7endC1HZRslUFN9oim58HAExt7fbwT2S0XwI2yJBkGHFstO0GJCtARl7FHSpxiIgwREccZHShDOsmlBUcW3XAjOTxunZ8qR/apn2qKrWEZtvZxwgDap3sJeCHNhs324SScjhkntILhdDgHEc0mPVMkZoCrbLUWMDgCZIEDoJ2AnYpqb7wkCMAc5zAOfWrDnwDJAGGcRwzUdBhbtBMkgjccQOOGCArWW0FzQYgkuETPiktzgbQm9889zCDzW3pnDHAYdIcI4cVNTZiXXgWkQAIwIzy2KSrzjmJBBOUkDZvnEYoCpa7VcLQZ50xjGRAA4kyexTVHQ0nGBPonb1KWrJbdBAzukxgTt7YSabrcYyg5R6eKAhpOvARtaDvzxVayWy/OBwI2zmXCDhg7mzG4hXqQgyDnBGWGzZxBTESZERJkYZno6CgKb7SRVDLrjzZJBwE3onD+XftTWq2XIBDzInmjoz7VeqEuwwmMCYyGycyuLS8hpAIGIxIBA2bezsVBWpVL4mCOBzVqnTUdKmRgYJ2kZSrDEBBbJaAYJBcG9pAOzZPoUVrrXKbn/ACTvOOMRgCdm5W6zjBAJE4GPzXN4tBEkYQT7TsUBBUqQxzsro38AYmOrJVX1MGVAIJ5MOG0tqQ0tO+L0jdHFaFOWjMkgGThJneqlrpkMAJLv2lMyc8ajNyMBt7mn+ZV/ob94r0Bef+5p/mVv6W/eK9AVjsSW4kkkl0QHNfv3M/SU/vIAsGbp4ety9A19/dD9JT+8EAWAYu6R63LN+Y7Wx26njwGPoj2qvbNHsqQTMjDAxh0qx75a480tPOgxGBgmDGSVYkBu4uGMccuvLrQEAsY5MskiRAIzH6G1cWKzBkNxIYIg5wSSBPDLqVlzsHGJgOwAnsG1RWN7nNbeHOjHAt24CD6+CAgp2IMqOhxN83oiBgZJjfzh+eaVrsYLm1JIuhoLYGYdhzswJKkpV3lzw5sC8A0xEicezEdEHanq1XNqNF3mlszdJmSZk5NgQqBrRY2vYGknAtOG26QY4ZJUmggzMOEYZjCE1qqubTvht7KREnj14+gqRhJnASBiBlIbjHWgKljsdzC8XQdoj+ENAHCAnqWAcoXtLjenPISGDf8AyZ7ZTaPtD3sF9t0ydhGEA7eJI6knWh4quaWQ2DDoOwNwPGSY347kIT2mzhwbiRdcHERndN4QdmPqXFaytfTcxxInaOmY/PgodI2iqwtuMvAgmYJxkRlngDhxCsVHG44gTExuzMHowHagI7PTFNovElrQBxgTu2ifQq1jc28WteXS4vHNIiSXEY55+hXKDnODRGN1pIE57QuKdQ4zB52GGQjL9ehAc2m0sDsCZjFt04GBkRgR3ru0Oa1nOJBBA8UmezI4elO8uDhkBdxBGeEgjcuLUTcnEZYjMHDDiTOSoB3WrTpo0pZm4iOl0gSM4AY4xtMbJkOsuslek4PFQugyWkCCNwgYdSPNY9CC0sIxBywiQRiHAEwYvOBE4hxjEBCVk1DrOfde4XJxgPBj+9oDf1mmCB6XMtFna83xN2oLu2IIBHp/+KWtQbUpODrwvc6QMc70Qdq597upUmtpiYIaMDGyZjIQfQnttV4pucxpcQYAE/KI2Y5IUfkmvpuBLm3xE/xDZiOpVqn+W2J8ekOdgcHtGPFWK1R1x7mtxaMBjnAww44KC0VCWtkQb9KRxvNlRgOfczH7St/S37zkfoB9zPx639LPW5HysdiPcSSSS6IDmvv7ofpKf3kBWDN/V/7I+19HxM8H0/vge1eeWWvcdJGB9mPXmfQspeY7WxXsOjxTfeDSC4NDiTMlrSJG4RhsV+rUAaSSI2zlG8ripXZM3hGzHqXNetSc2CW7QccwdhVuBjbmD+No61MAOGP/AMVBtOgMiwdanZa2BwN9kRlPEHNAStrMdMOa4jDAyd3UmNZshpcJ3E/rh2qqRRaZpuY04YyCYBBjYu6r6JM3mThje2iIPA4DsVIWTVAzIE5Y57UzHg4tcI3jJVTUoljQ9zHFuTpAg/oDsT0LTSaTL2XTgAHDARGe+UKO+2MmLzZ4nGf0U9OuHYhwMcZ6uCp2hln5xNxxOJEtk9p4prNbKU3RzQcSS5vfmYQhoucMATEnL2x+slHVyMOLeLTBwP5KpbbdQcRLQ4tmDLCMd0nD8lK+2UeTIc4G8Mg9odzs9vEoCWiwACHTMGenD2SuKdPEkvLiScCd+OGGWC4sVsogDntgANhz2zAG+ZnHNQWevQvm7dZOJcSwTGAyPFUE9ozaTUIEYNmBMzkdqQtbTgHNx2B3s3pWs0KkS9nRfbG47dsZKi2pQBmMiI5zeJBHO9PFQGkF2FBStTIm+0TjBc2d2/gpBaWfLZ5ze9APVOBEkTgYMLh77jTzoEXSb0Z4Z9K4tFspxmHGZ5rmHdmCfVxXFpNJ1Mtc6ZIMscyQcTjJyVBI3mDxiYBkkiY4nrVerThgEzz2GSZOLwc1I+pTuEXsxhDmEjZkcDgoQ4Ou3ccWknddxAw/iJA6pUewQee5n41b+lnrcj1AvuatxrHgz1vR0rHYj3EkkkuiEFtsbatN1N4lrhBHD2FecW/VKs15FKKjNjnG67rEEHp27l6VXyVJzFy0mVOx5qdWrV80PrPyXDtXbV8z/qBelFiVwqaEXUzzI6v2r5g/WBc+AbV8wfrAvTria4mhDUzzE6DtXzDvrB3rk6GtXk7/ADx3r08tSITQhqZ5f4JtXk7/ADx3pjou0+T1PPHetzXnXK1WRtTkbI8taG/GSA6njEm63dMc4jHYvLq3ug2msf2tqtEfJpubTaOgMhNCGoNfBVq8mq+cO9cnRdp8mq9o70FjTdAjnutrj/3Do9agq6as15ouWhzADg6u7pwOzNNCGphw6w2gZ2er5w71E+lVGdGp57fxIJdpax+TE9NZxUbtL2TZZGdb3FNCGoM3VnDOm4dL2fjUDtIgZiP/ACU/xoS8M2fZZKP2khpqnsslHzSmhDUFDtOUxn/uM/EozrJRGbvtt/Eh9uk3bLGzqpOK7FurnxbIB0UHdyaENTNo60UPlfaHemOtVD5R7VlNr2zZZXfUHuXX+IHKzP8AqY9iaENTNT4T0PlH7XcmdrPQ/nPQHdyzm0NJbKFTzG+1dCw6UP8AwqnYzvTQhqZeGs9H5NXzHKppTWs3IszX8pI8ZhIDYx2YHJMNE6VP8FTzmD2rqhq9pZpN2+2QMqjRxjAq6UNTOtE+6HpKg0tpOYATeM0mkkwBjLcsPSUX2P3a7ZDQ6xteQAHOl4LiBiYDSBKGqegNMnJzh/5Wq3Q1O0u/xqxaPpT7Aujk9n1W1oZbaV9rXU3DB9N4Ic09Y5zTscPQUkJe5nqfaLLaKlSvWvzSuBt4nEuBnHdd+0kgPRagwVctTaWtwo0alUgkU2OeQMzdEwsOvp2rZ8bS2mQ6jUqt5K9gaTQ5zHXs5DsHCMskBs3E5pLDdp6rQn3yymZoPrt5Iuw5MNLqbr2fjDnDDPBW7HpKs2rTp120v2rHPYad7AsulzHXs8HYOEZZIC/yS65JZdbWyi1zm3axLXVGYUyQXUvHDTkYAnoHUpxrHRLmtl0OuC/dPJh1RoexrnbHEEHrG9AWTR3rl1CSsl2uFMVMQ5tLkuUDnNIc4mo1jLkmC03j2SYCuWDTra1ZjacFjqVR5P8AEH06jKZbnH8Z9EGMwLFSyYQFjWzU+z1TL6FJx3mm2e2JV6zawF9W7yXMeazaRDue51A3XBzXABt6DGOzGJVzQ1s5eiKhbcJc8FszFx7mZjbzdiAGh7nlk2Wal5gUrdRLMP8A89LzG9yLDRCXJhAC41PoDKjT8xvcuxqvR+bp+a1EnJhMaAQA+3V+mP4GdgUg0KwbG+hbgohLkggMYaKbwTjRQ4LYdTTBqAyXaJHBceDB+gtohVhpClh+1p4m6Oe3xhEgY54jDiEBnjRo/QTjRw3ehXqekqLmhwqMgguEuAwbIcYJmBdOPAqV1emA0l7AHYtlwx2y3HHDcgKI0WFIzRLdsqxT0pRLQ4VacFgfi4DmmIcQTIGIz3qxSrscSGua4tiQCCROUgZICsLC0bF2LINyuNau0BBZ7PdxSU6SAjr0Q9pa4AtcC0g5EEQQVm2XVqiyZvvlhpjlHueG0zmxt44NMCduAxWsUkBi0NVaLXA/tHQ00wH1HubybhBpwTFzbHAblPYNX6dF15pe5wbcaXvc+6zA3W3shgOwLSSKAyzq7Smed49Z+e2uCH9WJjcuKeq9EFph0Nuc28bhNNoYx7m5OcABjwG4LXSQGENTqH/MMNDGzUcbjWuD2hnyYLRCvWPQtOm5rml5c1jmS5xcSHua90ztlo6FfSQGfZtB0qdU1Wh14lxALiWtLyC8tbk0uIkqew2FtJlxkxLnYmTL3F59LirKZAKE11OkgGupXU6dAc3UrqdJANCV1OkgOXUwVjUdU6bQQHPxYaeN2bpDANmYDB2lbadAYVXVKm6Ze/EEfw/zxszAqEdk7ZvWzRDaj2PLnA0zgBHymuiYkCWjLuWguUBjM1WYA0F7yG3CAbvjMaxgcebtbTAjLMxKtWLQrKVR1QFxLr2BiBffyjownxitBJAIJ0gkgEkkkgP/2Q==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7" name="TextBox 26"/>
          <p:cNvSpPr txBox="1"/>
          <p:nvPr/>
        </p:nvSpPr>
        <p:spPr>
          <a:xfrm>
            <a:off x="304800" y="1360714"/>
            <a:ext cx="8686800" cy="320087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3600" b="1" u="sng" dirty="0" smtClean="0"/>
              <a:t>Meaning</a:t>
            </a:r>
            <a:r>
              <a:rPr lang="en-US" sz="3600" b="1" dirty="0" smtClean="0"/>
              <a:t>:	     </a:t>
            </a:r>
            <a:r>
              <a:rPr lang="en-US" sz="3200" b="1" dirty="0" smtClean="0"/>
              <a:t>Simpler Palindrome detection…</a:t>
            </a:r>
            <a:endParaRPr lang="en-US" sz="4000" b="1" i="1" dirty="0" smtClean="0"/>
          </a:p>
          <a:p>
            <a:endParaRPr lang="en-US" sz="800" dirty="0"/>
          </a:p>
          <a:p>
            <a:r>
              <a:rPr lang="en-US" sz="3200" b="1" u="sng" dirty="0" smtClean="0">
                <a:solidFill>
                  <a:srgbClr val="0000FF"/>
                </a:solidFill>
                <a:sym typeface="Wingdings" pitchFamily="2" charset="2"/>
              </a:rPr>
              <a:t>Java Code</a:t>
            </a:r>
            <a:r>
              <a:rPr lang="en-US" sz="3200" b="1" dirty="0" smtClean="0">
                <a:solidFill>
                  <a:srgbClr val="0000FF"/>
                </a:solidFill>
                <a:sym typeface="Wingdings" pitchFamily="2" charset="2"/>
              </a:rPr>
              <a:t>:      </a:t>
            </a:r>
            <a:r>
              <a:rPr lang="en-US" sz="3200" dirty="0" smtClean="0">
                <a:sym typeface="Wingdings" pitchFamily="2" charset="2"/>
              </a:rPr>
              <a:t>(uses </a:t>
            </a:r>
            <a:r>
              <a:rPr lang="en-US" sz="3200" dirty="0" err="1" smtClean="0">
                <a:sym typeface="Wingdings" pitchFamily="2" charset="2"/>
              </a:rPr>
              <a:t>StringBuffer</a:t>
            </a:r>
            <a:r>
              <a:rPr lang="en-US" sz="3200" dirty="0" smtClean="0">
                <a:sym typeface="Wingdings" pitchFamily="2" charset="2"/>
              </a:rPr>
              <a:t> class)</a:t>
            </a:r>
            <a:endParaRPr lang="en-US" sz="3200" b="1" dirty="0" smtClean="0">
              <a:sym typeface="Wingdings" pitchFamily="2" charset="2"/>
            </a:endParaRPr>
          </a:p>
          <a:p>
            <a:pPr>
              <a:spcBef>
                <a:spcPts val="1800"/>
              </a:spcBef>
            </a:pPr>
            <a:r>
              <a:rPr lang="en-US" sz="3200" b="1" dirty="0">
                <a:solidFill>
                  <a:srgbClr val="0000FF"/>
                </a:solidFill>
                <a:sym typeface="Wingdings" pitchFamily="2" charset="2"/>
              </a:rPr>
              <a:t> </a:t>
            </a:r>
            <a:r>
              <a:rPr lang="en-US" sz="3200" b="1" dirty="0" smtClean="0">
                <a:solidFill>
                  <a:srgbClr val="0000FF"/>
                </a:solidFill>
                <a:sym typeface="Wingdings" pitchFamily="2" charset="2"/>
              </a:rPr>
              <a:t>  </a:t>
            </a:r>
            <a:r>
              <a:rPr lang="en-US" sz="3200" b="1" dirty="0" smtClean="0">
                <a:solidFill>
                  <a:srgbClr val="0000FF"/>
                </a:solidFill>
              </a:rPr>
              <a:t>public</a:t>
            </a:r>
            <a:r>
              <a:rPr lang="en-US" sz="3200" dirty="0" smtClean="0">
                <a:solidFill>
                  <a:srgbClr val="0000FF"/>
                </a:solidFill>
              </a:rPr>
              <a:t> </a:t>
            </a:r>
            <a:r>
              <a:rPr lang="en-US" sz="3200" b="1" dirty="0" err="1" smtClean="0">
                <a:solidFill>
                  <a:srgbClr val="0000FF"/>
                </a:solidFill>
              </a:rPr>
              <a:t>boolean</a:t>
            </a:r>
            <a:r>
              <a:rPr lang="en-US" sz="3200" dirty="0" smtClean="0">
                <a:solidFill>
                  <a:srgbClr val="0000FF"/>
                </a:solidFill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</a:rPr>
              <a:t>isPalindrome</a:t>
            </a:r>
            <a:r>
              <a:rPr lang="en-US" sz="3200" b="1" dirty="0" smtClean="0">
                <a:solidFill>
                  <a:srgbClr val="FF0000"/>
                </a:solidFill>
              </a:rPr>
              <a:t>(</a:t>
            </a:r>
            <a:r>
              <a:rPr lang="en-US" sz="3200" b="1" dirty="0" smtClean="0">
                <a:solidFill>
                  <a:srgbClr val="0000FF"/>
                </a:solidFill>
              </a:rPr>
              <a:t>String</a:t>
            </a:r>
            <a:r>
              <a:rPr lang="en-US" sz="3200" dirty="0" smtClean="0"/>
              <a:t> </a:t>
            </a:r>
            <a:r>
              <a:rPr lang="en-US" sz="3200" dirty="0">
                <a:solidFill>
                  <a:srgbClr val="FF00FF"/>
                </a:solidFill>
              </a:rPr>
              <a:t>s</a:t>
            </a:r>
            <a:r>
              <a:rPr lang="en-US" sz="3200" b="1" dirty="0">
                <a:solidFill>
                  <a:srgbClr val="FF0000"/>
                </a:solidFill>
              </a:rPr>
              <a:t>)</a:t>
            </a:r>
            <a:r>
              <a:rPr lang="en-US" sz="3200" dirty="0"/>
              <a:t> </a:t>
            </a:r>
            <a:endParaRPr lang="en-US" sz="3200" dirty="0" smtClean="0"/>
          </a:p>
          <a:p>
            <a:pPr>
              <a:spcBef>
                <a:spcPts val="1800"/>
              </a:spcBef>
            </a:pPr>
            <a:r>
              <a:rPr lang="en-US" sz="3200" b="1" dirty="0"/>
              <a:t> </a:t>
            </a:r>
            <a:r>
              <a:rPr lang="en-US" sz="3200" b="1" dirty="0" smtClean="0"/>
              <a:t>  {</a:t>
            </a:r>
            <a:r>
              <a:rPr lang="en-US" sz="3200" b="1" dirty="0" smtClean="0">
                <a:solidFill>
                  <a:srgbClr val="0000FF"/>
                </a:solidFill>
              </a:rPr>
              <a:t>return </a:t>
            </a:r>
            <a:r>
              <a:rPr lang="en-US" sz="3200" dirty="0" err="1"/>
              <a:t>s.equals</a:t>
            </a:r>
            <a:r>
              <a:rPr lang="en-US" sz="3200" dirty="0"/>
              <a:t>(</a:t>
            </a:r>
            <a:r>
              <a:rPr lang="en-US" sz="3200" b="1" dirty="0">
                <a:solidFill>
                  <a:srgbClr val="FF0000"/>
                </a:solidFill>
              </a:rPr>
              <a:t>reverse(</a:t>
            </a:r>
            <a:r>
              <a:rPr lang="en-US" sz="3200" dirty="0">
                <a:solidFill>
                  <a:srgbClr val="FF00FF"/>
                </a:solidFill>
              </a:rPr>
              <a:t>s</a:t>
            </a:r>
            <a:r>
              <a:rPr lang="en-US" sz="3200" b="1" dirty="0">
                <a:solidFill>
                  <a:srgbClr val="FF0000"/>
                </a:solidFill>
              </a:rPr>
              <a:t>)</a:t>
            </a:r>
            <a:r>
              <a:rPr lang="en-US" sz="3200" dirty="0"/>
              <a:t>)</a:t>
            </a:r>
            <a:r>
              <a:rPr lang="en-US" sz="3200" b="1" dirty="0" smtClean="0">
                <a:solidFill>
                  <a:srgbClr val="FF0000"/>
                </a:solidFill>
              </a:rPr>
              <a:t> </a:t>
            </a:r>
            <a:r>
              <a:rPr lang="en-US" sz="3200" b="1" dirty="0" smtClean="0">
                <a:solidFill>
                  <a:srgbClr val="FF0000"/>
                </a:solidFill>
              </a:rPr>
              <a:t>;</a:t>
            </a:r>
          </a:p>
          <a:p>
            <a:r>
              <a:rPr lang="en-US" sz="3200" b="1" dirty="0" smtClean="0"/>
              <a:t>   }</a:t>
            </a:r>
            <a:endParaRPr lang="en-US" sz="3200" b="1" dirty="0"/>
          </a:p>
        </p:txBody>
      </p:sp>
      <p:grpSp>
        <p:nvGrpSpPr>
          <p:cNvPr id="18" name="Group 17"/>
          <p:cNvGrpSpPr/>
          <p:nvPr/>
        </p:nvGrpSpPr>
        <p:grpSpPr>
          <a:xfrm>
            <a:off x="1676400" y="3962401"/>
            <a:ext cx="3505200" cy="875161"/>
            <a:chOff x="1676400" y="3762859"/>
            <a:chExt cx="3505200" cy="875161"/>
          </a:xfrm>
        </p:grpSpPr>
        <p:sp>
          <p:nvSpPr>
            <p:cNvPr id="19" name="TextBox 18"/>
            <p:cNvSpPr txBox="1"/>
            <p:nvPr/>
          </p:nvSpPr>
          <p:spPr>
            <a:xfrm>
              <a:off x="1676400" y="4114800"/>
              <a:ext cx="3505200" cy="523220"/>
            </a:xfrm>
            <a:prstGeom prst="rect">
              <a:avLst/>
            </a:prstGeom>
            <a:noFill/>
            <a:ln>
              <a:solidFill>
                <a:srgbClr val="00B050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b="1" dirty="0" smtClean="0">
                  <a:solidFill>
                    <a:srgbClr val="FF0000"/>
                  </a:solidFill>
                </a:rPr>
                <a:t>Evaluates to Boolean</a:t>
              </a:r>
              <a:endParaRPr lang="en-US" sz="2800" b="1" dirty="0">
                <a:solidFill>
                  <a:srgbClr val="FF0000"/>
                </a:solidFill>
              </a:endParaRPr>
            </a:p>
          </p:txBody>
        </p:sp>
        <p:sp>
          <p:nvSpPr>
            <p:cNvPr id="20" name="Right Brace 19"/>
            <p:cNvSpPr/>
            <p:nvPr/>
          </p:nvSpPr>
          <p:spPr>
            <a:xfrm rot="5400000">
              <a:off x="3400075" y="2264154"/>
              <a:ext cx="282820" cy="3280230"/>
            </a:xfrm>
            <a:prstGeom prst="rightBrace">
              <a:avLst/>
            </a:prstGeom>
            <a:ln w="3810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8" name="Group 7"/>
          <p:cNvGrpSpPr/>
          <p:nvPr/>
        </p:nvGrpSpPr>
        <p:grpSpPr>
          <a:xfrm>
            <a:off x="6222317" y="4788305"/>
            <a:ext cx="2796269" cy="1991542"/>
            <a:chOff x="495300" y="4866591"/>
            <a:chExt cx="2796269" cy="1991542"/>
          </a:xfrm>
        </p:grpSpPr>
        <p:pic>
          <p:nvPicPr>
            <p:cNvPr id="24" name="Picture 2" descr="http://www.biculturalmom.com/wp-content/uploads/2011/04/SneakyPinkPanther.jpg">
              <a:hlinkClick r:id="rId2"/>
            </p:cNvPr>
            <p:cNvPicPr>
              <a:picLocks noChangeAspect="1" noChangeArrowheads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8755" t="6154" r="16190" b="9451"/>
            <a:stretch/>
          </p:blipFill>
          <p:spPr bwMode="auto">
            <a:xfrm>
              <a:off x="2057400" y="5257050"/>
              <a:ext cx="1234169" cy="160108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" name="Cloud Callout 1"/>
            <p:cNvSpPr/>
            <p:nvPr/>
          </p:nvSpPr>
          <p:spPr>
            <a:xfrm flipH="1">
              <a:off x="495300" y="4866591"/>
              <a:ext cx="1828800" cy="1066800"/>
            </a:xfrm>
            <a:prstGeom prst="cloudCallout">
              <a:avLst>
                <a:gd name="adj1" fmla="val -60516"/>
                <a:gd name="adj2" fmla="val 8078"/>
              </a:avLst>
            </a:prstGeom>
            <a:solidFill>
              <a:srgbClr val="FFFFCC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Rectangle 4"/>
            <p:cNvSpPr/>
            <p:nvPr/>
          </p:nvSpPr>
          <p:spPr>
            <a:xfrm rot="681268">
              <a:off x="652024" y="5116806"/>
              <a:ext cx="1515351" cy="523220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  <a:scene3d>
                <a:camera prst="orthographicFront"/>
                <a:lightRig rig="brightRoom" dir="t"/>
              </a:scene3d>
              <a:sp3d contourW="6350" prstMaterial="plastic">
                <a:bevelT w="20320" h="20320" prst="angle"/>
                <a:contourClr>
                  <a:schemeClr val="accent1">
                    <a:tint val="100000"/>
                    <a:shade val="100000"/>
                    <a:hueMod val="100000"/>
                    <a:satMod val="100000"/>
                  </a:schemeClr>
                </a:contourClr>
              </a:sp3d>
            </a:bodyPr>
            <a:lstStyle/>
            <a:p>
              <a:pPr algn="ctr"/>
              <a:r>
                <a:rPr lang="en-US" sz="2800" b="1" cap="all" spc="0" dirty="0" smtClean="0">
                  <a:ln/>
                  <a:solidFill>
                    <a:schemeClr val="accent1"/>
                  </a:solidFill>
                  <a:effectLst>
                    <a:outerShdw blurRad="19685" dist="12700" dir="5400000" algn="tl" rotWithShape="0">
                      <a:schemeClr val="accent1">
                        <a:satMod val="130000"/>
                        <a:alpha val="60000"/>
                      </a:schemeClr>
                    </a:outerShdw>
                    <a:reflection blurRad="10000" stA="55000" endPos="48000" dist="500" dir="5400000" sy="-100000" algn="bl" rotWithShape="0"/>
                  </a:effectLst>
                </a:rPr>
                <a:t>Sneaky..</a:t>
              </a:r>
              <a:endParaRPr lang="en-US" sz="2800" b="1" cap="all" spc="0" dirty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endParaRPr>
            </a:p>
          </p:txBody>
        </p:sp>
      </p:grpSp>
      <p:grpSp>
        <p:nvGrpSpPr>
          <p:cNvPr id="25" name="Group 24"/>
          <p:cNvGrpSpPr/>
          <p:nvPr/>
        </p:nvGrpSpPr>
        <p:grpSpPr>
          <a:xfrm>
            <a:off x="1901370" y="3291114"/>
            <a:ext cx="7315200" cy="954107"/>
            <a:chOff x="1066800" y="3276600"/>
            <a:chExt cx="7315200" cy="954107"/>
          </a:xfrm>
        </p:grpSpPr>
        <p:sp>
          <p:nvSpPr>
            <p:cNvPr id="26" name="Oval 25"/>
            <p:cNvSpPr/>
            <p:nvPr/>
          </p:nvSpPr>
          <p:spPr>
            <a:xfrm>
              <a:off x="1066800" y="3429000"/>
              <a:ext cx="3657600" cy="685800"/>
            </a:xfrm>
            <a:prstGeom prst="ellipse">
              <a:avLst/>
            </a:prstGeom>
            <a:solidFill>
              <a:srgbClr val="FFFF00">
                <a:alpha val="18824"/>
              </a:srgbClr>
            </a:solidFill>
            <a:ln w="38100">
              <a:solidFill>
                <a:srgbClr val="FF0000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8" name="Straight Arrow Connector 27"/>
            <p:cNvCxnSpPr>
              <a:endCxn id="26" idx="6"/>
            </p:cNvCxnSpPr>
            <p:nvPr/>
          </p:nvCxnSpPr>
          <p:spPr>
            <a:xfrm flipH="1">
              <a:off x="4724400" y="3600450"/>
              <a:ext cx="1219200" cy="171450"/>
            </a:xfrm>
            <a:prstGeom prst="straightConnector1">
              <a:avLst/>
            </a:prstGeom>
            <a:ln w="38100">
              <a:solidFill>
                <a:srgbClr val="FF0000"/>
              </a:solidFill>
              <a:prstDash val="dash"/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9" name="TextBox 28"/>
            <p:cNvSpPr txBox="1"/>
            <p:nvPr/>
          </p:nvSpPr>
          <p:spPr>
            <a:xfrm>
              <a:off x="5943600" y="3276600"/>
              <a:ext cx="2438400" cy="954107"/>
            </a:xfrm>
            <a:prstGeom prst="rect">
              <a:avLst/>
            </a:prstGeom>
            <a:solidFill>
              <a:srgbClr val="FFFF00"/>
            </a:solidFill>
            <a:ln w="28575">
              <a:solidFill>
                <a:srgbClr val="FF0000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2800" dirty="0" smtClean="0"/>
                <a:t>USE </a:t>
              </a:r>
              <a:r>
                <a:rPr lang="en-US" sz="2800" dirty="0" err="1" smtClean="0"/>
                <a:t>s.equals</a:t>
              </a:r>
              <a:r>
                <a:rPr lang="en-US" sz="2800" dirty="0" smtClean="0"/>
                <a:t> instead of “==“</a:t>
              </a:r>
              <a:endParaRPr lang="en-US" sz="2800" dirty="0"/>
            </a:p>
          </p:txBody>
        </p:sp>
      </p:grpSp>
    </p:spTree>
    <p:extLst>
      <p:ext uri="{BB962C8B-B14F-4D97-AF65-F5344CB8AC3E}">
        <p14:creationId xmlns:p14="http://schemas.microsoft.com/office/powerpoint/2010/main" val="31992897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52400" y="5715000"/>
            <a:ext cx="8839200" cy="611803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>
            <a:normAutofit/>
          </a:bodyPr>
          <a:lstStyle/>
          <a:p>
            <a:r>
              <a:rPr lang="en-US" b="1" dirty="0" smtClean="0"/>
              <a:t>This Week: Arrays and Java</a:t>
            </a:r>
            <a:endParaRPr lang="en-US" sz="4000" b="1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304800" y="1219200"/>
            <a:ext cx="8382000" cy="0"/>
          </a:xfrm>
          <a:prstGeom prst="line">
            <a:avLst/>
          </a:prstGeom>
          <a:ln w="381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482" name="AutoShape 2" descr="data:image/jpeg;base64,/9j/4AAQSkZJRgABAQAAAQABAAD/2wCEAAkGBhQQEBQUExQWFRUWGBcXGBgUFxgUFxQYGBgXFBcWFRcXHCYfFxwkGhgVHy8gJCcpLCwsFSAxNTAqNSYrLCkBCQoKDgwOGg8PGiwkHSQsLCksKSwsKSkpLCwsLCwpLCksLyksLCwsKSksLCkwKSwsLCwsLCwsLCwpLCwpLCwpLP/AABEIAM4A9AMBIgACEQEDEQH/xAAcAAABBQEBAQAAAAAAAAAAAAAAAwQFBgcIAgH/xABDEAACAQIEAQoDAwsDAwUAAAABAgMAEQQFEiExBgcTIkFRYXGBkTKhsRRywQgjM0JSYoKSouHwFbLRQ2PCNESD0vH/xAAaAQEAAgMBAAAAAAAAAAAAAAAAAQMCBAUG/8QALxEAAgIBAwMCAgoDAAAAAAAAAAECEQMEEiExQVEFE2HwIjJCcYGhscHR4RQjkf/aAAwDAQACEQMRAD8A3GiiigCiiigCiiigCiiigCiiigCiiigCiikMRjo4/jdE+8wX6mgF6KruN5wsvh+PGQ/wuH/2XqBx3PjlkfCV5PuRt9WtQGgUVkGN/KOwy/o8NK/3mVPpeoDGflITn9Fhol+8zP8ATTQG/V8vXMmN598zk+GRI/uRr9WuagsVzl5jL8eLlt3Byo/ptQHXNFUHmY5RHF5cA7l3iNiWN2Ktutz4bj0q/UAUUUUAUUUUAUUUUAUUUUAUUUUAUUU0zTNIsLE0sziONN2ZuA7Bw3JvYWFAO6KyXO+f+JFZsNh2lUNo1SN0e9tQOkAmxseNjtwqoY78ojGv+jigj/hZz82t8qA6IvX29cq47nlzSX/3JQf9tUT5hb/OoDG8rsZP+kxM7+DSOflegOvcXnEEP6SaNPvuq/U1BY3nQyyL4sZEfBCZP9gNcrwZXiZz1IpXJ7kZvwqcwXNbmc3w4SUDveyD+qgNtxvP5lsfwmaT7kdh7uRUBjPykoh+iwjt4vIq/JVP1rPMz5pMZhIw+I0ICQNmDkE3IuBwGx9qbYfkLfiZG8l0/M3oC3Y38ozFt+jghTzDuf8AcB8qgMbz25pJwnCfcRF+diaRPJGGO2pST4vfw3005w2VxKbCNOHaL7jz/wA2ouSrLl9uDnV0V/Gct8fP8eKnfw6R7ewNR5wuIl3KyN4sD+NXowheAA8tq+Bb1k40cx+peI/mUhcjmPEAebD8KVTk63awHkCf+Ktc8FN+jokXR1cpqyFi5OL2sx8rD/mpCDk9COKk+ZP4U70UvFV0caZTl1E66jTH5HGYHCRqGAJBA3uN+Plt61STWo4Vaz7lBgOgxU0fYrtb7pN1+RFRmhtoz9PzublCT+Jpn5PuedHingJ2kG3mOsPo3vXQlcdcis2OFxsMg7GH1v8Ahb1rsDC4gSIrruGAYeRF6oOqK0UUUAUUUUAUUUUAUUUUAUUUUAVE8q8jGNwU+HJA6RCATwVuKN6MAalqKA5MzTk5JgpsRhZrFtNwVuQWjs9xf9xn+VMeRGVRYnGpDOCVYOAA2jrBSwufQ1q/PblvRYmPEW2IRm8Qp6KQfyOvtWP4bFHBY1JBxhlDbdult/ex96diDeIebnLYCPzGG7D+elkkYggEdUAC+4qbw+RwREdFCoG36DBjyP5yTh5mnmVySNAml532IvGIkuDd0JZ/3SFuNur2V7nGwL2FuP2jEkcdrERbWv399OGShzl8ro9gkpBsPzrxJpFzeyLuTx8xap4VW8rwYkbXEcONNrlYSzA27JGIPC+/iasooCA5cZX9owM6AXYLrX7ydce9iPWsCbFhgC0o4cDqYjw/w10042rljlhhRgsfiYGS4SRinWK9RhrThx2I9qECk+NQHqsT5jT7bmk8PmQ1rv2j57fjVexGLueGnwF7D+Yk0iZ6gxnBSi4vuaNJDTVktT3LZumgjk71F/MbH50TQVsdTx9uMnF9uBqqahb2pvLhrGnUYsafCASDxrBKmZLK8bK+UpWFKezYKxrxHDaujjiXSy7kOsOlVvnNwGnEJLbZ10n7ygfgR7VasOleuXmUdNgZm/WiKOPTZv6Sfao1ELVfB/sY6TP7eoi/PH/flGQRuQQRxBBHpXV3NTnYxWWx77x9Q+XxL8j8q5Pravye8+tI+HJ2YGw/eXrD5Fv5a5Z603eiiigCiiigCiiigCiiigCiiigCiiigKPzt5QJ8Dq/Yax+7IOjPzKn+Guac5Uno3PFkAb7yXjb5rf1rr/PMuGIw00R/XRlHgSNj6Gx9K5Q5QYewkBFiriTyEo63s6EfxUINy5s8yXE5RCzBGZF6NukLMLwnT8I3/RFD61Y4Rt1LDcbQYQjuPWaTb12+VZZ+T1nVjicMSf1ZlA42/RSeXGM7fs1rCztE5JIuu158Xtv+4otfbtF6qg/pOL+bMqJEZjKxsuHYeMjqg9LaiakhUPgc71Hrda4BHRRysBc23Yjf2HA1LNIBxIHntVpB7NYLz84BosZBiIzo6VDCzXsLodrnxU/01uEeZxs+hXBa17DfbjxG1UXnsyP7RlkrAXaEiVf4dn/pvQHOWNBBu0iux2Oly54dptbw2JprrPdSsjx6dukLW7dKqDtfhcsOPdTQ0BovN3jNcMkR4odQ8m2PzFWCZLVnnIbHGHFoT8L3jO/fuNvMCtLxUVSpUeT9Sx+3qW+0uf5IyWOvWFmsa9SU0dt62Y0zXS3KiZkhDi/bTQ4avODxZFSRXULitzE9vBS7gN8LDcgd5A96nsdEGjdDuHZlPioBU/WmGBjs6nuN/bepDjYnu/ua2W4qW59l+r/opk25KjAMfgzDK8Z4ozKfQ2qZ5DZ22ExiSKbWIP8ALuR6rqHrT7nNy3o8Z0gFhKob+Jeo30B9arCyKvRsoIIvquQbkNfqjiBpIG/aDXDyQ2ScT3WDJ7uOM/KOz8vx6TxrJGwZW4EeBsR6G49Kc1RuaDNBNlwF7mNip8juDV4vWBcfaKKKAKKKKAKKKKAKKKKAKKKKA+Gubec7J+hzGZANpNdv4x9oj/rDLWx853Lg5Vg+kRdUsjaI7/CpsSWbvAA4dpIrAs7zubFl5ZZGkkQhlZt+qrCROGwFmYUIG/Nfm4wua4dm+B26F+zqyjo9/IlT6V0rioiskmm9yAw6ONC+1gVDNsSdzvv7VyVj10TMV231KR3HrKfYiurMtzf7XgcJihptIil9RIHWFnUAcTqDCsXxyupPPmj1iNRtrEljteeZIl63Zpj4m9rfXvbwMpFh0FxcELFLOR2Ws3C3VHpwpRYgtwvRhlNvzOFeRh5M9wD47ilJNdzq6WzAMBJNHEvZtpXrALxNu6syK+J7wskiXYCV9gNLqmHjUdpA4i1u39q1PMUY8TG8YZWOnTIoOoANsym3bUQSmq5EDG9jbpMVJYELsW4H+x7Kn8rwhWM6mLFt90WO1+zStLDiupyTjMFNh55YFRbwuy6iiE2BNiWYcLb3plmTTWHSvq/d1qxFtt1U7VfOe3IlhzTpGJVJ01XC6uuvVItcfu+9Z5iFjA6hcm/FgFFvIE7+tQSJwylSCOIII9N62bAY4TRI/wC0oPuN6xWtE5B4wyYcpxMbW9G3HzvVWR7VZx/VsO/Gp+H+v9k7ilplp3qUkwzHsNJrlzHsqzHnj5OHCSSGkSVLYNqIcpf9k+1SeDyRydwQO0kfId5rpQywa6lWSSYQw7Fr7C3rfsFLwxmRgNt+/YCpH/RTsvADj50sMpEYLEk6d7KCzbdwHE1sYMmN/Sbt9vgUXzVGf86WTF8Estt4nvtv1GOgn30GsjTcEeuwvw8ewWufSujszwYxEEsKxSFXQoNQWIKWBu/Xa5OrSbWFuyuc3iKOVYbqSCD2EGx+daWre6W7yes9Mmtjx+Hx9zNK5quUDRho9RAIHAkfCbdngVractzdwBvqHc34GuY+S+N6Kfjt7bcOHqD6VunJvNtcY3rlZbUrR6nRwjlxOLXT9zSMNj1fgbHuOx/vTi9VKOWpDDZoycesPmPI1ksvkoy6Rr6pPUUhhcWsg6p8x2j0perk7NJprhhRRRUkBRRRQBRRRQFC57Mn+0ZRKQLtCVlHkps3yJrnLBgGzXO6kNvxset/Qb28K7AzXAieCWJuEiMh/iBFcgJCYpJYm4xuQfK5if5Ee1CBvmURAW/FdUZ80Nh/SUrdOYXNftOWTYVmsYZNuBskvXFgf3w/vWJ45LqwPGyv6r+af56TVr5kM46HMuiJ6uIRo+JA1r+cj3HDdSP4qiTcU2upJvmLuNzq02F9eI6FQV2tpXfsvt3imSiPYAwg3NhHA+IZgRqHWYb/ABFifGpR8lbWSphQE32hDPc7m7MbG57bU8wuBs2rppH7LFhp2uOCgXO/b3DupHoSMIJJQ4ISdrcQ3RRRm+xNviPfbsqQhacsCyxqvaAzM3vYDjv/AJenpqJzHlbg8NfpsVBGe5pUB/lvepIKFz+cn+ly8Tqt2w7q54W0OdDA9vEqfIVgcbyMOpGAO9I9+/4zuO/jXSufctcHjcNNBEmJxIljeP8AMYaVl6wIB1sqrsbG9651w3JrESixZU06gVkkCldJ0N1b3FiLWt2UtLqCMxeGZes9rkn9ZST42U7Vb+aLM+jx3Rm1pkK78NS9dfoR61D4Hk5A7aWxcadVmvpOk6RewdtK3NrAd9fcskSGaKXDLM7xyI4uFNwpBI0oDxG3Gqc0Pcxyh5RVmxrJBwfc6FXDN+yvtS8eCc9gHtTl+VGBRQSw3ANtyRfex7jULjudjL4eAufFgPxJriY9Bl8r8/4ORH0uPeT+fwJkZfbjv4ULh2J4WtwA4VQMx5+4RfooVPoW+thVYzHn1xL/AALpHov0F/nXRho2vrSM36ZH7Jsv2Bu02pvPJEg68yj+IfQVz7jucjGTcZLe5+pqKbPcUxJMr7gqd7CxG47uFdSGRw+qVr0XH9pnQeIz3Cr/ANQt2dUdvdc2rCOXfRnHztF8DsHtsbFgCwNtviv71E4jFSSEtJISWtclib7bE27gAKSATSd21bWAAt+9c3uLbWsDfwrLJmlk4bOjptHj07uN2LIdDRvcHVxsbkWJQ6r8D2+RFafyQzm1lJ4gH8D86yfoz/8Au31qeyvNSoTf4Tue25sdu8ca1ckbR2NJm9rJfZm84TG3HGpBccBYVmWWcpRYAsb1bcvxmqxb0rVvszv7YzVlnhxG9wSD3ipOHN3X4rMPY1DYeYWp0DWVOPQ0cuKMnyiw4bMkftse4/5vTqqren+CzMrsxuvjxH9qshm7SOfl0tcwJyivINFbBonqiiihIVy7zqZR9mzqdbWWbrju/OCx/qrqKsQ/KOye32XEqOGqNj/Wt/nQGUA6lUntNj/8gKH2db+tMMszBsNiI5l+KJ1cdm6sGt8qeL1gwHaCR/EOkX+pSPWo/GfHfsaze+/1JoDpSPMcdjYOrDg44X/OfnpZ8W3WPS30xqoG5uBq8uymzziEFcRnUeGUb9HhYsPh733OnUZJPM2B3rJeT/KOAxGPEu2kRhVDl5hqC2AVTcRjYcB62pjg+UUxk04aKMAAEhIwmwA1Fm2sLnifCjXz8/cRfNGrYjH5Q3xnMMxP77Yl0P8AOY47elqSTlxh8L/6XKsNB3PM8MbeoiV2+dZ/HLmEjxxloY3bU6q7KzOh1XOnrBkCg2Ft9Nxc8atm+XNGEcv0iyarNpdd1I1CzgG2438fCpaXZjk1bNeeKdwVbE4aMfswQGY9460rEH+Ws/xud4RpXlZZppJGZmYssQZmN2NowtgSTtVWotUEk+eVCL+iwsK+LDpD7tSM/K/EsLdIVHcgCj5VD2r5QC8+Nkf4nZvNiaQovRqoD7Ravl6+UAucS2kLq6q6rAD9qwbfib2HGky3mfOlcNl0su6Ru4H7Kk/MCpfLOQ+KxCCRUAQ8GdgAd7cOPHwoCD6SvhkNW7H82s0OHMzOjAWuF1XsTa9yB22qZl5u8PFFFMXeRdUTMCQuqN9msALggkdtAZwqEnYXqx8jsvibGRRYsMsUrBGIOkrququG4bMQa0MZLg8FiYWCRhfzkbatxuLxv1u3Yi/iKrXL2SOZ+kiKmwW5W1rjqk7bb2U+9Q2ETeY8gI8HKDFjI547/CpHSr29YKSLbcR7U/wuYre16iclwjNDHII3Osb2VttvLvr1mGF09Zbhh2cD4itObtnpNGtkepdMFjKlf9U3AH+f5tWf5fnVwCf876msoxvSPvsOAPptUOVcI2pRjJ2XOCcEbnelb1D9Jo2Pz3vT7C4jUO6sGa0sdcolYMzdF0ixA7+zwr5TPXRT3ZLg1Xgg3bRcKKKK6JxAqk88OT/aconAF2jAlX+A7/K9XWqryvxxciAHYi8niCNlPhbf2rGUlFWyzHjeR7UcvZY46t9huL92kiQfLUKayrqUEfqlh6fEPkW9qc4nB9HNNESRoLkfvaL289qjWlO/ib+vf8zWRWfL2pzgce0TEgKQQVZXGpWBsbEeYB8xTS9ekQk2AJJ7BvQEq/KnEH/qaQEMYCqihUIsVWw6o8u0k9tR2IxTSG7szHvYlj7mnP8AoM/VvE4DsFUspUFjwFzUnNyExEegyaVDOqE3voLEgFrDhcHh3UIK9qovV1xXN50BQySMV6VY5LKFsGJF1JJvuLeoqXx/IjDYZoXI1BZgJFZrho2JCtbs3+tBZmYFOsNlMsjhFjcsQSBYgkDid+zxrT8xwuGwsuHkQRgxSdbSFGqNwQbgcStvnXvFZyjzQPh0aRoWb9GrG6PfUPhHba1BZQMLyKxDyiMqEJQyAsRYqDYkab3PhUtgObktiDFJJb810ilB8e+kqL8CD51cI3xGKkSSCDR0LMl5WVBdgLxkXv4+tK5fkuIxZ6Zp44GR3iAVSzK1gCCDtbh9aiyOSBy7kBh0xUkT6pAESSMsbbXs4YDYkGpDKcvwmFnnRxGg1JIjNa4FrMgLb2v2U8y3k/HiI9c8splvLG3WVRGyk2Gw3B2J4V7y3CYQ4MAxKJCkisxuWWRSQGBPDs7qAa5RnqQGZIULqZC8YRWcANuwGkdh8qZ4XlQ2HjeNIzp1syEsF0hjfTax8asmW8vY4sPEvVDqgDBdusNuCi/Zfh21WsdEJXlZFI1amUEEbm54HsvWMnRlFWNp+VsswZG0hWFiN2JHmTYe1WHIMgWfC3llmABZVS4VAALqdxdxq7KhObbIo8VM0khLCIXZWNwzm9gR2WsdhWpKobs2HyrBt3SN/TaaM1ul0KxFyfwqwhTH1wF1SDUTqBuSNW2k8LWqRxWGjmZAYkspuoCKAL27ANxtwp9mxASw2BKj53qM+2hDeqMjknTZ08eDF1jH9yxRS2Ar7MivcMqkeIB+tVo5mWPxC1qcpmnZcnsFRxRbKFHzGcicJJeytGT2xsVF++xuPlXjDcjjEtkl1cLFxY7cAbU8jzHYcN6dwzfOq2iE2uh4lwD7GwJtvv8AS9fF1IfhYW7bbe9O/tFKJJftqXyZb3XI1GJb930uaK9yutzdQfb8aKqH4F9ooorrHlxLEYgIrM3BQSfSs9bEly8jcWJP9vSrDy3xxWJIxxkbf7q7/Uj2qsqOp3VqZpXKjsaDFUHN9zF+W+E6HHF/1Wa/oQL/AFb2pryXySKbEJHNfSXKGxsb2su/de1WbnHwNwT4XHmD/wAE1VcoxRDhhxsrj7yGx+lX45XE0NXj2ZWl95peB5C4WNyPs4sumzPd9Vxft22Nh61UcVlowGYkqLKkgYD9w2NvY2q1yc4es/mcLI7bcWAFxvwUEnfyqJzjA43Fv0r4R1uoACI52F+JO5O9ZNpGtGMn2HeZZmuKiaKCKSQ3UoUjc2KkEEkiw2uNqVxbYnFs+H+ziJ9CyOZGCkBSGDgW338+JqRg5ZJFBFHL1XVArKbqwI6ttAF9wB70wxmfSvMuKTDyMqRujnQyqUO4uzDsJO9rVJjVcH2TJsRiJ2gxE8a2iEg6NdQkW4sFJI3BG58K9RcnIzinimllnXolkj1OVDb2YMt+I37RXnFpjXti1SOLREzKC2stG252AA8bbHevuMyOR4ftDYotL0PSqI00LY7lAwN72v2dlALYLA4bD4uVOjjUPGjxl7N0bKbSKC/jffjahOUEMGJxFnAjk0OOjFwHAKsBpFhsSaTxmQYZsGZF6RpDGrq0jl9R0hmBvt+2LeFLZtPhzg/zaRRlkR49KqGV16xBPE33FAN4c+eOWV0gleOd003XQDJbSbFxuTfzpUx42GUm0UQxEyqdbCTo5D1btoO17Hs4iks65VjFRMiamkbo3AUM2mRbHgBtvccacYpcbjFIXCul2VtUmmOzKdQO+53vv+8aARlyApNF0mJOmaUq5jTRpcrcWDXtc7X8OHCnE2QYSDFwAjpY31Kwdr2e10J02491N8/ybGLCZZ5IgqspIjZmZd9nudtieyveeclEjw0jdPLK6DUAQiIw4tpVe23b4UJsd5hmWHw0+HljRE0MyOAoW6sDZtJ3uO/xqJ5Sco1xDCRNyoKki5HG434dpqQx+CwQwz9DEis0aurnUX1W1bsew7D1pDN+WsMmF6IkDXEAVW1la37Ci9wwqGrEXTsb8i8RJhZZWmjaNJSpDMNNyARa3HhVkxWf9Gdt1PA1n2a8tEkhVWRi+kAmy8QBexJ7xe9VzDctJ4tgxt2XO/r2VXKMk7idTS6qEVtyI13FZv0iC44Hjwv71V8wzrciqZLyzlf4ifemz8oSe+sHjcnbNietxriBbVzgjcEbb2peDldvVE/1At37eQpbL7Pub+lT7SNb/LnJ0jTMJypQ2qxYTNgbWrI4cI1xoJJPZU7gsykhOmTqnu7xw2qqUa6G1DI/to04Y0Hw8q8y5kFH971UIc9UjjSOIzHVwaqpWbcGkW0Z/wB9fap8OMsONFVUy3dA6Fr5evtMs2xwhhZ+0DbxY7D/ADwrrN0eUSbdIpvKjE9NiSBwQBB58W+f0puwstI4VixJO/bTuaO4rn3ubZ6PHDZFQM65wVvESNyKzzJ4naRFVSW120jjZx/yPnWt8pMpEkbA9xtTDkByRaIHESDTI4soOxVO+3efp51djmoRdmvq9M8mWLXT+Czcm8K0MUcRsWQdYrsLkk2v22vxqyk2F96YYbCEcDbtpwCydtx41isifUtWJQW2HQaZhPoa/V1hblioJCjfiRVVzjlurROkMgmkcabWLKAdiertwJ7amM9n6OOV+LMpAHodhVU5Jcr0TDRhpViMZIYAIC/W1AntNwbVbhfU5/qMIxcWutcn3JcwxMsAijw7SdGDGXZlRADfqsW8Ozwr3gsrxiumEkliiURFw1ukJQEggEGxO52tTDB8tdM2Id0NpWDhUN7MLrc3I4rx8ajcdyuc4hZlOnQLIj2sqkWPA9p39qvOZRY8y5Nphkh1YqR4jKsbr+jsp3JQaje2/HvpXNsowmGeGREBVZVEqu2u6tt1r9xBPYKombcrDiGBkYMVvYIp2vx7TfgKbS5xJJxEjffYgfOoJo2SXlbh8OLK0SDuTSPklRGL5x0/VDv5DSPdrfSsu1THhpXyGo32289xUvl/IfG4m2mOdwTuQulR3HVwPvQiiazXl08qMhVFVgQdTajb0sBVem5Tk7dIWsNPVUXsBptcC/DarVl3MRjZDdxDCP8AuMZX9l2q25ZzAxLbp8VK/esSrEvvuakmjGzjmawEbHu1GwHkDwpnmWLlTjpF+wb/ADrprK+arLcPuuHVm/alJkPzNvlWe8+HIBV6PFQIFW2h1RQFUgXVrDYXAI8wO+hkjD2kJ4m9eadx5azcKJcuK8aWTtfUaCil4sEzC4FE2GZRuDUkUxMPT7KVJaw2HbTOKK5qRK9GVYcDsfwNYsyh1suuWaI0uFu3aTxpPMgHQ3AvxHeO6ojB5hTp8fcVrSTs7sMkZRI5cQ2w3vTuKc99IiBWVW33ve3macw4MdknuP8AisnRopTi6HKYg24e/GilogoG7+w/tXyqqNhSZ07VE5T5x00pjX4ENvNuBP4e9W/NcV0UEsn7CM3qASKyrKZ9ViTe+/nVmonS2+TX0GJSbm+xO4OC1PGWwpFXAFepJNuNUxpHS5bInM1A3t6V5ixLXHVJpljcQXexPaeHvT7Cm1t6xbTZfL6KHP25j+qR5g15nx9hX2dif1jURm50Le9zUTMItMq3OFnVoLX47e/H5XrM1zIjgAKluWOZdLLovsl/dt/kKr1q3MEajycPW5N+Wl0XA4fMHPFj6bUiXJ4mhIyTYcakYcjY1daRqxi5dEazyG5mkxWGjn+2KyOP+it7HtBLW0sPKr9lvM9gITdkeRu3W5APolqzPmTziTB44YYkmLEXBXucAlWHdwsfA+FdBinDIaa6kdgOTmGw/wCigiQ96oL/AM3GpG1faKkgKKKKAKbZhgVnieNxdXUqQe4i39/SnNFAcsY7KzhZpYX+KNip8bHj6ix9ahcycWsK3zl9zUnMJzPDKsTsFDqykqxXYNccDaw4HhULNzBJ9kIE5bFX1ByLRcPg07kD97j4WqtRdm486cNpneVYRAovT5Msil2HHu76b4rKZ8BMq4iNkKnbVurfvK3Bh5VNYTMEk0hwL3G/aPI1U7V2dXTPHJJUUrPsg6C7KNu0fjULPPqQir9ynzFJFsO7fx2qq8meSEmNnWJXjTUfilYKtvqx8Buasg7NLXYY45/Q6NEVhcTYUvNmG21bjj/yfMO0cQhmZGVbOWXWJG467aho48OFgPG+ZcoeabH4VyvQNIvY8QMit7C48iBWdHPUnVIY4R7RqPAUrE43I7OPh/amrxMh0MCpXYg7EEbEEd96+K5Xcd/v51VRtb7SJeOYW+GimC4hDuWKHtFifYivlRsHus6G5f5uUi6FeMisW+7wt6m/tWc5TjLEr3GrRzkTWxaj/sj5s16pMfVnv2MB9K1c7uZ0dElHEqLtFiLrfw3pXpri9RWFl2tUgrbWrCL5NhrkhpxZh3kk07il0+PhTOZe0ne+3lTlI+FQ2WzVsdRy6qZ55D+bv3b0+wMG5pbMcNriZe8Ee4tWTVo13LbKkc4Y2XVI7d7E/OkQaVxMJR2UixUkEdxBtSQFdNHnH1J7k5l+tgT21oEGRKEJAGwv/hqocnZAhXuq/wAMutdA/WHW8uJ+QrXm/J6PR4Yxw3R55r8t6XNlYbrCjuT426Nfm1/St0FUDmnyiOFcQykF2dFYDigCBgD3XLMfStAq+KpHBzy3ZGwooorIpCiiigCiiigCiiigGeaZXHiYXikUMrAjcA2uLXF+BHfXMecRSYPESROP0blfEWOxHgdj611RVL5cc2kWYnpFbop7W1W1K4HAOvyuN/OsWrLMc9rObcfmV+Bvfs/5qy8kcIxTdFcdtzY+lOs95ocfh2J6DpQP1oTrv/D8Q9qYYPGvheq6sh7Q4Kn51g+Eb2ny/wCzdJmwc3XKRxMcHKxYaS0RY3ZdNtUZPaANx3WPhWi1j/NVl8uKxzYxgRDGrqrHYO77WXvAF7nxFbDWULrk19W4PK3DoUblvzWw4/VLGeixBHxD4HI4dIO/94b+dYhnXJufBSGKdCjXuO1WHerDZhXVBqMz7k7BjYujnQMvEHgyHvVuINS42URnRyi0dFapnHMlOszfZ2R4jupdtDC/6rC1jbvHGisKZbcfJY+dbD2khfvRl/lN/wDyqhTP8B7q03nXhvhon/ZkI/mRv/qKzR16vp9BetHUcTOtoZXir57k9gJbgGpSJ71X8sl6oqZw0lzVRskcJdTMB+qx/Gn+G42qNVdLHxJY/wARP4W9qf4WTf8AzzouWbHD5JmDb/P8/wANe2ba1NBPtwoE9XPoa23mzL+WPJJWzAs80eHhlAYvJqPWGzhUQEseB7BvxFRvLbA5ZFFh1y+Z5ZF1CZnVl6S9iri4AFjcWHYRxsTVu50MEJcKX4GIhx4g2Uj5g+lZEK3MMt0TiavHsyP48kxlON7O0VaMDn5jIP8And9KrGGy4EAg2NOMNA2rcg93Hj41jOKbN3T6mePHta4Nf5p8aWzTFgG6shNuzqMiqfYn3rX6yLmIwAJxM5+IFYv/ADY/7fatdq6PQ5WR3JhRRRWRgFFFFAFFFFAFFFFAFFFFAfLUnNhUf4lVvvAH60rRQHlIwoAAsBwA2A8q9UUUAUUUUAUUUUB//9k=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484" name="AutoShape 4" descr="data:image/jpeg;base64,/9j/4AAQSkZJRgABAQAAAQABAAD/2wCEAAkGBhQQEBQUExQWFRUWGBcXGBgUFxgUFxQYGBgXFBcWFRcXHCYfFxwkGhgVHy8gJCcpLCwsFSAxNTAqNSYrLCkBCQoKDgwOGg8PGiwkHSQsLCksKSwsKSkpLCwsLCwpLCksLyksLCwsKSksLCkwKSwsLCwsLCwsLCwpLCwpLCwpLP/AABEIAM4A9AMBIgACEQEDEQH/xAAcAAABBQEBAQAAAAAAAAAAAAAAAwQFBgcIAgH/xABDEAACAQIEAQoDAwsDAwUAAAABAgMAEQQFEiExBgcTIkFRYXGBkTKhsRRywQgjM0JSYoKSouHwFbLRQ2PCNESD0vH/xAAaAQEAAgMBAAAAAAAAAAAAAAAAAQMCBAUG/8QALxEAAgIBAwMCAgoDAAAAAAAAAAECEQMEEiExQVEFE2HwIjJCcYGhscHR4RQjkf/aAAwDAQACEQMRAD8A3GiiigCiiigCiiigCiiigCiiigCiiigCiikMRjo4/jdE+8wX6mgF6KruN5wsvh+PGQ/wuH/2XqBx3PjlkfCV5PuRt9WtQGgUVkGN/KOwy/o8NK/3mVPpeoDGflITn9Fhol+8zP8ATTQG/V8vXMmN598zk+GRI/uRr9WuagsVzl5jL8eLlt3Byo/ptQHXNFUHmY5RHF5cA7l3iNiWN2Ktutz4bj0q/UAUUUUAUUUUAUUUUAUUUUAUUUUAUUU0zTNIsLE0sziONN2ZuA7Bw3JvYWFAO6KyXO+f+JFZsNh2lUNo1SN0e9tQOkAmxseNjtwqoY78ojGv+jigj/hZz82t8qA6IvX29cq47nlzSX/3JQf9tUT5hb/OoDG8rsZP+kxM7+DSOflegOvcXnEEP6SaNPvuq/U1BY3nQyyL4sZEfBCZP9gNcrwZXiZz1IpXJ7kZvwqcwXNbmc3w4SUDveyD+qgNtxvP5lsfwmaT7kdh7uRUBjPykoh+iwjt4vIq/JVP1rPMz5pMZhIw+I0ICQNmDkE3IuBwGx9qbYfkLfiZG8l0/M3oC3Y38ozFt+jghTzDuf8AcB8qgMbz25pJwnCfcRF+diaRPJGGO2pST4vfw3005w2VxKbCNOHaL7jz/wA2ouSrLl9uDnV0V/Gct8fP8eKnfw6R7ewNR5wuIl3KyN4sD+NXowheAA8tq+Bb1k40cx+peI/mUhcjmPEAebD8KVTk63awHkCf+Ktc8FN+jokXR1cpqyFi5OL2sx8rD/mpCDk9COKk+ZP4U70UvFV0caZTl1E66jTH5HGYHCRqGAJBA3uN+Plt61STWo4Vaz7lBgOgxU0fYrtb7pN1+RFRmhtoz9PzublCT+Jpn5PuedHingJ2kG3mOsPo3vXQlcdcis2OFxsMg7GH1v8Ahb1rsDC4gSIrruGAYeRF6oOqK0UUUAUUUUAUUUUAUUUUAUUUUAVE8q8jGNwU+HJA6RCATwVuKN6MAalqKA5MzTk5JgpsRhZrFtNwVuQWjs9xf9xn+VMeRGVRYnGpDOCVYOAA2jrBSwufQ1q/PblvRYmPEW2IRm8Qp6KQfyOvtWP4bFHBY1JBxhlDbdult/ex96diDeIebnLYCPzGG7D+elkkYggEdUAC+4qbw+RwREdFCoG36DBjyP5yTh5mnmVySNAml532IvGIkuDd0JZ/3SFuNur2V7nGwL2FuP2jEkcdrERbWv399OGShzl8ro9gkpBsPzrxJpFzeyLuTx8xap4VW8rwYkbXEcONNrlYSzA27JGIPC+/iasooCA5cZX9owM6AXYLrX7ydce9iPWsCbFhgC0o4cDqYjw/w10042rljlhhRgsfiYGS4SRinWK9RhrThx2I9qECk+NQHqsT5jT7bmk8PmQ1rv2j57fjVexGLueGnwF7D+Yk0iZ6gxnBSi4vuaNJDTVktT3LZumgjk71F/MbH50TQVsdTx9uMnF9uBqqahb2pvLhrGnUYsafCASDxrBKmZLK8bK+UpWFKezYKxrxHDaujjiXSy7kOsOlVvnNwGnEJLbZ10n7ygfgR7VasOleuXmUdNgZm/WiKOPTZv6Sfao1ELVfB/sY6TP7eoi/PH/flGQRuQQRxBBHpXV3NTnYxWWx77x9Q+XxL8j8q5Pravye8+tI+HJ2YGw/eXrD5Fv5a5Z603eiiigCiiigCiiigCiiigCiiigCiiigKPzt5QJ8Dq/Yax+7IOjPzKn+Guac5Uno3PFkAb7yXjb5rf1rr/PMuGIw00R/XRlHgSNj6Gx9K5Q5QYewkBFiriTyEo63s6EfxUINy5s8yXE5RCzBGZF6NukLMLwnT8I3/RFD61Y4Rt1LDcbQYQjuPWaTb12+VZZ+T1nVjicMSf1ZlA42/RSeXGM7fs1rCztE5JIuu158Xtv+4otfbtF6qg/pOL+bMqJEZjKxsuHYeMjqg9LaiakhUPgc71Hrda4BHRRysBc23Yjf2HA1LNIBxIHntVpB7NYLz84BosZBiIzo6VDCzXsLodrnxU/01uEeZxs+hXBa17DfbjxG1UXnsyP7RlkrAXaEiVf4dn/pvQHOWNBBu0iux2Oly54dptbw2JprrPdSsjx6dukLW7dKqDtfhcsOPdTQ0BovN3jNcMkR4odQ8m2PzFWCZLVnnIbHGHFoT8L3jO/fuNvMCtLxUVSpUeT9Sx+3qW+0uf5IyWOvWFmsa9SU0dt62Y0zXS3KiZkhDi/bTQ4avODxZFSRXULitzE9vBS7gN8LDcgd5A96nsdEGjdDuHZlPioBU/WmGBjs6nuN/bepDjYnu/ua2W4qW59l+r/opk25KjAMfgzDK8Z4ozKfQ2qZ5DZ22ExiSKbWIP8ALuR6rqHrT7nNy3o8Z0gFhKob+Jeo30B9arCyKvRsoIIvquQbkNfqjiBpIG/aDXDyQ2ScT3WDJ7uOM/KOz8vx6TxrJGwZW4EeBsR6G49Kc1RuaDNBNlwF7mNip8juDV4vWBcfaKKKAKKKKAKKKKAKKKKAKKKKA+Gubec7J+hzGZANpNdv4x9oj/rDLWx853Lg5Vg+kRdUsjaI7/CpsSWbvAA4dpIrAs7zubFl5ZZGkkQhlZt+qrCROGwFmYUIG/Nfm4wua4dm+B26F+zqyjo9/IlT6V0rioiskmm9yAw6ONC+1gVDNsSdzvv7VyVj10TMV231KR3HrKfYiurMtzf7XgcJihptIil9RIHWFnUAcTqDCsXxyupPPmj1iNRtrEljteeZIl63Zpj4m9rfXvbwMpFh0FxcELFLOR2Ws3C3VHpwpRYgtwvRhlNvzOFeRh5M9wD47ilJNdzq6WzAMBJNHEvZtpXrALxNu6syK+J7wskiXYCV9gNLqmHjUdpA4i1u39q1PMUY8TG8YZWOnTIoOoANsym3bUQSmq5EDG9jbpMVJYELsW4H+x7Kn8rwhWM6mLFt90WO1+zStLDiupyTjMFNh55YFRbwuy6iiE2BNiWYcLb3plmTTWHSvq/d1qxFtt1U7VfOe3IlhzTpGJVJ01XC6uuvVItcfu+9Z5iFjA6hcm/FgFFvIE7+tQSJwylSCOIII9N62bAY4TRI/wC0oPuN6xWtE5B4wyYcpxMbW9G3HzvVWR7VZx/VsO/Gp+H+v9k7ilplp3qUkwzHsNJrlzHsqzHnj5OHCSSGkSVLYNqIcpf9k+1SeDyRydwQO0kfId5rpQywa6lWSSYQw7Fr7C3rfsFLwxmRgNt+/YCpH/RTsvADj50sMpEYLEk6d7KCzbdwHE1sYMmN/Sbt9vgUXzVGf86WTF8Estt4nvtv1GOgn30GsjTcEeuwvw8ewWufSujszwYxEEsKxSFXQoNQWIKWBu/Xa5OrSbWFuyuc3iKOVYbqSCD2EGx+daWre6W7yes9Mmtjx+Hx9zNK5quUDRho9RAIHAkfCbdngVractzdwBvqHc34GuY+S+N6Kfjt7bcOHqD6VunJvNtcY3rlZbUrR6nRwjlxOLXT9zSMNj1fgbHuOx/vTi9VKOWpDDZoycesPmPI1ksvkoy6Rr6pPUUhhcWsg6p8x2j0perk7NJprhhRRRUkBRRRQBRRRQFC57Mn+0ZRKQLtCVlHkps3yJrnLBgGzXO6kNvxset/Qb28K7AzXAieCWJuEiMh/iBFcgJCYpJYm4xuQfK5if5Ee1CBvmURAW/FdUZ80Nh/SUrdOYXNftOWTYVmsYZNuBskvXFgf3w/vWJ45LqwPGyv6r+af56TVr5kM46HMuiJ6uIRo+JA1r+cj3HDdSP4qiTcU2upJvmLuNzq02F9eI6FQV2tpXfsvt3imSiPYAwg3NhHA+IZgRqHWYb/ABFifGpR8lbWSphQE32hDPc7m7MbG57bU8wuBs2rppH7LFhp2uOCgXO/b3DupHoSMIJJQ4ISdrcQ3RRRm+xNviPfbsqQhacsCyxqvaAzM3vYDjv/AJenpqJzHlbg8NfpsVBGe5pUB/lvepIKFz+cn+ly8Tqt2w7q54W0OdDA9vEqfIVgcbyMOpGAO9I9+/4zuO/jXSufctcHjcNNBEmJxIljeP8AMYaVl6wIB1sqrsbG9651w3JrESixZU06gVkkCldJ0N1b3FiLWt2UtLqCMxeGZes9rkn9ZST42U7Vb+aLM+jx3Rm1pkK78NS9dfoR61D4Hk5A7aWxcadVmvpOk6RewdtK3NrAd9fcskSGaKXDLM7xyI4uFNwpBI0oDxG3Gqc0Pcxyh5RVmxrJBwfc6FXDN+yvtS8eCc9gHtTl+VGBRQSw3ANtyRfex7jULjudjL4eAufFgPxJriY9Bl8r8/4ORH0uPeT+fwJkZfbjv4ULh2J4WtwA4VQMx5+4RfooVPoW+thVYzHn1xL/AALpHov0F/nXRho2vrSM36ZH7Jsv2Bu02pvPJEg68yj+IfQVz7jucjGTcZLe5+pqKbPcUxJMr7gqd7CxG47uFdSGRw+qVr0XH9pnQeIz3Cr/ANQt2dUdvdc2rCOXfRnHztF8DsHtsbFgCwNtviv71E4jFSSEtJISWtclib7bE27gAKSATSd21bWAAt+9c3uLbWsDfwrLJmlk4bOjptHj07uN2LIdDRvcHVxsbkWJQ6r8D2+RFafyQzm1lJ4gH8D86yfoz/8Au31qeyvNSoTf4Tue25sdu8ca1ckbR2NJm9rJfZm84TG3HGpBccBYVmWWcpRYAsb1bcvxmqxb0rVvszv7YzVlnhxG9wSD3ipOHN3X4rMPY1DYeYWp0DWVOPQ0cuKMnyiw4bMkftse4/5vTqqren+CzMrsxuvjxH9qshm7SOfl0tcwJyivINFbBonqiiihIVy7zqZR9mzqdbWWbrju/OCx/qrqKsQ/KOye32XEqOGqNj/Wt/nQGUA6lUntNj/8gKH2db+tMMszBsNiI5l+KJ1cdm6sGt8qeL1gwHaCR/EOkX+pSPWo/GfHfsaze+/1JoDpSPMcdjYOrDg44X/OfnpZ8W3WPS30xqoG5uBq8uymzziEFcRnUeGUb9HhYsPh733OnUZJPM2B3rJeT/KOAxGPEu2kRhVDl5hqC2AVTcRjYcB62pjg+UUxk04aKMAAEhIwmwA1Fm2sLnifCjXz8/cRfNGrYjH5Q3xnMMxP77Yl0P8AOY47elqSTlxh8L/6XKsNB3PM8MbeoiV2+dZ/HLmEjxxloY3bU6q7KzOh1XOnrBkCg2Ft9Nxc8atm+XNGEcv0iyarNpdd1I1CzgG2438fCpaXZjk1bNeeKdwVbE4aMfswQGY9460rEH+Ws/xud4RpXlZZppJGZmYssQZmN2NowtgSTtVWotUEk+eVCL+iwsK+LDpD7tSM/K/EsLdIVHcgCj5VD2r5QC8+Nkf4nZvNiaQovRqoD7Ravl6+UAucS2kLq6q6rAD9qwbfib2HGky3mfOlcNl0su6Ru4H7Kk/MCpfLOQ+KxCCRUAQ8GdgAd7cOPHwoCD6SvhkNW7H82s0OHMzOjAWuF1XsTa9yB22qZl5u8PFFFMXeRdUTMCQuqN9msALggkdtAZwqEnYXqx8jsvibGRRYsMsUrBGIOkrququG4bMQa0MZLg8FiYWCRhfzkbatxuLxv1u3Yi/iKrXL2SOZ+kiKmwW5W1rjqk7bb2U+9Q2ETeY8gI8HKDFjI547/CpHSr29YKSLbcR7U/wuYre16iclwjNDHII3Osb2VttvLvr1mGF09Zbhh2cD4itObtnpNGtkepdMFjKlf9U3AH+f5tWf5fnVwCf876msoxvSPvsOAPptUOVcI2pRjJ2XOCcEbnelb1D9Jo2Pz3vT7C4jUO6sGa0sdcolYMzdF0ixA7+zwr5TPXRT3ZLg1Xgg3bRcKKKK6JxAqk88OT/aconAF2jAlX+A7/K9XWqryvxxciAHYi8niCNlPhbf2rGUlFWyzHjeR7UcvZY46t9huL92kiQfLUKayrqUEfqlh6fEPkW9qc4nB9HNNESRoLkfvaL289qjWlO/ib+vf8zWRWfL2pzgce0TEgKQQVZXGpWBsbEeYB8xTS9ekQk2AJJ7BvQEq/KnEH/qaQEMYCqihUIsVWw6o8u0k9tR2IxTSG7szHvYlj7mnP8AoM/VvE4DsFUspUFjwFzUnNyExEegyaVDOqE3voLEgFrDhcHh3UIK9qovV1xXN50BQySMV6VY5LKFsGJF1JJvuLeoqXx/IjDYZoXI1BZgJFZrho2JCtbs3+tBZmYFOsNlMsjhFjcsQSBYgkDid+zxrT8xwuGwsuHkQRgxSdbSFGqNwQbgcStvnXvFZyjzQPh0aRoWb9GrG6PfUPhHba1BZQMLyKxDyiMqEJQyAsRYqDYkab3PhUtgObktiDFJJb810ilB8e+kqL8CD51cI3xGKkSSCDR0LMl5WVBdgLxkXv4+tK5fkuIxZ6Zp44GR3iAVSzK1gCCDtbh9aiyOSBy7kBh0xUkT6pAESSMsbbXs4YDYkGpDKcvwmFnnRxGg1JIjNa4FrMgLb2v2U8y3k/HiI9c8splvLG3WVRGyk2Gw3B2J4V7y3CYQ4MAxKJCkisxuWWRSQGBPDs7qAa5RnqQGZIULqZC8YRWcANuwGkdh8qZ4XlQ2HjeNIzp1syEsF0hjfTax8asmW8vY4sPEvVDqgDBdusNuCi/Zfh21WsdEJXlZFI1amUEEbm54HsvWMnRlFWNp+VsswZG0hWFiN2JHmTYe1WHIMgWfC3llmABZVS4VAALqdxdxq7KhObbIo8VM0khLCIXZWNwzm9gR2WsdhWpKobs2HyrBt3SN/TaaM1ul0KxFyfwqwhTH1wF1SDUTqBuSNW2k8LWqRxWGjmZAYkspuoCKAL27ANxtwp9mxASw2BKj53qM+2hDeqMjknTZ08eDF1jH9yxRS2Ar7MivcMqkeIB+tVo5mWPxC1qcpmnZcnsFRxRbKFHzGcicJJeytGT2xsVF++xuPlXjDcjjEtkl1cLFxY7cAbU8jzHYcN6dwzfOq2iE2uh4lwD7GwJtvv8AS9fF1IfhYW7bbe9O/tFKJJftqXyZb3XI1GJb930uaK9yutzdQfb8aKqH4F9ooorrHlxLEYgIrM3BQSfSs9bEly8jcWJP9vSrDy3xxWJIxxkbf7q7/Uj2qsqOp3VqZpXKjsaDFUHN9zF+W+E6HHF/1Wa/oQL/AFb2pryXySKbEJHNfSXKGxsb2su/de1WbnHwNwT4XHmD/wAE1VcoxRDhhxsrj7yGx+lX45XE0NXj2ZWl95peB5C4WNyPs4sumzPd9Vxft22Nh61UcVlowGYkqLKkgYD9w2NvY2q1yc4es/mcLI7bcWAFxvwUEnfyqJzjA43Fv0r4R1uoACI52F+JO5O9ZNpGtGMn2HeZZmuKiaKCKSQ3UoUjc2KkEEkiw2uNqVxbYnFs+H+ziJ9CyOZGCkBSGDgW338+JqRg5ZJFBFHL1XVArKbqwI6ttAF9wB70wxmfSvMuKTDyMqRujnQyqUO4uzDsJO9rVJjVcH2TJsRiJ2gxE8a2iEg6NdQkW4sFJI3BG58K9RcnIzinimllnXolkj1OVDb2YMt+I37RXnFpjXti1SOLREzKC2stG252AA8bbHevuMyOR4ftDYotL0PSqI00LY7lAwN72v2dlALYLA4bD4uVOjjUPGjxl7N0bKbSKC/jffjahOUEMGJxFnAjk0OOjFwHAKsBpFhsSaTxmQYZsGZF6RpDGrq0jl9R0hmBvt+2LeFLZtPhzg/zaRRlkR49KqGV16xBPE33FAN4c+eOWV0gleOd003XQDJbSbFxuTfzpUx42GUm0UQxEyqdbCTo5D1btoO17Hs4iks65VjFRMiamkbo3AUM2mRbHgBtvccacYpcbjFIXCul2VtUmmOzKdQO+53vv+8aARlyApNF0mJOmaUq5jTRpcrcWDXtc7X8OHCnE2QYSDFwAjpY31Kwdr2e10J02491N8/ybGLCZZ5IgqspIjZmZd9nudtieyveeclEjw0jdPLK6DUAQiIw4tpVe23b4UJsd5hmWHw0+HljRE0MyOAoW6sDZtJ3uO/xqJ5Sco1xDCRNyoKki5HG434dpqQx+CwQwz9DEis0aurnUX1W1bsew7D1pDN+WsMmF6IkDXEAVW1la37Ci9wwqGrEXTsb8i8RJhZZWmjaNJSpDMNNyARa3HhVkxWf9Gdt1PA1n2a8tEkhVWRi+kAmy8QBexJ7xe9VzDctJ4tgxt2XO/r2VXKMk7idTS6qEVtyI13FZv0iC44Hjwv71V8wzrciqZLyzlf4ifemz8oSe+sHjcnbNietxriBbVzgjcEbb2peDldvVE/1At37eQpbL7Pub+lT7SNb/LnJ0jTMJypQ2qxYTNgbWrI4cI1xoJJPZU7gsykhOmTqnu7xw2qqUa6G1DI/to04Y0Hw8q8y5kFH971UIc9UjjSOIzHVwaqpWbcGkW0Z/wB9fap8OMsONFVUy3dA6Fr5evtMs2xwhhZ+0DbxY7D/ADwrrN0eUSbdIpvKjE9NiSBwQBB58W+f0puwstI4VixJO/bTuaO4rn3ubZ6PHDZFQM65wVvESNyKzzJ4naRFVSW120jjZx/yPnWt8pMpEkbA9xtTDkByRaIHESDTI4soOxVO+3efp51djmoRdmvq9M8mWLXT+Czcm8K0MUcRsWQdYrsLkk2v22vxqyk2F96YYbCEcDbtpwCydtx41isifUtWJQW2HQaZhPoa/V1hblioJCjfiRVVzjlurROkMgmkcabWLKAdiertwJ7amM9n6OOV+LMpAHodhVU5Jcr0TDRhpViMZIYAIC/W1AntNwbVbhfU5/qMIxcWutcn3JcwxMsAijw7SdGDGXZlRADfqsW8Ozwr3gsrxiumEkliiURFw1ukJQEggEGxO52tTDB8tdM2Id0NpWDhUN7MLrc3I4rx8ajcdyuc4hZlOnQLIj2sqkWPA9p39qvOZRY8y5Nphkh1YqR4jKsbr+jsp3JQaje2/HvpXNsowmGeGREBVZVEqu2u6tt1r9xBPYKombcrDiGBkYMVvYIp2vx7TfgKbS5xJJxEjffYgfOoJo2SXlbh8OLK0SDuTSPklRGL5x0/VDv5DSPdrfSsu1THhpXyGo32289xUvl/IfG4m2mOdwTuQulR3HVwPvQiiazXl08qMhVFVgQdTajb0sBVem5Tk7dIWsNPVUXsBptcC/DarVl3MRjZDdxDCP8AuMZX9l2q25ZzAxLbp8VK/esSrEvvuakmjGzjmawEbHu1GwHkDwpnmWLlTjpF+wb/ADrprK+arLcPuuHVm/alJkPzNvlWe8+HIBV6PFQIFW2h1RQFUgXVrDYXAI8wO+hkjD2kJ4m9eadx5azcKJcuK8aWTtfUaCil4sEzC4FE2GZRuDUkUxMPT7KVJaw2HbTOKK5qRK9GVYcDsfwNYsyh1suuWaI0uFu3aTxpPMgHQ3AvxHeO6ojB5hTp8fcVrSTs7sMkZRI5cQ2w3vTuKc99IiBWVW33ve3macw4MdknuP8AisnRopTi6HKYg24e/GilogoG7+w/tXyqqNhSZ07VE5T5x00pjX4ENvNuBP4e9W/NcV0UEsn7CM3qASKyrKZ9ViTe+/nVmonS2+TX0GJSbm+xO4OC1PGWwpFXAFepJNuNUxpHS5bInM1A3t6V5ixLXHVJpljcQXexPaeHvT7Cm1t6xbTZfL6KHP25j+qR5g15nx9hX2dif1jURm50Le9zUTMItMq3OFnVoLX47e/H5XrM1zIjgAKluWOZdLLovsl/dt/kKr1q3MEajycPW5N+Wl0XA4fMHPFj6bUiXJ4mhIyTYcakYcjY1daRqxi5dEazyG5mkxWGjn+2KyOP+it7HtBLW0sPKr9lvM9gITdkeRu3W5APolqzPmTziTB44YYkmLEXBXucAlWHdwsfA+FdBinDIaa6kdgOTmGw/wCigiQ96oL/AM3GpG1faKkgKKKKAKbZhgVnieNxdXUqQe4i39/SnNFAcsY7KzhZpYX+KNip8bHj6ix9ahcycWsK3zl9zUnMJzPDKsTsFDqykqxXYNccDaw4HhULNzBJ9kIE5bFX1ByLRcPg07kD97j4WqtRdm486cNpneVYRAovT5Msil2HHu76b4rKZ8BMq4iNkKnbVurfvK3Bh5VNYTMEk0hwL3G/aPI1U7V2dXTPHJJUUrPsg6C7KNu0fjULPPqQir9ynzFJFsO7fx2qq8meSEmNnWJXjTUfilYKtvqx8Buasg7NLXYY45/Q6NEVhcTYUvNmG21bjj/yfMO0cQhmZGVbOWXWJG467aho48OFgPG+ZcoeabH4VyvQNIvY8QMit7C48iBWdHPUnVIY4R7RqPAUrE43I7OPh/amrxMh0MCpXYg7EEbEEd96+K5Xcd/v51VRtb7SJeOYW+GimC4hDuWKHtFifYivlRsHus6G5f5uUi6FeMisW+7wt6m/tWc5TjLEr3GrRzkTWxaj/sj5s16pMfVnv2MB9K1c7uZ0dElHEqLtFiLrfw3pXpri9RWFl2tUgrbWrCL5NhrkhpxZh3kk07il0+PhTOZe0ne+3lTlI+FQ2WzVsdRy6qZ55D+bv3b0+wMG5pbMcNriZe8Ee4tWTVo13LbKkc4Y2XVI7d7E/OkQaVxMJR2UixUkEdxBtSQFdNHnH1J7k5l+tgT21oEGRKEJAGwv/hqocnZAhXuq/wAMutdA/WHW8uJ+QrXm/J6PR4Yxw3R55r8t6XNlYbrCjuT426Nfm1/St0FUDmnyiOFcQykF2dFYDigCBgD3XLMfStAq+KpHBzy3ZGwooorIpCiiigCiiigCiiigGeaZXHiYXikUMrAjcA2uLXF+BHfXMecRSYPESROP0blfEWOxHgdj611RVL5cc2kWYnpFbop7W1W1K4HAOvyuN/OsWrLMc9rObcfmV+Bvfs/5qy8kcIxTdFcdtzY+lOs95ocfh2J6DpQP1oTrv/D8Q9qYYPGvheq6sh7Q4Kn51g+Eb2ny/wCzdJmwc3XKRxMcHKxYaS0RY3ZdNtUZPaANx3WPhWi1j/NVl8uKxzYxgRDGrqrHYO77WXvAF7nxFbDWULrk19W4PK3DoUblvzWw4/VLGeixBHxD4HI4dIO/94b+dYhnXJufBSGKdCjXuO1WHerDZhXVBqMz7k7BjYujnQMvEHgyHvVuINS42URnRyi0dFapnHMlOszfZ2R4jupdtDC/6rC1jbvHGisKZbcfJY+dbD2khfvRl/lN/wDyqhTP8B7q03nXhvhon/ZkI/mRv/qKzR16vp9BetHUcTOtoZXir57k9gJbgGpSJ71X8sl6oqZw0lzVRskcJdTMB+qx/Gn+G42qNVdLHxJY/wARP4W9qf4WTf8AzzouWbHD5JmDb/P8/wANe2ba1NBPtwoE9XPoa23mzL+WPJJWzAs80eHhlAYvJqPWGzhUQEseB7BvxFRvLbA5ZFFh1y+Z5ZF1CZnVl6S9iri4AFjcWHYRxsTVu50MEJcKX4GIhx4g2Uj5g+lZEK3MMt0TiavHsyP48kxlON7O0VaMDn5jIP8And9KrGGy4EAg2NOMNA2rcg93Hj41jOKbN3T6mePHta4Nf5p8aWzTFgG6shNuzqMiqfYn3rX6yLmIwAJxM5+IFYv/ADY/7fatdq6PQ5WR3JhRRRWRgFFFFAFFFFAFFFFAFFFFAfLUnNhUf4lVvvAH60rRQHlIwoAAsBwA2A8q9UUUAUUUUAUUUUB//9k=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486" name="AutoShape 6" descr="data:image/jpeg;base64,/9j/4AAQSkZJRgABAQAAAQABAAD/2wCEAAkGBhQQEBQUExQWFRUWGBcXGBgUFxgUFxQYGBgXFBcWFRcXHCYfFxwkGhgVHy8gJCcpLCwsFSAxNTAqNSYrLCkBCQoKDgwOGg8PGiwkHSQsLCksKSwsKSkpLCwsLCwpLCksLyksLCwsKSksLCkwKSwsLCwsLCwsLCwpLCwpLCwpLP/AABEIAM4A9AMBIgACEQEDEQH/xAAcAAABBQEBAQAAAAAAAAAAAAAAAwQFBgcIAgH/xABDEAACAQIEAQoDAwsDAwUAAAABAgMAEQQFEiExBgcTIkFRYXGBkTKhsRRywQgjM0JSYoKSouHwFbLRQ2PCNESD0vH/xAAaAQEAAgMBAAAAAAAAAAAAAAAAAQMCBAUG/8QALxEAAgIBAwMCAgoDAAAAAAAAAAECEQMEEiExQVEFE2HwIjJCcYGhscHR4RQjkf/aAAwDAQACEQMRAD8A3GiiigCiiigCiiigCiiigCiiigCiiigCiikMRjo4/jdE+8wX6mgF6KruN5wsvh+PGQ/wuH/2XqBx3PjlkfCV5PuRt9WtQGgUVkGN/KOwy/o8NK/3mVPpeoDGflITn9Fhol+8zP8ATTQG/V8vXMmN598zk+GRI/uRr9WuagsVzl5jL8eLlt3Byo/ptQHXNFUHmY5RHF5cA7l3iNiWN2Ktutz4bj0q/UAUUUUAUUUUAUUUUAUUUUAUUUUAUUU0zTNIsLE0sziONN2ZuA7Bw3JvYWFAO6KyXO+f+JFZsNh2lUNo1SN0e9tQOkAmxseNjtwqoY78ojGv+jigj/hZz82t8qA6IvX29cq47nlzSX/3JQf9tUT5hb/OoDG8rsZP+kxM7+DSOflegOvcXnEEP6SaNPvuq/U1BY3nQyyL4sZEfBCZP9gNcrwZXiZz1IpXJ7kZvwqcwXNbmc3w4SUDveyD+qgNtxvP5lsfwmaT7kdh7uRUBjPykoh+iwjt4vIq/JVP1rPMz5pMZhIw+I0ICQNmDkE3IuBwGx9qbYfkLfiZG8l0/M3oC3Y38ozFt+jghTzDuf8AcB8qgMbz25pJwnCfcRF+diaRPJGGO2pST4vfw3005w2VxKbCNOHaL7jz/wA2ouSrLl9uDnV0V/Gct8fP8eKnfw6R7ewNR5wuIl3KyN4sD+NXowheAA8tq+Bb1k40cx+peI/mUhcjmPEAebD8KVTk63awHkCf+Ktc8FN+jokXR1cpqyFi5OL2sx8rD/mpCDk9COKk+ZP4U70UvFV0caZTl1E66jTH5HGYHCRqGAJBA3uN+Plt61STWo4Vaz7lBgOgxU0fYrtb7pN1+RFRmhtoz9PzublCT+Jpn5PuedHingJ2kG3mOsPo3vXQlcdcis2OFxsMg7GH1v8Ahb1rsDC4gSIrruGAYeRF6oOqK0UUUAUUUUAUUUUAUUUUAUUUUAVE8q8jGNwU+HJA6RCATwVuKN6MAalqKA5MzTk5JgpsRhZrFtNwVuQWjs9xf9xn+VMeRGVRYnGpDOCVYOAA2jrBSwufQ1q/PblvRYmPEW2IRm8Qp6KQfyOvtWP4bFHBY1JBxhlDbdult/ex96diDeIebnLYCPzGG7D+elkkYggEdUAC+4qbw+RwREdFCoG36DBjyP5yTh5mnmVySNAml532IvGIkuDd0JZ/3SFuNur2V7nGwL2FuP2jEkcdrERbWv399OGShzl8ro9gkpBsPzrxJpFzeyLuTx8xap4VW8rwYkbXEcONNrlYSzA27JGIPC+/iasooCA5cZX9owM6AXYLrX7ydce9iPWsCbFhgC0o4cDqYjw/w10042rljlhhRgsfiYGS4SRinWK9RhrThx2I9qECk+NQHqsT5jT7bmk8PmQ1rv2j57fjVexGLueGnwF7D+Yk0iZ6gxnBSi4vuaNJDTVktT3LZumgjk71F/MbH50TQVsdTx9uMnF9uBqqahb2pvLhrGnUYsafCASDxrBKmZLK8bK+UpWFKezYKxrxHDaujjiXSy7kOsOlVvnNwGnEJLbZ10n7ygfgR7VasOleuXmUdNgZm/WiKOPTZv6Sfao1ELVfB/sY6TP7eoi/PH/flGQRuQQRxBBHpXV3NTnYxWWx77x9Q+XxL8j8q5Pravye8+tI+HJ2YGw/eXrD5Fv5a5Z603eiiigCiiigCiiigCiiigCiiigCiiigKPzt5QJ8Dq/Yax+7IOjPzKn+Guac5Uno3PFkAb7yXjb5rf1rr/PMuGIw00R/XRlHgSNj6Gx9K5Q5QYewkBFiriTyEo63s6EfxUINy5s8yXE5RCzBGZF6NukLMLwnT8I3/RFD61Y4Rt1LDcbQYQjuPWaTb12+VZZ+T1nVjicMSf1ZlA42/RSeXGM7fs1rCztE5JIuu158Xtv+4otfbtF6qg/pOL+bMqJEZjKxsuHYeMjqg9LaiakhUPgc71Hrda4BHRRysBc23Yjf2HA1LNIBxIHntVpB7NYLz84BosZBiIzo6VDCzXsLodrnxU/01uEeZxs+hXBa17DfbjxG1UXnsyP7RlkrAXaEiVf4dn/pvQHOWNBBu0iux2Oly54dptbw2JprrPdSsjx6dukLW7dKqDtfhcsOPdTQ0BovN3jNcMkR4odQ8m2PzFWCZLVnnIbHGHFoT8L3jO/fuNvMCtLxUVSpUeT9Sx+3qW+0uf5IyWOvWFmsa9SU0dt62Y0zXS3KiZkhDi/bTQ4avODxZFSRXULitzE9vBS7gN8LDcgd5A96nsdEGjdDuHZlPioBU/WmGBjs6nuN/bepDjYnu/ua2W4qW59l+r/opk25KjAMfgzDK8Z4ozKfQ2qZ5DZ22ExiSKbWIP8ALuR6rqHrT7nNy3o8Z0gFhKob+Jeo30B9arCyKvRsoIIvquQbkNfqjiBpIG/aDXDyQ2ScT3WDJ7uOM/KOz8vx6TxrJGwZW4EeBsR6G49Kc1RuaDNBNlwF7mNip8juDV4vWBcfaKKKAKKKKAKKKKAKKKKAKKKKA+Gubec7J+hzGZANpNdv4x9oj/rDLWx853Lg5Vg+kRdUsjaI7/CpsSWbvAA4dpIrAs7zubFl5ZZGkkQhlZt+qrCROGwFmYUIG/Nfm4wua4dm+B26F+zqyjo9/IlT6V0rioiskmm9yAw6ONC+1gVDNsSdzvv7VyVj10TMV231KR3HrKfYiurMtzf7XgcJihptIil9RIHWFnUAcTqDCsXxyupPPmj1iNRtrEljteeZIl63Zpj4m9rfXvbwMpFh0FxcELFLOR2Ws3C3VHpwpRYgtwvRhlNvzOFeRh5M9wD47ilJNdzq6WzAMBJNHEvZtpXrALxNu6syK+J7wskiXYCV9gNLqmHjUdpA4i1u39q1PMUY8TG8YZWOnTIoOoANsym3bUQSmq5EDG9jbpMVJYELsW4H+x7Kn8rwhWM6mLFt90WO1+zStLDiupyTjMFNh55YFRbwuy6iiE2BNiWYcLb3plmTTWHSvq/d1qxFtt1U7VfOe3IlhzTpGJVJ01XC6uuvVItcfu+9Z5iFjA6hcm/FgFFvIE7+tQSJwylSCOIII9N62bAY4TRI/wC0oPuN6xWtE5B4wyYcpxMbW9G3HzvVWR7VZx/VsO/Gp+H+v9k7ilplp3qUkwzHsNJrlzHsqzHnj5OHCSSGkSVLYNqIcpf9k+1SeDyRydwQO0kfId5rpQywa6lWSSYQw7Fr7C3rfsFLwxmRgNt+/YCpH/RTsvADj50sMpEYLEk6d7KCzbdwHE1sYMmN/Sbt9vgUXzVGf86WTF8Estt4nvtv1GOgn30GsjTcEeuwvw8ewWufSujszwYxEEsKxSFXQoNQWIKWBu/Xa5OrSbWFuyuc3iKOVYbqSCD2EGx+daWre6W7yes9Mmtjx+Hx9zNK5quUDRho9RAIHAkfCbdngVractzdwBvqHc34GuY+S+N6Kfjt7bcOHqD6VunJvNtcY3rlZbUrR6nRwjlxOLXT9zSMNj1fgbHuOx/vTi9VKOWpDDZoycesPmPI1ksvkoy6Rr6pPUUhhcWsg6p8x2j0perk7NJprhhRRRUkBRRRQBRRRQFC57Mn+0ZRKQLtCVlHkps3yJrnLBgGzXO6kNvxset/Qb28K7AzXAieCWJuEiMh/iBFcgJCYpJYm4xuQfK5if5Ee1CBvmURAW/FdUZ80Nh/SUrdOYXNftOWTYVmsYZNuBskvXFgf3w/vWJ45LqwPGyv6r+af56TVr5kM46HMuiJ6uIRo+JA1r+cj3HDdSP4qiTcU2upJvmLuNzq02F9eI6FQV2tpXfsvt3imSiPYAwg3NhHA+IZgRqHWYb/ABFifGpR8lbWSphQE32hDPc7m7MbG57bU8wuBs2rppH7LFhp2uOCgXO/b3DupHoSMIJJQ4ISdrcQ3RRRm+xNviPfbsqQhacsCyxqvaAzM3vYDjv/AJenpqJzHlbg8NfpsVBGe5pUB/lvepIKFz+cn+ly8Tqt2w7q54W0OdDA9vEqfIVgcbyMOpGAO9I9+/4zuO/jXSufctcHjcNNBEmJxIljeP8AMYaVl6wIB1sqrsbG9651w3JrESixZU06gVkkCldJ0N1b3FiLWt2UtLqCMxeGZes9rkn9ZST42U7Vb+aLM+jx3Rm1pkK78NS9dfoR61D4Hk5A7aWxcadVmvpOk6RewdtK3NrAd9fcskSGaKXDLM7xyI4uFNwpBI0oDxG3Gqc0Pcxyh5RVmxrJBwfc6FXDN+yvtS8eCc9gHtTl+VGBRQSw3ANtyRfex7jULjudjL4eAufFgPxJriY9Bl8r8/4ORH0uPeT+fwJkZfbjv4ULh2J4WtwA4VQMx5+4RfooVPoW+thVYzHn1xL/AALpHov0F/nXRho2vrSM36ZH7Jsv2Bu02pvPJEg68yj+IfQVz7jucjGTcZLe5+pqKbPcUxJMr7gqd7CxG47uFdSGRw+qVr0XH9pnQeIz3Cr/ANQt2dUdvdc2rCOXfRnHztF8DsHtsbFgCwNtviv71E4jFSSEtJISWtclib7bE27gAKSATSd21bWAAt+9c3uLbWsDfwrLJmlk4bOjptHj07uN2LIdDRvcHVxsbkWJQ6r8D2+RFafyQzm1lJ4gH8D86yfoz/8Au31qeyvNSoTf4Tue25sdu8ca1ckbR2NJm9rJfZm84TG3HGpBccBYVmWWcpRYAsb1bcvxmqxb0rVvszv7YzVlnhxG9wSD3ipOHN3X4rMPY1DYeYWp0DWVOPQ0cuKMnyiw4bMkftse4/5vTqqren+CzMrsxuvjxH9qshm7SOfl0tcwJyivINFbBonqiiihIVy7zqZR9mzqdbWWbrju/OCx/qrqKsQ/KOye32XEqOGqNj/Wt/nQGUA6lUntNj/8gKH2db+tMMszBsNiI5l+KJ1cdm6sGt8qeL1gwHaCR/EOkX+pSPWo/GfHfsaze+/1JoDpSPMcdjYOrDg44X/OfnpZ8W3WPS30xqoG5uBq8uymzziEFcRnUeGUb9HhYsPh733OnUZJPM2B3rJeT/KOAxGPEu2kRhVDl5hqC2AVTcRjYcB62pjg+UUxk04aKMAAEhIwmwA1Fm2sLnifCjXz8/cRfNGrYjH5Q3xnMMxP77Yl0P8AOY47elqSTlxh8L/6XKsNB3PM8MbeoiV2+dZ/HLmEjxxloY3bU6q7KzOh1XOnrBkCg2Ft9Nxc8atm+XNGEcv0iyarNpdd1I1CzgG2438fCpaXZjk1bNeeKdwVbE4aMfswQGY9460rEH+Ws/xud4RpXlZZppJGZmYssQZmN2NowtgSTtVWotUEk+eVCL+iwsK+LDpD7tSM/K/EsLdIVHcgCj5VD2r5QC8+Nkf4nZvNiaQovRqoD7Ravl6+UAucS2kLq6q6rAD9qwbfib2HGky3mfOlcNl0su6Ru4H7Kk/MCpfLOQ+KxCCRUAQ8GdgAd7cOPHwoCD6SvhkNW7H82s0OHMzOjAWuF1XsTa9yB22qZl5u8PFFFMXeRdUTMCQuqN9msALggkdtAZwqEnYXqx8jsvibGRRYsMsUrBGIOkrququG4bMQa0MZLg8FiYWCRhfzkbatxuLxv1u3Yi/iKrXL2SOZ+kiKmwW5W1rjqk7bb2U+9Q2ETeY8gI8HKDFjI547/CpHSr29YKSLbcR7U/wuYre16iclwjNDHII3Osb2VttvLvr1mGF09Zbhh2cD4itObtnpNGtkepdMFjKlf9U3AH+f5tWf5fnVwCf876msoxvSPvsOAPptUOVcI2pRjJ2XOCcEbnelb1D9Jo2Pz3vT7C4jUO6sGa0sdcolYMzdF0ixA7+zwr5TPXRT3ZLg1Xgg3bRcKKKK6JxAqk88OT/aconAF2jAlX+A7/K9XWqryvxxciAHYi8niCNlPhbf2rGUlFWyzHjeR7UcvZY46t9huL92kiQfLUKayrqUEfqlh6fEPkW9qc4nB9HNNESRoLkfvaL289qjWlO/ib+vf8zWRWfL2pzgce0TEgKQQVZXGpWBsbEeYB8xTS9ekQk2AJJ7BvQEq/KnEH/qaQEMYCqihUIsVWw6o8u0k9tR2IxTSG7szHvYlj7mnP8AoM/VvE4DsFUspUFjwFzUnNyExEegyaVDOqE3voLEgFrDhcHh3UIK9qovV1xXN50BQySMV6VY5LKFsGJF1JJvuLeoqXx/IjDYZoXI1BZgJFZrho2JCtbs3+tBZmYFOsNlMsjhFjcsQSBYgkDid+zxrT8xwuGwsuHkQRgxSdbSFGqNwQbgcStvnXvFZyjzQPh0aRoWb9GrG6PfUPhHba1BZQMLyKxDyiMqEJQyAsRYqDYkab3PhUtgObktiDFJJb810ilB8e+kqL8CD51cI3xGKkSSCDR0LMl5WVBdgLxkXv4+tK5fkuIxZ6Zp44GR3iAVSzK1gCCDtbh9aiyOSBy7kBh0xUkT6pAESSMsbbXs4YDYkGpDKcvwmFnnRxGg1JIjNa4FrMgLb2v2U8y3k/HiI9c8splvLG3WVRGyk2Gw3B2J4V7y3CYQ4MAxKJCkisxuWWRSQGBPDs7qAa5RnqQGZIULqZC8YRWcANuwGkdh8qZ4XlQ2HjeNIzp1syEsF0hjfTax8asmW8vY4sPEvVDqgDBdusNuCi/Zfh21WsdEJXlZFI1amUEEbm54HsvWMnRlFWNp+VsswZG0hWFiN2JHmTYe1WHIMgWfC3llmABZVS4VAALqdxdxq7KhObbIo8VM0khLCIXZWNwzm9gR2WsdhWpKobs2HyrBt3SN/TaaM1ul0KxFyfwqwhTH1wF1SDUTqBuSNW2k8LWqRxWGjmZAYkspuoCKAL27ANxtwp9mxASw2BKj53qM+2hDeqMjknTZ08eDF1jH9yxRS2Ar7MivcMqkeIB+tVo5mWPxC1qcpmnZcnsFRxRbKFHzGcicJJeytGT2xsVF++xuPlXjDcjjEtkl1cLFxY7cAbU8jzHYcN6dwzfOq2iE2uh4lwD7GwJtvv8AS9fF1IfhYW7bbe9O/tFKJJftqXyZb3XI1GJb930uaK9yutzdQfb8aKqH4F9ooorrHlxLEYgIrM3BQSfSs9bEly8jcWJP9vSrDy3xxWJIxxkbf7q7/Uj2qsqOp3VqZpXKjsaDFUHN9zF+W+E6HHF/1Wa/oQL/AFb2pryXySKbEJHNfSXKGxsb2su/de1WbnHwNwT4XHmD/wAE1VcoxRDhhxsrj7yGx+lX45XE0NXj2ZWl95peB5C4WNyPs4sumzPd9Vxft22Nh61UcVlowGYkqLKkgYD9w2NvY2q1yc4es/mcLI7bcWAFxvwUEnfyqJzjA43Fv0r4R1uoACI52F+JO5O9ZNpGtGMn2HeZZmuKiaKCKSQ3UoUjc2KkEEkiw2uNqVxbYnFs+H+ziJ9CyOZGCkBSGDgW338+JqRg5ZJFBFHL1XVArKbqwI6ttAF9wB70wxmfSvMuKTDyMqRujnQyqUO4uzDsJO9rVJjVcH2TJsRiJ2gxE8a2iEg6NdQkW4sFJI3BG58K9RcnIzinimllnXolkj1OVDb2YMt+I37RXnFpjXti1SOLREzKC2stG252AA8bbHevuMyOR4ftDYotL0PSqI00LY7lAwN72v2dlALYLA4bD4uVOjjUPGjxl7N0bKbSKC/jffjahOUEMGJxFnAjk0OOjFwHAKsBpFhsSaTxmQYZsGZF6RpDGrq0jl9R0hmBvt+2LeFLZtPhzg/zaRRlkR49KqGV16xBPE33FAN4c+eOWV0gleOd003XQDJbSbFxuTfzpUx42GUm0UQxEyqdbCTo5D1btoO17Hs4iks65VjFRMiamkbo3AUM2mRbHgBtvccacYpcbjFIXCul2VtUmmOzKdQO+53vv+8aARlyApNF0mJOmaUq5jTRpcrcWDXtc7X8OHCnE2QYSDFwAjpY31Kwdr2e10J02491N8/ybGLCZZ5IgqspIjZmZd9nudtieyveeclEjw0jdPLK6DUAQiIw4tpVe23b4UJsd5hmWHw0+HljRE0MyOAoW6sDZtJ3uO/xqJ5Sco1xDCRNyoKki5HG434dpqQx+CwQwz9DEis0aurnUX1W1bsew7D1pDN+WsMmF6IkDXEAVW1la37Ci9wwqGrEXTsb8i8RJhZZWmjaNJSpDMNNyARa3HhVkxWf9Gdt1PA1n2a8tEkhVWRi+kAmy8QBexJ7xe9VzDctJ4tgxt2XO/r2VXKMk7idTS6qEVtyI13FZv0iC44Hjwv71V8wzrciqZLyzlf4ifemz8oSe+sHjcnbNietxriBbVzgjcEbb2peDldvVE/1At37eQpbL7Pub+lT7SNb/LnJ0jTMJypQ2qxYTNgbWrI4cI1xoJJPZU7gsykhOmTqnu7xw2qqUa6G1DI/to04Y0Hw8q8y5kFH971UIc9UjjSOIzHVwaqpWbcGkW0Z/wB9fap8OMsONFVUy3dA6Fr5evtMs2xwhhZ+0DbxY7D/ADwrrN0eUSbdIpvKjE9NiSBwQBB58W+f0puwstI4VixJO/bTuaO4rn3ubZ6PHDZFQM65wVvESNyKzzJ4naRFVSW120jjZx/yPnWt8pMpEkbA9xtTDkByRaIHESDTI4soOxVO+3efp51djmoRdmvq9M8mWLXT+Czcm8K0MUcRsWQdYrsLkk2v22vxqyk2F96YYbCEcDbtpwCydtx41isifUtWJQW2HQaZhPoa/V1hblioJCjfiRVVzjlurROkMgmkcabWLKAdiertwJ7amM9n6OOV+LMpAHodhVU5Jcr0TDRhpViMZIYAIC/W1AntNwbVbhfU5/qMIxcWutcn3JcwxMsAijw7SdGDGXZlRADfqsW8Ozwr3gsrxiumEkliiURFw1ukJQEggEGxO52tTDB8tdM2Id0NpWDhUN7MLrc3I4rx8ajcdyuc4hZlOnQLIj2sqkWPA9p39qvOZRY8y5Nphkh1YqR4jKsbr+jsp3JQaje2/HvpXNsowmGeGREBVZVEqu2u6tt1r9xBPYKombcrDiGBkYMVvYIp2vx7TfgKbS5xJJxEjffYgfOoJo2SXlbh8OLK0SDuTSPklRGL5x0/VDv5DSPdrfSsu1THhpXyGo32289xUvl/IfG4m2mOdwTuQulR3HVwPvQiiazXl08qMhVFVgQdTajb0sBVem5Tk7dIWsNPVUXsBptcC/DarVl3MRjZDdxDCP8AuMZX9l2q25ZzAxLbp8VK/esSrEvvuakmjGzjmawEbHu1GwHkDwpnmWLlTjpF+wb/ADrprK+arLcPuuHVm/alJkPzNvlWe8+HIBV6PFQIFW2h1RQFUgXVrDYXAI8wO+hkjD2kJ4m9eadx5azcKJcuK8aWTtfUaCil4sEzC4FE2GZRuDUkUxMPT7KVJaw2HbTOKK5qRK9GVYcDsfwNYsyh1suuWaI0uFu3aTxpPMgHQ3AvxHeO6ojB5hTp8fcVrSTs7sMkZRI5cQ2w3vTuKc99IiBWVW33ve3macw4MdknuP8AisnRopTi6HKYg24e/GilogoG7+w/tXyqqNhSZ07VE5T5x00pjX4ENvNuBP4e9W/NcV0UEsn7CM3qASKyrKZ9ViTe+/nVmonS2+TX0GJSbm+xO4OC1PGWwpFXAFepJNuNUxpHS5bInM1A3t6V5ixLXHVJpljcQXexPaeHvT7Cm1t6xbTZfL6KHP25j+qR5g15nx9hX2dif1jURm50Le9zUTMItMq3OFnVoLX47e/H5XrM1zIjgAKluWOZdLLovsl/dt/kKr1q3MEajycPW5N+Wl0XA4fMHPFj6bUiXJ4mhIyTYcakYcjY1daRqxi5dEazyG5mkxWGjn+2KyOP+it7HtBLW0sPKr9lvM9gITdkeRu3W5APolqzPmTziTB44YYkmLEXBXucAlWHdwsfA+FdBinDIaa6kdgOTmGw/wCigiQ96oL/AM3GpG1faKkgKKKKAKbZhgVnieNxdXUqQe4i39/SnNFAcsY7KzhZpYX+KNip8bHj6ix9ahcycWsK3zl9zUnMJzPDKsTsFDqykqxXYNccDaw4HhULNzBJ9kIE5bFX1ByLRcPg07kD97j4WqtRdm486cNpneVYRAovT5Msil2HHu76b4rKZ8BMq4iNkKnbVurfvK3Bh5VNYTMEk0hwL3G/aPI1U7V2dXTPHJJUUrPsg6C7KNu0fjULPPqQir9ynzFJFsO7fx2qq8meSEmNnWJXjTUfilYKtvqx8Buasg7NLXYY45/Q6NEVhcTYUvNmG21bjj/yfMO0cQhmZGVbOWXWJG467aho48OFgPG+ZcoeabH4VyvQNIvY8QMit7C48iBWdHPUnVIY4R7RqPAUrE43I7OPh/amrxMh0MCpXYg7EEbEEd96+K5Xcd/v51VRtb7SJeOYW+GimC4hDuWKHtFifYivlRsHus6G5f5uUi6FeMisW+7wt6m/tWc5TjLEr3GrRzkTWxaj/sj5s16pMfVnv2MB9K1c7uZ0dElHEqLtFiLrfw3pXpri9RWFl2tUgrbWrCL5NhrkhpxZh3kk07il0+PhTOZe0ne+3lTlI+FQ2WzVsdRy6qZ55D+bv3b0+wMG5pbMcNriZe8Ee4tWTVo13LbKkc4Y2XVI7d7E/OkQaVxMJR2UixUkEdxBtSQFdNHnH1J7k5l+tgT21oEGRKEJAGwv/hqocnZAhXuq/wAMutdA/WHW8uJ+QrXm/J6PR4Yxw3R55r8t6XNlYbrCjuT426Nfm1/St0FUDmnyiOFcQykF2dFYDigCBgD3XLMfStAq+KpHBzy3ZGwooorIpCiiigCiiigCiiigGeaZXHiYXikUMrAjcA2uLXF+BHfXMecRSYPESROP0blfEWOxHgdj611RVL5cc2kWYnpFbop7W1W1K4HAOvyuN/OsWrLMc9rObcfmV+Bvfs/5qy8kcIxTdFcdtzY+lOs95ocfh2J6DpQP1oTrv/D8Q9qYYPGvheq6sh7Q4Kn51g+Eb2ny/wCzdJmwc3XKRxMcHKxYaS0RY3ZdNtUZPaANx3WPhWi1j/NVl8uKxzYxgRDGrqrHYO77WXvAF7nxFbDWULrk19W4PK3DoUblvzWw4/VLGeixBHxD4HI4dIO/94b+dYhnXJufBSGKdCjXuO1WHerDZhXVBqMz7k7BjYujnQMvEHgyHvVuINS42URnRyi0dFapnHMlOszfZ2R4jupdtDC/6rC1jbvHGisKZbcfJY+dbD2khfvRl/lN/wDyqhTP8B7q03nXhvhon/ZkI/mRv/qKzR16vp9BetHUcTOtoZXir57k9gJbgGpSJ71X8sl6oqZw0lzVRskcJdTMB+qx/Gn+G42qNVdLHxJY/wARP4W9qf4WTf8AzzouWbHD5JmDb/P8/wANe2ba1NBPtwoE9XPoa23mzL+WPJJWzAs80eHhlAYvJqPWGzhUQEseB7BvxFRvLbA5ZFFh1y+Z5ZF1CZnVl6S9iri4AFjcWHYRxsTVu50MEJcKX4GIhx4g2Uj5g+lZEK3MMt0TiavHsyP48kxlON7O0VaMDn5jIP8And9KrGGy4EAg2NOMNA2rcg93Hj41jOKbN3T6mePHta4Nf5p8aWzTFgG6shNuzqMiqfYn3rX6yLmIwAJxM5+IFYv/ADY/7fatdq6PQ5WR3JhRRRWRgFFFFAFFFFAFFFFAFFFFAfLUnNhUf4lVvvAH60rRQHlIwoAAsBwA2A8q9UUUAUUUUAUUUUB//9k="/>
          <p:cNvSpPr>
            <a:spLocks noChangeAspect="1" noChangeArrowheads="1"/>
          </p:cNvSpPr>
          <p:nvPr/>
        </p:nvSpPr>
        <p:spPr bwMode="auto">
          <a:xfrm>
            <a:off x="0" y="-949325"/>
            <a:ext cx="2324100" cy="196215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496" name="AutoShape 16" descr="data:image/jpeg;base64,/9j/4AAQSkZJRgABAQAAAQABAAD/2wCEAAkGBwgHBgkIBwgKCgkLDRYPDQwMDRsUFRAWIB0iIiAdHx8kKDQsJCYxJx8fLT0tMTU3Ojo6Iys/RD84QzQ5OjcBCgoKDQwNGg8PGjclHyU3Nzc3Nzc3Nzc3Nzc3Nzc3Nzc3Nzc3Nzc3Nzc3Nzc3Nzc3Nzc3Nzc3Nzc3Nzc3Nzc3N//AABEIALwAaAMBIgACEQEDEQH/xAAcAAACAgMBAQAAAAAAAAAAAAAGBwAFAQIEAwj/xABREAABAgQDAQgLDAcGBwAAAAABAgMABAURBhIhMQcTQVFhdLGyFBUWIjZTcXOBkcEyMzQ3QlSSk6HC0dJVY2SDhJSiJCY1UnLhIydDREVis//EABkBAQEBAQEBAAAAAAAAAAAAAAADAQQCBf/EACcRAAICAQMDAwUBAAAAAAAAAAABAhEDBCFBEjHBUWGREyIycfAU/9oADAMBAAIRAxEAPwB4EgDWKKr4jYkFltILjo+Sn2nYI88a1oUSjvTG1QTZI4yTYCFFW5kYflmJusttT9enU7+zKv8AfMSrZ2LWm/fKOthyQAym8Szr5KmRKJF9ipkHovGyq7UbaOSI8ryvywkXsc4mdVcViYaTwIYs2kDkAEeXdliX9O1D68wA8DX6l42Q+sX+WMdv6l42R+sX+WEh3YYlP/nah9eqMd2GJP07Uf5hUAPDugqPC5JH94v8sY7oKj42RH71f5YSHdhiT9O1H+YVEGMMSfp2o/zBgB4d0U/42S+tV+WJ3Qz/AI2RH71X5YSHdjiX9O1D68xkYzxMNldn/rjADvTiKeSbrXJLHEmYyn+q0WdNxK0+6lmYSWXTrZY2jkI0PohBs48xSwq6a1MLHCh7K4lXlBEEdFqKcWMu9ittyOIJVBeySwyMTiRtIR8lY5NvQA+m1haQpJBB4oxAngGvGr0xCne9dHerTxKG0RmAK7dOSXlUuXPuHZxAPoBPSBCl3VH1OY7qSFe5YKGkDiSEC3SYbu6OQJuj88HQYTW6aq2Pa0OJ5PUTAA5miXjzzRM4gD0zR1yUhMzwUZZlbmX3WRJVb1RX542S6pGqFFPk0vAFv2iqN/gkx9Sr8I5pyQmZJKTMMuNhZIGdBF9I4+yXfGL+kY1U8tRBUSq3GbwBvmiXjzzRM8Ael4Idz6YUxjeiKQSCZtKCORQKfbAzmi9wKr++lDHHOt9MANzAg7ExHVpVFwlE0bDygRmNsKa4zrXOB0RIAsN0j4VSOdjqqhOboLSpvdLrjAdlWUh5JLsy+G0gZE8e30Q5N0b4XSL/ADsdVUIfdaP/ADFrnnh1EwBFUhkvLbZq9MdIWEIO/W3zyamPKbpjcsy8s1OmrW0FEtofupVuADjPFwQLXN73iXPHAF9UOw5WTlXpadbmnXgStkIKS15Tc9AjWlpZnlLD83LyeW1t9PutDyjiHrijuYkAE7clKrLQNVkk51hKipfuO9Jvt1FxaOWroZp6mUsTcvO74jMosq97P+U6mKLvuWIQoGxBB5YA7DP/AKofSMTs/wDUj6RjiiQBeUQM1OeEtMzUvINlJUX3ySkW4IJcLyrEluh0aWlp+XnkCZaXv0uTlvmAtrC/vBTuZeHFH5031hADrwlrjWt84HRGYxg83xrW+cRIAst0b4ZRudfdVCG3WvjFrnnx1Ew+t0T4dRud/dVCF3WfjFrnnx1EwAIxIkSAJEEZjrptPfqU43KyybuOHS+wDjMak26RkpKKt9jWSlH56ZblpZBW6s2SkR2Yl3ntu63LkKS0lLSlp2KUkAE/ZBJLS7Uqp6kUNQTNJRedqTmxtPCEwMVB2RbBYpzSlJ2KmHvdK8g2JH2xWUFGJy4szy5L4/t34K0iMRmMRE6yQVbmPhzR+dN9YQKwVbmXhzR+dN9YQA6sHaYzrfOYkZwf4Z1zb8I9giQBZbop/t1G519xUIXdY+MSuefHVEPndH+G0e3zr7qoQu6t8Ydc5x90QAJxIkSAMiLjC1VRSKwzNPAlqxQuw1CTwiOGmNyjs22ioPuMSxPfrbRmIHki/qFMo7pKaTU6ahgWAcmlvB0+Xvco9EZ19MkZPEskHGXZnfhpLMvVKlR55QUieRdt4H3wG9iDyg38ogRqkm5T6g/KOKClMrKcw4YupSWbkn5d5VfpZ7HJLYG+ryk8Qya662jgqQkQsvNVByemFKupRYyJ9Nzc+qKSyxlGiGPTyx5HO9ml8rn4KqxjEEq5eXm8IP1B6Val5hmYS0w60Mu/g+6BGwkcYgaiadnS1RIK9zDw6o/Om+sIFIK9y/w6o/Om+sI0wdWD/DOtc59giRjBpvjGuH9p9giQB34/Oaq0dJ2dknqqhEbq/wAYlc5x90Q98eC9apA/aD1DCI3VvjDrnOPuiABOMxiMwBLwZ4dXVajRkss0inVRiUVlS04AHU3uSdCNOXbHDRKvR5WlmVmZOZbm1ElU5L5FLtwABQ09HFtjoRSKc64JmXqtUQtQzZ1S+ZR9KVRKbtU0UiuSzElVCbS+BZFK+Ny6h1hA5iVydaqKG6pTJKWdbTcNMICUka7Sk68PDF2qRW4jIvENacSfk7w5b7VxyLw3JpGYioOHhU6tlhPrUo9EeINLd+fJ6kr2QO1GpTNQLfZCxkaTkabQkJQ2OIAbI44vKy1IMSyGmXmFPI0SiXUXNtrlbhABOmxItFHF41WxJkgr3LvDuj85R0wKQV7l/hzSOcI6Y0wcuB1ZsXVs8cz7BEjGBdMWVri7JHQIkAWuOv8AG6R59XUMIfdVN90Ouc4+6IfGOTeu0kfrldUwht1T4w65zn2CABSMxiNtIAupSlMPYZm6mVL39l4NpSLZSDl4OPUxzqolVbZMwqnzKWxrn3sjSLukNF7A880g2WucQlJ5SURb4fYakcSmRcqM7NTiWyHQof8AC2C41NzHTHEpV+j5s9VLH1803t7JIBXpebZYbfeQ8hp0XbUoGyxyRumlz63kMJk31OrQFpQGySUnh8kE8hLmu4YXIN++yc4MnIhSrerU+qPSpM9s67Un25x2Vkqeylp1bN8ygn5IA5b7Yz6Cqyn+x24var8V82Ck1S5+VVkmZR5olJUM6LaDaY4YMq2tlzBcsuXdmXUCaISuZtn2G404IDbxPJBRdIvp8ryRbfdOjEFe5drjqkD9pR0wKQWblvh3R+cI6YmXHJgPXFdYuP8AuPYIxEwH4WVjnA6BEgC2xv8A4/SfOr6hhC7qnxhVznPsEPvGwvX6T5xfVMITdU+MKuc59ggAUjYHURrEgAidqkrKYaap0k6tcw86Hn15SkNkWsBy6DWPM4trBcQ52UErT8tLSQVf6jbX0xRE3jEe3kl6kVp8au1fO/uWNMq85S3XHZF8tqdFl96CDrfYYxTqxO055x2Vesp3RwKSFBflB2xXxIxSkuT28UJXa7lnPVufn5csTUxnazZgjIkAG1tLDQckVkSJGNt9zYxjFVFUSC3ct8O6PzhHTAlBbuWa47pHOEdMYehx4F8LKxzgcP8A6iMRnBGmLKvra76eoIkAW2NPCCj+dX1DCN3R6dNzePK45LsKcSJrKSOPKIeONPCGj+eWP6DADVEg4vxBcXHbE38mREOwewqe0lR+aLjrlsJV+aYdfl6TMuNNe7WlNwPx9EfRTLkn2scmm2ZXemlhoJCAT0QP1afmRMlyVSgNqSlGVKwnLY38o14r39AMc61EW0vUnizY5SqToR3c/VeCScI5LRszhqtPuJaZpz61qNglIBJh74bO+u9jpQ0ZhdySRfS1+WLau0udbpEwptcr72VKLKylWXjBy6R3PFUbvdnqM05VwfO83hSuyjxZmaY827/lNtRya6x4HDtW+YO/Z+MO2UmnXFh6eGdJcJyqOa9/JwX4Pxi7fmUssKcW03cjvE71qo3A009Hl5YY8EpR6nsMk4xn0x3PnU0CqjbJOesfjENCqY2ybg9X4w8alMGYaAcl95dSrhRl04jF5hxUp2E032O245kUpX/DClKIubfZENTJaf8AIphi8t9PB84dpKj80X9kEu5vITMpjmiqmGVNhUykAnhMPidVJCXG/SLSUuZklK2wNBbXZywtKXbuyw7b59ppwWiWLNHI2lwesmKUEmwuwR4WVfz6eoIkYwR4V1cfr09QRIsTLXG5CcRUUcbyuoYB6i0F4pxEq17VE/8AzRBtjk2xJQ/PL6phbYirLFNxhiBp555BVPqUAhF9MiBGNWqMatUFEhOIlC5kdYW04Mrjbh71YGwEcBHHG0++xPTCFSzLDICQA2ybjThMCjOMaSlsB5c4XB/1EDU8ljGy8aU4KG9TE4E21Cm7m/oEcEND0NffsjjjpGq+7YO6GzLy5Mwubbl5pBskO6BSSOA+uLSaqSH2VNOz8lvaxrkUnZ6/ZCzaxzIpWkqmZspBFwGo6XMf0raw/PoN798i9hH1lmaq1dFZYW7qTQVuS6FLLjilb2VZs1tbX26R0tLlpdCW0zkuoBWZIU6D31xrt14eT06wEDH0idk1OelqPRGP6TkCXXp8qvqUptpHqOolFNUeMmnc2mpUFNXRLzLiVsPIdXa3eKzADjPLGaS/JyuXf5pLCglSFd9lUnNcX1tfbAUvHMkrZNTfpa1jDWNqeHAXXptaQD3uQp+2OLW43qqt1R16RvTJpb2H0/O051ltKJ1o5Mxy5gAL20AuSdkBsi2UYvw2eOf9kVszjCmrSAw/OJ4VZ0XjbD1YYqWM8PIZecXlnQSFIKbaHj8kR02l+g3K7stlzPIkvQN8EK/vZWLbQ+nqiJGuBO+xbWT+0DoESOsiWuO/CWhefUP6YS+6J4dVs8Bmbj6KYce6y04xLytTZuFSbwXpxHTpt64UG6Q3bGU9Mp1anQ3NNHjQtAt9oPqgAZiRIkDSR4zTxaQAnQnh4o9o6JKlt1VzeVTIYdA7y6bhXJAHOaNPePY38Iz7xv43y1s2zjtraPKWd31HfDUfbBf2jUZ0zo0mSjJffLovky3tlvs4LwOzlMapTu8ImA+9a7lhYJ4h5YGHPEiRIGkgg3PfDqg88T0GB+Cbc2ZLuNKa8dG5RSpl1XAlCEknpHrgBnYCN8V1jh/tA6BGYzuUtrmHZqeIID76li/Fs9kSBgw67TGqrT3ZV9OZDiSkjjEJev4ZcZZRSa20+tiXuJKqS6c7jKSfe3EbVI4rbLw+o4p6Sl5hBS82FA8cAfNq8CTZ+B1SmPo41rW0folMaHAdW4ZulH+KP5Yd85h6mrWolgXB4I5Bh6m+JjAJnuFqw2zVL/m/9o1OCqok3E3SwQb/AAv/AGh09z1O8UfXE7nqd4s+uAsT/aDEe97321lMlrW7NHTaOY4JqxPwimEnW5nUw6u56nn5CvXE7nacB72r6UAJYYGrB2O0s/x7cTuFrPjaYP49uHSjD1PVe7avpRjtBIZrBCgP9UBYmmsCVIqBfm6Y0jhUmYLp9AQk3goo+G3GZNymUhLhVN2TO1J1ISpxu4O9to1yp4yTc2hjsUCnpVfeifKYIafTpWWRdpoA+SAOTC1GbpMg20hIGUW0iReDTZEjQf/Z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532" name="AutoShape 4" descr="data:image/jpeg;base64,/9j/4AAQSkZJRgABAQAAAQABAAD/2wCEAAkGBhQSEBUUExQVFRUUGBgYGBgYGBUaHhgYGhcYHxkfGhgZHCcfHR0jHB8eHy8gIycpLCwsGh4xNTAqNSYrLSkBCQoKDgwOGg8PGi8kHyQwLywsKSwwLCkpKiwsLCwsLCwsLCwpLCwsLCwsLCwsLCwsLCwsLCwsKSwsLCwsLCwsLP/AABEIAMIBAwMBIgACEQEDEQH/xAAcAAABBQEBAQAAAAAAAAAAAAAGAAMEBQcCAQj/xABNEAACAQIEBAMFAwYLBgUFAQABAhEAAwQSITEFBiJBE1FhBzJxgZEUQqEjUrHB0dIVFyQzVGJjkpOi8FNyc7LT4UOCg7PxJTVEZMI0/8QAFwEAAwEAAAAAAAAAAAAAAAAAAAECA//EAC4RAAICAQIEBQMEAwEAAAAAAAABAhEhEjEDQVFhcZGh4fATsdEiMoHBQkNSI//aAAwDAQACEQMRAD8A1lRXaivFFOKKBnqinBXiiuwKBHoroV4BXYFACFe0gK6AoAqL3M9hMR4DNFyUXUaEuCRH01+Iq3rLeZh/9aH/ABLH/tmtUikmU1R5Fe0ia9pkipUqVACpV4DXtACpUq8mgD2lSpUAcmvK8vXQok7V2KAODXhrsivIoAbIrginYpq3cDEgdjBoA5NcsKcK1yRQAyRXDCnLrARPevGWgCOwppxUhhTTigYxFKuopUAThXaiuVFc4t8qEzHaaAFisWqIxkSBoJG9e8Jus9pS8ZtQY20Jj8I1oTt45WJGe2s6brMfE61M4Zj8sFWDLtPfTyPeoUh0FoFJnA1JAHqa5w13OoYd5/AxQrzPzTaw7ddxFMkQdTAMaD1qm6ElZf4fG5r5APTB+ZlY1jymrKKAMDzHac5lvhi0yemBHYgiB9KK+C8Q8QRIIiQQZHb9tJMGgE5oT/6uD/aYf/katMxGIW2hd2CqokkmABWac1f/AHX/ANXC/wDK1EPtOss+CCKYzOJ1iQFYx9Y+lK6sp5opObvanhiot4a+pbOM5hgMmsgHKdZjyox4FzZh8WPyNwMY1XUH133rDMHwmVAyQJYk50mY06SdJgVecncFuWb/AIk6ZtI30mJjSlqrI9Jt9NvfA8yfQV1baQD5gUCcx82rYbqDMNZGwnMY+NW3RCQW4G+Mz77699fp/qKng1leF9oKOyjwis95G3ptrWi8FxguWwQSQQCJ33NJMGTbl3KKrl4koume48xoPjt/81W80cY8PSCerbYRA70Hvz+Gfw1tQ22aZ/CNdKTlkaRqlu4CJFek1Q8rcTF1JAIEkbzr6Vc4y7lQny/HXSqskr+M4zoIG4gwIJPyOg+dSMHj1IAkTHwP0P6qBn40+YwEGpMtMgfGaFr3tCu2sWoVAVzIDmDDWe3l+yk7RVG4V5FR+G4nxLSOPvCak1RJDxeOCeXz/wBa1Q2eJm27EfeO5G/yERr8arObuKEXSqESp3kHzkEUFcwcbxHhjIxGhJMLqPMfU1LKSNhwOOF0aRPpTt1wok1mfsp5qe/ea1cIJCtB2Okb0a834/wbAbTV41Mbq3f5UJ4E1kjcV4wGgKASp2Gp9ZMR8q9t8x6gHX0ykH9lAtzjNyWyvlBk6AGNu9BWM5xxIvh1cwDGsaiZG/rRnceD6FkESNjTTiovL+O8XC2nj3l7fGpj1SyhDBFe11XlAE1aqOccX4eEZoBE6g7RBP6qt1FD/P6zgmG8mP8AK1KWwGXcG4Abr5nMsrA6yB56+kV1d4dibN8XbdwMHzNoWA0GsztPp61c8u8ZVrp/JFZIJJMzCxHoNJ+dV+K46si2EcdpAkEy06bwZAp42Btmv8r4rxMLbf8AOBP1NYz7Wz4l+yRAlsRPrluQPwrYeTbBTBWlO6iD8Rp+qsm9pWEZmtFFzFXvnT1vv5VL3Q+YN4C6ysCMolYgen6xt8q2f2egeED/ALw/RWV4HhBChnBDQIHw3n51qXs6UiyAd5b9C1Qim5p/+5j/AI+E+mVqJef1nDx6XD9ENUnM9kfbS3f7Rgx/lar/AJ8WcHdjfw7kfMCo6jMZWwCDJ1JJ/wApoq5JwhcvJ0B0HxBjWhnC4JirmDrPY/mmjL2e2MrXFJJJIb4Sdvp+mqrArNQse6vwH6Kxz2kpma0NYMz/AIlytktDpHwFZXzdhg+WdhPy/KNH6aT3QIC7ljIVyltG+95TW18mn+TWv+Gv4E1l+K4aCyydF128tfnWk8kMPCVfJPX84+fypvcCNzGdW01F0EfRP9RWVc13JxIdZWWAMehjf5fhWkc2yWuDsLh/5FoRPA7YKXYPUYEjT5z5fCkmFBxyBfm3Hkz/ALauOdSRgL5BIIUGR6MKpOQiNYJIJJB8xlgfoNEvMOEN3CXkG7W2A+MaUwMsU9JE6kAkHWDAmZ+NBPMd0jEL1AxEmAJI229KNbC5StpoLRlbXuABJEfAUN8d5dZ7s9UhhprqYP6Iik2ikmbdyXfz4Gyf6oq7qo5VwvhYZEGygD/Kv66t6a2JZkXNdmMdiCTHUkD4qfwqg46jDDLDHvIHbU/hRzzrgFXEG5EZhBJGn3YobxHDQ9sSpAPofL012pMpblH7ImK8VA7Mr/8ALWn+0+1mwHwu2j/mj9dDPIvClTEWmVYh99ZIZGHftpWgcz4YPhXBE+6Y+DChCe5kWQageRE+ei/pFBHGcA6H4HTfzrQrGFJuKijXbXSPiaax/Dyt4qVBgkdiJU699tapyVCSYd+z9yeH2ZEED/v+ur9hUPl3D5bOWBAOkbRlXapz0lsA1FKvaVMCWKpecgPspzAkZlmPmKt7t0IrMdlBJ76ASdKG+N8eF601pLLOtxCJZ1QgnbQg7GDSYABwh7YukSSGkA6LB7QW0/8AmvMLkziSYny8t6Ys8kYw6k21kfnzv8RvUu17PsYXBF5FAiYJn17bmkkU2a9y7cDYZCDIOYg/+Y1l/MTW2v3FynNbuXc2qiYd2ESddBsKPeE4p7OHS0EUsqnUtAzEknQCYk/ShDjPIeJxV9r2exbL6sqh2BPn1dz3oaslOnZTX8TbKIT06ZiQVOhMAZQSfloRqYijrkS/bJKo+YrmntpoBp5UMn2R3WBnEoJEE5TtRLyhyPcwOYi8twkQCysAvyB1+tOht2Ncyj+UOfK9hD+DVbc8YhVsqHWVclSZgAxIM/KuOJcqXL103DeCglCUCSCbfumSZqTx7l98Xa8O5dCroTltjUjvLEkfLzNLIjN7N+0oZSyxE/fI3gwQN4G50qVy9xC1bvKRqJGUBpOp31g1fj2T29AcRdK9xC/6FS8H7MLFu4r+JcYrtmykfop0AYW/dHwFZVx7ioL+GygMjOp7xDGPn/2rUPBb/aH6L+yh/G+z7C3rjXLniMzmSc/f4RQ1YJme43i6kAASANyF2n0OvofgIo59n/EheRoWMoAnz8/pTo9m+BjVCY/rn9VT+GcOwuFQpauLbWZI8Rd/ixmlSsd2DPOnEfCvXEYDqysnrKgEntErH7aE8TxkZAF3BMksIBPcCdDFabxHD4G8VN+5acj3c11fPtqO9Rm4NwtRr9nA9bi/vUUgso/Z1xw3LxtQsBSdI0Ovlp50f41iLTkCSFYgeZgwKoOHPwy058C5hkcjXJdWY9YbanW5uwH9LtH4Xp/Q1NYEZXjuMM9wuW3kkIAsnTvvofOot/i5zlzm1JaCx9NJM6xoPWtNHGODk6NhST5AH9Ary/xrg6e99nH/AKR/cqaKssOQcQ74JWckkk6nuNI+m3yojoSu84cMtBQbiKCJUC3c29AE2ptPaBwwmFfN8LF86/4dNNImmVntL4i1q4gkBXAI3BJBhtfhHY0B3eLHJkYNMyD1mNG+XcGfQVpp504e1xkhiye8Dh7oy+rFkAA+NNpzhgDED3pynwSAxG4BIg1LlEpWBPJOPZuIWFUnKDJEtEBIJMn4n09NK1nirBrFxVZQxQ5dR70afjQnZ56wNwstu3cZlBOUWNWggEKCeognYa1C4h7R8BauG2UdmGhCW0YBvLMGiR3gmKFJJ0JrmBt7GuxnKzQdZJA+mn6aiYrEvJPhATmgQ7QGGhBkkEdvLzo2/jJwxbILF/NIEeEm52+/Xt/2g2EmbN7pgNCW9Cex/KUWVdFpyFxQfZT4jBerTO0GIHZjMD/W1FIcESCCDsR3oAsc72rhhMPfLGQB4azI3EBjqBr8KMOX7zPh1ZlZCS8KwykDOYBHwpxlyJceZNNKvYpVYh+5bzKVP3gR9RFZ3x5sTh8QUC2mVupPzmWT7xbpB0J8oFaOKF+duH52sEHKWY2p7DOCBPpLa+k1lxNvIqG4GX+Z8WhcjwyEAMC0MwYzCnqI8tRIM/KmeKcw8TW7FuAChuAnDrok9yT6DTzqD9jxPjtgWZPExNxRcJllBzBjB9Bp32qVwXFYi7eKKGvv4eS2oLDKMymbjFo8MRswjq84kjYNUU9z2kcQBg3wsbxZsDbfdDRDheNcRfP/ACt1GuSbdhe4ALfk9j2g66bUEcWw38quWzH84ynJqJn7pG/pRDgbpcNazAutnRey+GUMmNtBH+jU8WTjG0OEbCTC8wYo3L1m5iXYJAz2yBdB6TKgIUIIOx/CCaiPj+IX1uYg4t8NZITJbVwW6hKqDBLPGrHaTppTXCeCtexTWMHcIVAc13Mxkj32kzIZulZnSPWjfk3gIVmF4S9koFVpJRgD1bQZEQe0doppZCuplnGeKcRw5u27mLxIuIbG955AuqWg5YE7dtKK8VwnF2Wy3cbis0aKLzOGJGnUwBH7AaqvabZ/l+JP5z4P/kIrQuZsOt2/hEzFTcIUldGy5XOh7TB17Vc1hUSndgHdu3hbvubt5xY6SVuXM2cQH6pCxm0EDcHU7VKTguLYWla54d2+QCHZjkUwZmTmYrsNuoyAQKl80ctHCNbVXbwXZEG+pN0nKwnrOpMnzo9xXLNt7tq4xM2kK6SJ6SoO8aAncHttSURuWDKMWLqO6C/eJQsoIdlOhI2WNfSpGJshEd0Ny6FRgniuz5rjQATmkEA7QBMyNAJax4zX70HOC9yGBHUCTBEaa76Vf2OUL+NC3stuwC0rL+IckACMo0gDYnckaUPhq7SJUm92VljC5vs6kBQitmdRlN4lLRkOo+6WOs7j5VFxXBlvXB0LcNpSXe4Om4VAMAjfQyxPkO5rQ+G8gWbJLAk3CmUORqDIJMTG4AgRpprJNRrvAbSOtm0seM2VtSZUAG8xkmJUZNNJday4sHhrcuMgSu4cWmK2QMOCT1WlVICe+xuNLBTAAykaNPVE0wz3LmHutdvsMxzWzed2CqHK9KuSCWAmD5jUUSc0YSLzBYDO6oARoRcIAMR/WI+KDyrzkrhSYmxeF0kkNoDByMVBDAH7wI7+XrT4cax6hLqCvFODAOilpBElVyqtxlbUsgBZwFEwSV1nTqrxsKS1oDu4G4ECDqJBGg9KvMTwG/gLpP5Nluq6F9BKkbFdwdZESJNP8Bw6/arKmCCWUjtDWnBFbRjSaIbygdxwt2xdI1bKLJVdMz3WJ08iBHwCnc7d2MRbm0qFMqIUcOrOR2gEMCAR3M+caUVcb5UBvJZsZLOHXquGQMrNmk9R6jl0A2EnzNXPEOTcJcsgjoFtIV0PugayfzvMzvJ761DheCk6ATg4uPeuNYw4bOwQ3CbcjKohFD5coAjT13q3HBGzEYjDuLrkC3ma29tpI0K6j8Q3rGtSMJxHFWrRsfZmuKCAly4PBBZm0hSZjWQfjMbV3ibePvLmvXLCpYdQwQMWnQGSdhDbg1hLh6bfl8z5l6rwUHHcJ4Ei5p4TdKSDLQBbAmJAJJE9v93Sla7bU2VVS3g92zZQ5OoVmAzzBOYCNflRxiOWvGsPce9cuXEkXQQoaFaRBy7qswTmkHYbVa4DlDAJYa4ELK6HM7M5YrudJABkdgNq0hDdCbABMILoueBbfMRdLAAhg0CGsgn3te35voaz7whmX83p3HbTtW88t8uHDYhjcKsLikWWE+6DrPYMViYBnLodxWOXcH4RLsJVGCgaamO/kIFbJYMwgxFy3nt9PT4hutH3MoIQAeYB0U+pO2rC3FZLji29wPOdIQkCQVMaSPPUwdNNJe4Zwa9j3DaJaME6gBFJPU8wWOh6R6TvRXc5CtWcPcvJeZiqlrTQoAXeD5lp1OgOxFYyjJ/tNFS3JPAeGflrYQOLMC+jkA5jlVShYayNBrBhTvJowah3k3ioazbtFPDbIGVdwUbqBU+Wpj6bg0RGtYO1ZEsOjilXlKrESRQb7Q+MhFtoQyw6vnIGUkEEAGe2syOw86MloV5n5ntWMXYt3V0GVs0EgZ300AO3hn+9UyVocdwB5t4omIxbXVJQMBlkQckAHbue5HYjep2D5msWMFibNpXtXrnSXXMQMo7liTr1evVud6ueUeI2LUXrjBbniYjN5lAgA076pA9Zqp4zhftNqbcMRfvgiQDBtJE+Wx+lTVJsfYCcPYtoC4uHMXKjTUCJMQZzESJH53nWgcocQsWsGbaYV2e6oLXFW4c5Hc6EgAiQo0+prOLXDjk8YRlS4F3E6iRp5aVsnJvEgnD3KdRSwbgBGWYtj1OmYEb7R51WGmIquFczfY7Gazg3GZvyjwwVyGMQ5UiIkQI11FO2/aKPtBveEoDIFYG6o21kaH4a15h+NG9YtWxZJ8DEW3fQFRbUbmCfPWiqxxi1/CJw6oQfDiQoCmAH/Q0UqvmPYzPjWNTEu1x2GUvbYywAkGQAwWO4HrrVsnNTnELe8NC9oOo6hBPuglS6kELK6aanSaGLvFTeR8wNxybLPm0zObrDZdoygaemnatb5K4g1+w63UANq4U11kEBhoRpoY77UU7oXKwdx/PN58jeEqFW0Ae2Z0kmS0CCO/n3qLxLnK5kC3SevUhTqdx71sERoNJ3I9a09LKjZQPgBQ9w65/LmdgyC8pRJgZijE+e+WT8KHG8WClT2M6xOJQXGy21InTVxI+RH0irDBc7PhkKJkAGuWT38s4/WKY40P5Zd0j8o4079R1+Joy9n383dH9YfoNL6fcpTXQqeE+0O4+QZPEe6WABZFy5Y1kaR1fHSoOI43eTFZUdbTQQSeuJJZgoU5j1aaAe6NdKusfiAMcU8K3DZ1VgiAqQmYmdTJAI7bjyoNv4vKM1t3TRCCDGu3pOm3zrJTtuPQvRlUWl3iV67dQObdx86qrEug9x292SwIIgeZM0wvMGKsjJZtqJGZx4i++WYHUROgFdvjWe9YuXC+Y3bTHVY6rRIgbgaianfwUDeuXLk5cl42lVsmZkJbKxUZtYJ6SJitHBXghOS3RBw2Ixl0gXGRPzQCH28oAI+vbYV7xGxetiS+YkqJIYxLr2kn6eVSOG/wD+hWAyh1YZeowVYieok6iDV3xyyk2muKjKtxSc2oge9p3MTp5xoaqMI03QpOV0BjNdYQbpj0tlQPixuKT86ePGryobQvhbSBc4hTJkzH5SQNBtOxotwC+Hj1PhKlq9mRdF7E5dAIXURp50PcbsXDcNwQgvXGcaZoa3nKlhsYH1rNRpOi27qyrwt2+LjfzkRcCgW2gDqAM66Dz0H1r1+L3jmzXsQc3vDLAbQDVApBMAaxOgoi4RiLuRs9xbmXNZ006XkjuRoTt5DtU/hHNd18Li2a2oa1BADb+IzTJnSDNUlaJvIJ2uIYhllPthZ84Pho8t7up00GsCBH0pfysbDFLbUoGz5RaVsqTnGXSDvtBNWHLXHbt3iVosxXPmQ29CAosqBBnzXN8SaXKb/kb4JLqpw7sN4jMpPUB5A/KjcpqgfOLvFUF03go2YG+YE/cJtld+4OvnUXG4myLWrXSoYHUkksQfMDTQ1qvLOOFzCXwhhUe4qyNACoJ+OpPesi5sQt47GZW4J1B1Bug6j1NOkSnZIsHxFVltXD06dVycoZhJCrEbHMSB61MxVzEGy2QXjbtsSSSfCGoBgjQtqAB2mnOQ2VpQFyXwl9WVmJVhkEaQIE+pIqbwTH2/sV8Fcttr+HzgaaMuu5MyUA1NQre/f5uVhEjgmCxQtYG419JMBFZgMq6yp6J6oyz1antWkNWP8bxC+Bhriai295VIJ0yXbdxdjHc1rueQD561rHoRLqc17XJpVRBLFZv7T8Hd+0W3VMyOttAQJOZXcnQajRhr61pNCfO3HLmHeyyWs2vSd5YsnTlGvYfHNptUy2yVF0wEt4Uu1sC0XabsECdRcvmAMuu479/WoX8LujXgtsE5izLlEKqIVLERA1eNtzVvgObLuFgC246rjD8mTGfKHBGuoK6fH1qHdktidEAug+J1KzkWz4kBSZWWBYnQdIFZui7BVMW3gtbCrlZ1OwzaBtm3A0HetF5As3b1u4MgVEwl22r9Qlrhkb6aAA6fnDzFB+Cw6C2x8Jn61H3/AM14jLrvP+ooj4TzLiLWRLYZVuQGBRiRrkgZtQAoA18qepWTTLPlzC4m2rmWXxbiWgTrnzroQTrA0+tE+G4XdHFmcgG2EkN0z/Nqg9dWU6elAr82X1hOnLbcMk5JDIYXWddAP106efsTmLZ0DEAT0nQEkbHzP40a10HpbyUXM/DHwt7E2j4cIbGU21KZg97MJBJ6gG3rUfZzw25as3TcAi5czIZklcoAJ8j6VnmP4k99s7pbuM4XNIBnI2g1B9O2/wAKnXeN30ZwC5tA3AsOoUjqCgdE7xBDU/qCUWlRsdBSJcXiaI138jaFy6M5GgIyhQTH5/0Wge7zC4tln8QlSgym8ZYnMDGVVyz5CfnTN7iROUHDu0BhHi3IBLAzmBknTbbXSk5lKDexccYwzNirrKCwLsQV6tCTGooq5Dbw0uB+iSsZtJ97zrPsRmLe4Bou+Yx0qfI/Dems7Bp8C23qWZT8B3A9RVOTSslRTdB1xTh7LxEXVYPbIdycw6JtlAsTJJPltVRgOUftWdbd4WygWZTMIYtEQw16TVPheMlFEoAysxCS7gqVA1Px/R9eb2JuPc/JmDlWTAOpExqwncd/Ssbzqo0zsXHHLQtYjwgFPhPh1z5RmbpRQWPzqZguG3MRjvDFwi0oxJIKgxICAb/2ub/yx3mqBRfUNmEs2XK2VdDnXtnOkTrpFc4vit22Vys2c5gcqzoSNZnQabzuBVKWbJ08i5wSrYv27YbObYfNpGUm5oN94Gb5irbjtw3AiowUuyjOcsKpmSQd9O0j46UI3cU4vTIylVglQXLQufzAE6d9hSPEnytLDRHIlVUSFJEny2E+U1aeCZbhfxPD+HjrS5yR49sqpJ0DHM25jz+VQeYeHlMYqkt4AJJiekXCqt5zGdo07j0oX+33mRnZwz5gUcHNEK2ufSO40864xPGiwRFdrjqCHKI7ayjax67+o+FTqRVPAXcL5bNlmZmDqzXisDbw0IWT3JPVI02qRw/li4q4xDcT8uFVPe0JLOk6eTAfI0L2rWLIW41u7bskqoJAAg5VJjOYBM9topvA4q6UuNcuNmyjKhAQkmYIbOy9huBE/OqvsJJ8gm5a5bQYnDOLytcRXuXMpLSTIUEk9JysO33T8auuA8u27VzGC2YzwmTsoykg7kmcxGvlWZ4bieIgKrRdNwKMr24MqR723vECpGHvYq86Jb8VnZZZQ9skwzHdmAPTHepUuxcoS5mjcFxtqzgFD5NAxZJUk5rjTKz3Bk+k1m2N4cD4qhSyMdPjB9fP9AroK4vt4iusQG0EK8Ho0Pbc/pNUzXWy3A3aJhj5g7ka0pvUtIQuLsKeQMPaw94XLzeEbdsqNZBLZQZgHy02qbj1wn2bFi1lDPeVgJaXRGWCAewltaEOHYO7iEyWltkWVe62djoq5ZiFkneNt96jcQuAlWBGcrAX3lA1J9Z76+W9NOlQquQU3Wwr4C3YZ810XWYgQCodmB1gg9OU/TyitItoAigGQAAD5gDSsVx/D/CvQA03LauYZBHiJJHynStJ5E4w1/CdYg2m8PeZVVXLJkyY3NapUZN8ghpV5SpiJs1kvM/NmJa/dU+FGHvMLfSPu3NJkmT0qa1iaxHma3aXH4zM7D8qSQEnUmdyfWi0t188g06udev9obxOOa6iFys3LmdzqJzxmErsCUO0Rm+FWnBOE27mHxl/PdV7JIRAwKZWGWDnBYwdT1dxVBexSlECqenIZI3zXmC7aTAoy5StO2GxwYwtpCqiPvFmeST3EARWfPzNHiJn7cRZ7ZDO7LmTudOm7Gk9/Kp9qx4duzdQ6FAADGhZyHiPVCR3iJqkwlyLV3b/AMM6gHuw7/729Xi3GGEsTb2gjMNCCbnUBpp66661PEWMFcGtWQt5Hs2L63LVzD2GNu7ZOc20LMHvZWDEiT8SZ6qocbwm0MwhR+UYQLR2k6SdPwq69n+KzYi/oq6WDCqFGmJt/tqs4pxEZri+Egi4+ozTo7DuTWnJA61vdeDoXNvCv4PxWTDSVCgdeXQmCfdUDQFdY7+lQL929dukXIjK8RvOQmTGm/lV57VcTk4gkgOhtB8rTGYlVnpIOwFM8vEX8aiLatpK3PdDd7Lge8x7kVi+FFu6V9eZrHif+e788eRd82cMw2Gw9s23vqWVXzG7ebp0mJfQme0aGueB8DtOrNea8x8ZEEYh9mGvu3T+majc6Ym5/BuHZQcosvaciYDKQqgwYkwd6vuUrL3LVxrhf+eslWM69WVoJHae2xqqbla2+5i3UaBLmK4LOKu2kLqttso63OyiJJOpipXLuBt3zeN4uclrMv5W6sNnj7rCSZqJz8WXiF8ZtCRpI2ygx6azofj3qx5CtPN8rMCyTI81dWiYgEgH8a2awZReSx5j4Rawt9BZnI6CQ1x7n3jqA7k7eWlVXMiBU6OmUBkafH0q/wCd7Trcw56sothSRJXMD57Tr8YNUvMRm0NBqh1+vesWqbLvYZ4jy54WL8JbmcAoZbQkMAdVQgHfygxXB5ZHiNduWnKgrFy34ZVWCKRmBUsBqJOg1MEnSrfEcTdsYiA9L27JI072VJq6xOM8Ph+MbyIX62rQP6aTS10y9Tq0C/GbK+Lbhlkhh7wPdd4UbVVXbUErLSM0MgkHKCDEwD8DXc3i4uG2wRFkt0lVZtVB9dJ2imVJdsoJ6iyypCnqDbbAVXD4agtMdiJybdsl8U4QEt3Ict0o0+GRq9tXEhbgX73YVe4nh1sYOxbtrlCXLg8yxZQxJKlZMHUmqX2kcJa3iGIU5GW0EO5OVFUbDeRRLxnl97mCUoJy3XuOGIEKEy6aDYAab1muDWrLz6eGDV8S9LwS7axwZQBswH0v/E/prOcLghcUQ11StoaWx4giNzqMp9K0W1iUwnDRYxDItw5hkDBozXCVmNtwazPFYs3AM5JKWyBCkwqCT7o339auSbjpT6dL9UyI72yRZS4MKItKVXMuciDox1OvvVectE/bsMc6EO0lQwJnK3YAZaFeFYd7iBLdp2ZnygACTIdpyzIAVTuBtRfy9y1ftcStDwyVssS7SsBSHCHf7wEwJidaas0clXL54jvHbot3LzMJzYpt84gZBqMpBMRtQPi76FcQQpJkQRmAG2sNJPbv3rQubOH+M2IVXRTbuW3hmAkEXA8TuQIMd/nWY4zhl0I+ZNYBASXGpT7wETBOnx8jWeiKlr5+PfoJSemgm9nzqPHaWLHCYiRsOnLsfPSqTHY4XDbENp5uW+6RoI8z51b+zTDs91rblkV7OIt9QIgstqIB76k/Wq29wG6uJWzAa5ooVWBkzJg+7AUTM05wi6l0eAhNq1ZT3T+VOkaep7b61pnsgP8AJbw/tv8A+FoEXlu+4a+qTazFc+ZfeHaJnfTatC9l/Cb2HsXhettbzuGUNGoy76GrW4uI8BpSpCva1MB8Gsq9ofLPh4i5iBcEXuoq2kNoNDtl0mSdPxrUlNAHtF5gbxDhvAzqFW5m6t2zCIA0jepksFQTbwBeCujDtZutBJZGykrBW27nTz3G1FOH5vtzigluBipJEnRiCJECIgknzNCvG+Ii/fZkDIjAsiDQIQqkqMugkBhp6UecH5Twn8GjEeFmu+C1wOz3GOYBiCAWjt5UldYG8bme4LhVnIQ1y51Zc0W40DAiNzuBuKs+F4lLLW56rQS4mS4CZDSJLAQIJzQNp+dB6XiFuCfuL/7luiLhmHttw208IpF64pLkQcwBOoWRsPx1pKLe7G5RWyfn7F3g+MLg7l5VVCzMsNLaKMjBQoOWJAM1GxXGLbXs/wBmUqSWYAXSHJ3MZunU9jHpXPDrw+15Zs3BcVs4ylyMqlgZYaHpj4TVjzXcROKGyuGseGLtlRCW16XW2W0C67neialHZ387tF8NKe6afj+Eyr5y4l9uZbhcWXylAXAQAAqZ6m7bb65hXvD+IJhcarqTnXLABEdVsCcsywMzrET3ivfahgUwXErYw1lArYcEpupJuuCYM9gPpXXKXMN7+EFzKtpGRw5EdQ8JoBgbSB9BUNz1JV/JUYJwcs+HuWmH5wgNl9zMt0IQpA6okAvt1H5wZ0qZh/aGRby5Hyl5GVAerOHmQ+0/piry0ll8TdW5lZbty2RIGgCPrJ2ksB9a4vYXCuhV8PbBzk62wp6robyDaWyRPpVK63M3pvb55AJzLjFuYl7lwOrXAjEFVESoGxf089PWpXLPG3tZ1seKTcgZVQMW307ioPPA8HFuloMltRCDO5lRI7mRqCI9J71G5dU3r6Kz3Y6ycjQTCkwJBA2/Gqepr39hRUb39PcM7/HMQ+GW3es38pa0qA2spIJGXKxEGNNTOhqruYK7fxVvDBr5DMQ+RLZyJ4zKSzBd1Gk7HLPcVYcV4EmHw9i4XukvmZg1xSAbakwCVUwfmdo2qnbjZ08HPbZ8q51Y6Av3iJ1M61NO8labVx+eocczYd7T4e3YFhgiqpLx4i5RCkx1MCPKNqEeM8SxGV7GRWFy7GVWkswKKBBEqC2gnf4VM4xwm5Yx9q2+JuXS2WXMAgEPAG/dd6YxPAbi4hLiXlz3cRlQsrEhlvuisxzQ0Fc2gA9DUtpz2zX3Eo0tyTiMPi7GHdHw6i3+TLsbikhwTAGX3t9dO/ah1cYPEY5A385AnQ6N6d/j3oo4oMUReS7iA62yniKbZXOTcCgo3lMUM3LBOJe3bWGBeBoxGhMnWNBrpV32E0uoa4zGcUa6jHDW0cEZFF1SDJYdW8RPn/3hcR4vxG3ZvC7bsqstnAeSJM9I31LdhppUy9ymWvravYy85YA5wYMdUCGzAA+cnaqfifK1i0L/AF3WNtlC5n1hjDHYA7CDoBSblRSjG/b3OMJwrE2iHZMGWLTme8rssgzA2Gm0DeN6YGLu5WJGCCNaBABAfTNkERIYn3hvG9FHFOR8FZw3jLackZG1vXDAkE/ejas4u4LDvdIRSBmfqkEAAHuRMRRTRUYxnbyXdnjF6yPERsP4niaMs5VB0YtKAwRMZZ0Owmm8ZzTi3RnW6mZiBcZQwDLDZMsANAGm2s96rMaECEBRp/W028qj4S+oswVnRZ107/ditHFf9L1/BjH6q/1v0/J2jXWuoetgCklbV5hJAJMgZe86/Paqk3Si3A/S2Ub23BALp+dr5H6VrHIfEgvDbv8AZiY9GQAfLMCPlQPz7+Vv3LmcZDhrRXUNIAWQCDp1KfrNZqCS3+eRprd7ff8AJS8Nu3byC1hw9xy5hVA2Cb9TennVgMO9u6q4m5fwz5YYhBMENqMpEzoImI11kinfZZbUYq04Yz4rJGXzs3Nc0/h6Vde0G+zYoBk0FwBen3pRREnQ7fKhRSyw1N4VFPwlLBtEtibvjIzstk/zZMwIJ0kgan4Vp3Kt8Ng7WW54mVcpaI6h7wiOx0rFeK2FF6FWAGGWGB7D743rRvZKwGEuqPu3m7zuq01+75+Rzj+m+fzt/YdZqVNzXtaGA+GrJPaew+3vmZh+QtaATPU/9YVrCmgL2n8GtMFvQwutCEwxUqNQDGgOp7SRPlUy2L4ctMrM/wATi8iWLY3zq3aI0bU/7s/631vlvFBuEMB/4du8h+QYj/KRWVW8cFNhybY8KVEqGLQBEhunY9/Iaa0RYTnPW6ltkAxBJdTlgZhBygTBjsCZ0pJ0qHJXZnyWSFedIRf/AHLdE2BeODobgaPtBAy5QYymO2uv6PSoY8JgxyKTCyfFfXUeS+YFeuxOGFpcqKxZ1QNmhwSASSNiN5PYetLVjYI4aaZYcFxFs4zpDDou6swOvgvAgCN6Iebr7nir5dU8Sw0hVP3bYPXE6RG+lCbWRh7s5wTtJYKqgqATO7SSRp2iur/FzmhbltV8/Eff4K2lQ5NYSNW9T1Nl/wC2iDxCwwII8ADQ/wBq/lVJw7FI2KH5MLCsxYNckZUJ3kxO228VDxTteQ5ris4ACwJ2MwWZSY+dO2uHFMWgYo4hSRlOgCrnZTESGJg7CRTy8kqSS0hVw3BF7W6LcBtwrtpq7l+oGMwABkzOlXXFOFp4qm1csquZywcoSAbropVWBnpIPbQA95oPscQQKS9m0QqAlij9QDSYLK0CZOm8beXb4/CELNmCSQEAumSQp0Gnp6a1mm0tgw2M87YJ7mOu+EEdM2jqwAbMM+7NEjNl0PaveU7Rs4m0bzItsMc48W2ZWI1VW13rjEHCLdDFAysqMFjRVI7zJ9TvTw5hw6khLVoLp1EqoJ7aC0Sd/lTfE4myXzzEox3b+eQbcexuGfC4dEZWFtXzAa5Zsnue+b8aBvFsEIU8UtmEZskaMPzacfiK3bYhbIzOiKBbckl1eI6RJ3gxprVZi8MbWRVZfElpWGOTK4BJkREnvv2mqUm/3IpS0pqLZo3Nr5uKWGVsyBbckGQOt5kjQaU3evnNhSHIC4y49xf6n2gsjEdhDEz5RVHZdxdQW2xV63rM4VbYnyzBSFEdyai8QxzDMHLBhcgJ4aOwUgmAAmvbXXbTes/1qd4yvsL9LVBlzXZtNbxly3dztcS2q2wZ1FxWJXvM9h5VnGAxRsYouyXCAX7lSZn7xBqzu8XuAgL4kiM+axGTqYDPFvpM6BTG3rXVviytcKll8MmC2V16juJ2mZ71bnNckTUeoZ8WwrlcEQFL27dpSuZSQ2a3MGY0iZ9NPWJzJwhrl694QzKVusYcaFcpIidSSdI2g0L/AMLWmUsQ+Vdc2W6qtETlJTXcbSdfnS+0jRvCxMuQFXJdBMhiMs25YQCSQI2pOcn/AI+vsUlFczQ8Zx/DYnC+DYvAPlQhVmVGZRGo7TEb/prOxwXFpcyKtxszG5IVshUjV4JIiDEk1xi8cgaHs37RXU+IWt9p2YDfttSS6VgmzcW2ZCu+YB+qOiWhvlRrk916jpLZlfi+K3cuVlt5hufDQGRodQKZwnE7htFMtuIABNtZ/vRNWB4JiXtM5wjjNlyN4KgEkgDpdiSTPp+2BjsOEtEOLi3MyhvybKdm0hYKnp2A7eVX/BOA45EtE4e9na2i3LYVZZJzK9zUqwjuN58u1A3NIe2IzqWfDoLgT3ZLHQEeQjSBGo7a9jELb8NcrTkBhyw7neY8jvFeDiXUxZoQhgpHhjafQ7HufpvRre1CrmRfZxicmMs53yotzMZMD+au6mfhRVz9hfHxanDZrpNsXD4fVsSsgL31We+1Cb48qIcqXOo6Ubz7BSdjUyxxO4p/JghzIIVXzFdJ0CyBI/AUauwJUR8NwC9eusLdtibaBiIO+gIM7HfQ+Ro89mGDuW7V7OhVXcMhOzCCCR6aUJYXGYm0zG0Lyl0618NiSvmQRI30PrWicmO/2NM6lYzBQQQcuYxIOxqo7hJui9mlXE0q0Mx9TUXjPB0xNo230G4PkYIBjvudDUhTQJ7S+ePspSzbZs7KS4GnSwhdfkTprHxoewA3xfC4W141trjs6tFt0IKEkCQw3BHoT8+8FVss9zw0uK4RPDBctkuA9ebsQe0+lUR42htnMJdmkGT+Pme3zru/xu3nRlTUKufXc+hGv1rKmUeYdpsX4nMsH5TB+mlWfBVtsAXUFZuIM0kK3hMy/wCcAfOqW3xCyGudMKwMa6+k03/CFsWYy9Wedzrof0bfOk1ZSZoeLxGAGDQW7b/aiizcIchWMB5lu6g7Axm7bAn/AIx8MLcW8KzwAD0ADaNek/jWLYbiiF1DKVXYgM2v7K64jxpnAXOxtr7qmYX4Lt84mineB3Ggx5g40uJY5cHbRCsZUASTMgtlGp9QRTnLQe3aORGts65LjeBMrpIa6zzGgJ6dIoGwPF2tzlMZlKmQDoRHcHWpfC+LG2w63yk6qC6yCdRTlGVYJTiGxwt8YMIWKh1DkaCW6yhLBpA6iPMxOkCphwV63eM3AHuLcDQL1wMCV/MBOYwxzagedCVnm3K9xM9424bKDceFIkqQJj9lSbfPjlGY3bjXFgK5ynoJ1EMp+PyrB8KdF/URzxuy1u8QEbVR7qtqRIMyAwkjvrrV37OeLXEe5ctWhcIWCsxoSpkayYyiqrEc7nKjKy5iJebdvXXSPyenyrq/zbZS462rVnJOk2ULERrmYJrr33rSGuqaIlV2EODw73MX4hzLcdrrKCAArP8Afg/7NS5A8wu1QxirVp5tLoLqMr/edbROUF+ytJOsToap7nNiXrFxLjKBlEZFFvuAZyIC0gkRrvVSMdZCgCRrv1Sfw/1pUw4ErbbKfFXQ1d/amHUr4SSfJ5MTrCgGTG2tD2PxFrxr7ogZn8NluZWJXw3DOdFLAEaHbSJOlDfC+M2QxzsxWGIUzMhTliR59qkcN4xaw9m4Ldxg5ZYPXAmc0qy6zA1iqnGfLcSlHoWKY9nW+Etsy4lluXHCMcoEwGY7ANmOokzVbi+D3LgSLbAn3YDDUEyQI1B8xTuN5rDWkAuXAerxCCy5vzRlUAaCe3eouI4taOIVwDkUJmHUZkQ2p8529KFGWBOSLS/hnFtUYFVtsHQEMDmJSZ6pOiDSe1TMXzdiDdt3Ljq1y1m8M5csFlIOgBGxifWhfCcWs+JdzAhSLhVRIAMEgb1H/h9DZYMuZyVKvDSvnAzd9KX055yVrXQKMC1w4hbz2BiGBkeIWKkkanwyO3bqJ850iy41zK9/E4fxbGVMO/iZQIDHMDEsdNh20+egFxDjoe3byqQ4LZnO7iFC7t8aq7nEPMEn41pHhNKrJlxL5G5P7S7Kr/NNp/WSPrQpxPmy07X2KkeObb2mBByXLRb9vbzrOG4lI0Uj6frqWOOA2CuWXzDUx7v/AM6fOrkmSmg/5v5qs4sLba1cUlrZuTpnUKTEg/1iAT2PahbmC5buMWsJkQMCEygZRrAUDsJ+kVU4/mRWFkLajwx1aDq10/AUr3Nq/aVuiyMoCyhAjRYOvrv6zUuLbsakqokcKe5Yxi4hAW9495BKMII7ROnw+NEPLvGVwmIV2zNKdQAg5mBJAzHUAwJ7waCsNzGVNwlVIuBx7qyszqv1qMOYHFjw9JzAhoEwJkfWKNLDUavwPm03sf4t1PBU2jbJ6iAcwKlmiBOu/lR6HkSDPrXzXY5iuLv1T20H6q0r2Xc2+LcuWGGXMPETykABgB8IPyNWrW4nk0ktSpkvXtMRJDV88e0C+z8TxWYkxcKj4KAFH0Ar6CDUOcb9nuExV3xXUq594plGY+bSpk+tIDAMte5K25vY9gz966Pmn7lNn2MYT/a3h/c/dot9B4MUK0stbX/Ephv9td+ifsrz+JDDf7e7/dWjPQRigTXervgHBjiryWFZVdzCli0ZuwOVSRPwrUR7DcP/AEi5/cX96rflj2WWcJfW74r3MplVKhRmgwTBMxJj40ZDBkOC5Rd71y34iA2s2ac33ZmIHpXWE5WvXXKW4cqHY6gaW4zat6dq3fH8j4W9da6VdLj+8bbsmbSDIGh0+tS+D8p4XDT4VoAsCGZizMQdxLEwD5CKMhg+YhYHma6FmTua2riPsSsPdZrV5rSEyEyZsvoGLzHxqOfYTb/pTf4Q/fp32FXcyNEgbmuTbkzJ+ta9/EUn9Lb/AAh/1K5/iHX+lt/hD/qUauwUZPawqnz+tO/ZFkDX6jz17Vqf8RI7Yxv8Ef8AUr0ewz/906f2I/6lFjVVkyy5bVSMpP8AeH6hXYhTpJ18/wDtWoL7ClH/AOY3+Cv/AFKQ9ha/0xv8Ff8AqUJg6exl2Yd5+E05bUZTH3v1GtM/iLX+mN/gr+/XQ9hqxH225H/CX9+hsI0tzLXwoAnWufs4ImdY8/01qh9h6d8Zcj/hJ+9Xn8R1vX+WXdf7NP3qMjuPQyR9j6UYcveyy7jcOt+3fshWkEEXJUgwQdN/+1FX8R9n+lXf8O3+2jPlnl1MDh/BtszjMzFmiSW32AFMgzRvYjiADGIsk9hFwT840+lD/MXs/vYK34jy0CWKKSgloAzmDO2kCt/ZqiY/BpettbuKGRwQwPcUUB8vNdmoz1uTex/Bz796PKbf7lL+KPBed7+8n7lK30KSRhc6Vzmrdv4p8F53f7yfuV4fZZgh2uH/AM4/dpZHgwktV9yNi2XiGHIP3wPkQQfwNaqfZrgh9x/75/ZXeF5Iwlp1dEbMhkS7HUelJ2PASm5SqKbtKgCzFOLSpVQmOLXYpUqYjsU4K8pUCHBTi0qVAHa12K9pUAe17SpUgPRXtKlQB5XtKlQBzSpUqAPK8NKlTA5NcGlSpiOTTTUqVAjg1yaVKgY09cGvaVIY01M3KVKkMjXKi3KVKkMaJpUqVSWf/9k="/>
          <p:cNvSpPr>
            <a:spLocks noChangeAspect="1" noChangeArrowheads="1"/>
          </p:cNvSpPr>
          <p:nvPr/>
        </p:nvSpPr>
        <p:spPr bwMode="auto">
          <a:xfrm>
            <a:off x="0" y="-896938"/>
            <a:ext cx="2466975" cy="18478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534" name="AutoShape 6" descr="data:image/jpeg;base64,/9j/4AAQSkZJRgABAQAAAQABAAD/2wCEAAkGBhQSEBUUExQVFRUUGBgYGBgYGBUaHhgYGhcYHxkfGhgZHCcfHR0jHB8eHy8gIycpLCwsGh4xNTAqNSYrLSkBCQoKDgwOGg8PGi8kHyQwLywsKSwwLCkpKiwsLCwsLCwsLCwpLCwsLCwsLCwsLCwsLCwsLCwsKSwsLCwsLCwsLP/AABEIAMIBAwMBIgACEQEDEQH/xAAcAAABBQEBAQAAAAAAAAAAAAAGAAMEBQcCAQj/xABNEAACAQIEBAMFAwYLBgUFAQABAhEAAwQSITEFBiJBE1FhBzJxgZEUQqEjUrHB0dIVFyQzVGJjkpOi8FNyc7LT4UOCg7PxJTVEZMI0/8QAFwEAAwEAAAAAAAAAAAAAAAAAAAECA//EAC4RAAICAQIEBQMEAwEAAAAAAAABAhEhEjEDQVFhcZGh4fATsdEiMoHBQkNSI//aAAwDAQACEQMRAD8A1lRXaivFFOKKBnqinBXiiuwKBHoroV4BXYFACFe0gK6AoAqL3M9hMR4DNFyUXUaEuCRH01+Iq3rLeZh/9aH/ABLH/tmtUikmU1R5Fe0ia9pkipUqVACpV4DXtACpUq8mgD2lSpUAcmvK8vXQok7V2KAODXhrsivIoAbIrginYpq3cDEgdjBoA5NcsKcK1yRQAyRXDCnLrARPevGWgCOwppxUhhTTigYxFKuopUAThXaiuVFc4t8qEzHaaAFisWqIxkSBoJG9e8Jus9pS8ZtQY20Jj8I1oTt45WJGe2s6brMfE61M4Zj8sFWDLtPfTyPeoUh0FoFJnA1JAHqa5w13OoYd5/AxQrzPzTaw7ddxFMkQdTAMaD1qm6ElZf4fG5r5APTB+ZlY1jymrKKAMDzHac5lvhi0yemBHYgiB9KK+C8Q8QRIIiQQZHb9tJMGgE5oT/6uD/aYf/katMxGIW2hd2CqokkmABWac1f/AHX/ANXC/wDK1EPtOss+CCKYzOJ1iQFYx9Y+lK6sp5opObvanhiot4a+pbOM5hgMmsgHKdZjyox4FzZh8WPyNwMY1XUH133rDMHwmVAyQJYk50mY06SdJgVecncFuWb/AIk6ZtI30mJjSlqrI9Jt9NvfA8yfQV1baQD5gUCcx82rYbqDMNZGwnMY+NW3RCQW4G+Mz77699fp/qKng1leF9oKOyjwis95G3ptrWi8FxguWwQSQQCJ33NJMGTbl3KKrl4koume48xoPjt/81W80cY8PSCerbYRA70Hvz+Gfw1tQ22aZ/CNdKTlkaRqlu4CJFek1Q8rcTF1JAIEkbzr6Vc4y7lQny/HXSqskr+M4zoIG4gwIJPyOg+dSMHj1IAkTHwP0P6qBn40+YwEGpMtMgfGaFr3tCu2sWoVAVzIDmDDWe3l+yk7RVG4V5FR+G4nxLSOPvCak1RJDxeOCeXz/wBa1Q2eJm27EfeO5G/yERr8arObuKEXSqESp3kHzkEUFcwcbxHhjIxGhJMLqPMfU1LKSNhwOOF0aRPpTt1wok1mfsp5qe/ea1cIJCtB2Okb0a834/wbAbTV41Mbq3f5UJ4E1kjcV4wGgKASp2Gp9ZMR8q9t8x6gHX0ykH9lAtzjNyWyvlBk6AGNu9BWM5xxIvh1cwDGsaiZG/rRnceD6FkESNjTTiovL+O8XC2nj3l7fGpj1SyhDBFe11XlAE1aqOccX4eEZoBE6g7RBP6qt1FD/P6zgmG8mP8AK1KWwGXcG4Abr5nMsrA6yB56+kV1d4dibN8XbdwMHzNoWA0GsztPp61c8u8ZVrp/JFZIJJMzCxHoNJ+dV+K46si2EcdpAkEy06bwZAp42Btmv8r4rxMLbf8AOBP1NYz7Wz4l+yRAlsRPrluQPwrYeTbBTBWlO6iD8Rp+qsm9pWEZmtFFzFXvnT1vv5VL3Q+YN4C6ysCMolYgen6xt8q2f2egeED/ALw/RWV4HhBChnBDQIHw3n51qXs6UiyAd5b9C1Qim5p/+5j/AI+E+mVqJef1nDx6XD9ENUnM9kfbS3f7Rgx/lar/AJ8WcHdjfw7kfMCo6jMZWwCDJ1JJ/wApoq5JwhcvJ0B0HxBjWhnC4JirmDrPY/mmjL2e2MrXFJJJIb4Sdvp+mqrArNQse6vwH6Kxz2kpma0NYMz/AIlytktDpHwFZXzdhg+WdhPy/KNH6aT3QIC7ljIVyltG+95TW18mn+TWv+Gv4E1l+K4aCyydF128tfnWk8kMPCVfJPX84+fypvcCNzGdW01F0EfRP9RWVc13JxIdZWWAMehjf5fhWkc2yWuDsLh/5FoRPA7YKXYPUYEjT5z5fCkmFBxyBfm3Hkz/ALauOdSRgL5BIIUGR6MKpOQiNYJIJJB8xlgfoNEvMOEN3CXkG7W2A+MaUwMsU9JE6kAkHWDAmZ+NBPMd0jEL1AxEmAJI229KNbC5StpoLRlbXuABJEfAUN8d5dZ7s9UhhprqYP6Iik2ikmbdyXfz4Gyf6oq7qo5VwvhYZEGygD/Kv66t6a2JZkXNdmMdiCTHUkD4qfwqg46jDDLDHvIHbU/hRzzrgFXEG5EZhBJGn3YobxHDQ9sSpAPofL012pMpblH7ImK8VA7Mr/8ALWn+0+1mwHwu2j/mj9dDPIvClTEWmVYh99ZIZGHftpWgcz4YPhXBE+6Y+DChCe5kWQageRE+ei/pFBHGcA6H4HTfzrQrGFJuKijXbXSPiaax/Dyt4qVBgkdiJU699tapyVCSYd+z9yeH2ZEED/v+ur9hUPl3D5bOWBAOkbRlXapz0lsA1FKvaVMCWKpecgPspzAkZlmPmKt7t0IrMdlBJ76ASdKG+N8eF601pLLOtxCJZ1QgnbQg7GDSYABwh7YukSSGkA6LB7QW0/8AmvMLkziSYny8t6Ys8kYw6k21kfnzv8RvUu17PsYXBF5FAiYJn17bmkkU2a9y7cDYZCDIOYg/+Y1l/MTW2v3FynNbuXc2qiYd2ESddBsKPeE4p7OHS0EUsqnUtAzEknQCYk/ShDjPIeJxV9r2exbL6sqh2BPn1dz3oaslOnZTX8TbKIT06ZiQVOhMAZQSfloRqYijrkS/bJKo+YrmntpoBp5UMn2R3WBnEoJEE5TtRLyhyPcwOYi8twkQCysAvyB1+tOht2Ncyj+UOfK9hD+DVbc8YhVsqHWVclSZgAxIM/KuOJcqXL103DeCglCUCSCbfumSZqTx7l98Xa8O5dCroTltjUjvLEkfLzNLIjN7N+0oZSyxE/fI3gwQN4G50qVy9xC1bvKRqJGUBpOp31g1fj2T29AcRdK9xC/6FS8H7MLFu4r+JcYrtmykfop0AYW/dHwFZVx7ioL+GygMjOp7xDGPn/2rUPBb/aH6L+yh/G+z7C3rjXLniMzmSc/f4RQ1YJme43i6kAASANyF2n0OvofgIo59n/EheRoWMoAnz8/pTo9m+BjVCY/rn9VT+GcOwuFQpauLbWZI8Rd/ixmlSsd2DPOnEfCvXEYDqysnrKgEntErH7aE8TxkZAF3BMksIBPcCdDFabxHD4G8VN+5acj3c11fPtqO9Rm4NwtRr9nA9bi/vUUgso/Z1xw3LxtQsBSdI0Ovlp50f41iLTkCSFYgeZgwKoOHPwy058C5hkcjXJdWY9YbanW5uwH9LtH4Xp/Q1NYEZXjuMM9wuW3kkIAsnTvvofOot/i5zlzm1JaCx9NJM6xoPWtNHGODk6NhST5AH9Ary/xrg6e99nH/AKR/cqaKssOQcQ74JWckkk6nuNI+m3yojoSu84cMtBQbiKCJUC3c29AE2ptPaBwwmFfN8LF86/4dNNImmVntL4i1q4gkBXAI3BJBhtfhHY0B3eLHJkYNMyD1mNG+XcGfQVpp504e1xkhiye8Dh7oy+rFkAA+NNpzhgDED3pynwSAxG4BIg1LlEpWBPJOPZuIWFUnKDJEtEBIJMn4n09NK1nirBrFxVZQxQ5dR70afjQnZ56wNwstu3cZlBOUWNWggEKCeognYa1C4h7R8BauG2UdmGhCW0YBvLMGiR3gmKFJJ0JrmBt7GuxnKzQdZJA+mn6aiYrEvJPhATmgQ7QGGhBkkEdvLzo2/jJwxbILF/NIEeEm52+/Xt/2g2EmbN7pgNCW9Cex/KUWVdFpyFxQfZT4jBerTO0GIHZjMD/W1FIcESCCDsR3oAsc72rhhMPfLGQB4azI3EBjqBr8KMOX7zPh1ZlZCS8KwykDOYBHwpxlyJceZNNKvYpVYh+5bzKVP3gR9RFZ3x5sTh8QUC2mVupPzmWT7xbpB0J8oFaOKF+duH52sEHKWY2p7DOCBPpLa+k1lxNvIqG4GX+Z8WhcjwyEAMC0MwYzCnqI8tRIM/KmeKcw8TW7FuAChuAnDrok9yT6DTzqD9jxPjtgWZPExNxRcJllBzBjB9Bp32qVwXFYi7eKKGvv4eS2oLDKMymbjFo8MRswjq84kjYNUU9z2kcQBg3wsbxZsDbfdDRDheNcRfP/ACt1GuSbdhe4ALfk9j2g66bUEcWw38quWzH84ynJqJn7pG/pRDgbpcNazAutnRey+GUMmNtBH+jU8WTjG0OEbCTC8wYo3L1m5iXYJAz2yBdB6TKgIUIIOx/CCaiPj+IX1uYg4t8NZITJbVwW6hKqDBLPGrHaTppTXCeCtexTWMHcIVAc13Mxkj32kzIZulZnSPWjfk3gIVmF4S9koFVpJRgD1bQZEQe0doppZCuplnGeKcRw5u27mLxIuIbG955AuqWg5YE7dtKK8VwnF2Wy3cbis0aKLzOGJGnUwBH7AaqvabZ/l+JP5z4P/kIrQuZsOt2/hEzFTcIUldGy5XOh7TB17Vc1hUSndgHdu3hbvubt5xY6SVuXM2cQH6pCxm0EDcHU7VKTguLYWla54d2+QCHZjkUwZmTmYrsNuoyAQKl80ctHCNbVXbwXZEG+pN0nKwnrOpMnzo9xXLNt7tq4xM2kK6SJ6SoO8aAncHttSURuWDKMWLqO6C/eJQsoIdlOhI2WNfSpGJshEd0Ny6FRgniuz5rjQATmkEA7QBMyNAJax4zX70HOC9yGBHUCTBEaa76Vf2OUL+NC3stuwC0rL+IckACMo0gDYnckaUPhq7SJUm92VljC5vs6kBQitmdRlN4lLRkOo+6WOs7j5VFxXBlvXB0LcNpSXe4Om4VAMAjfQyxPkO5rQ+G8gWbJLAk3CmUORqDIJMTG4AgRpprJNRrvAbSOtm0seM2VtSZUAG8xkmJUZNNJday4sHhrcuMgSu4cWmK2QMOCT1WlVICe+xuNLBTAAykaNPVE0wz3LmHutdvsMxzWzed2CqHK9KuSCWAmD5jUUSc0YSLzBYDO6oARoRcIAMR/WI+KDyrzkrhSYmxeF0kkNoDByMVBDAH7wI7+XrT4cax6hLqCvFODAOilpBElVyqtxlbUsgBZwFEwSV1nTqrxsKS1oDu4G4ECDqJBGg9KvMTwG/gLpP5Nluq6F9BKkbFdwdZESJNP8Bw6/arKmCCWUjtDWnBFbRjSaIbygdxwt2xdI1bKLJVdMz3WJ08iBHwCnc7d2MRbm0qFMqIUcOrOR2gEMCAR3M+caUVcb5UBvJZsZLOHXquGQMrNmk9R6jl0A2EnzNXPEOTcJcsgjoFtIV0PugayfzvMzvJ761DheCk6ATg4uPeuNYw4bOwQ3CbcjKohFD5coAjT13q3HBGzEYjDuLrkC3ma29tpI0K6j8Q3rGtSMJxHFWrRsfZmuKCAly4PBBZm0hSZjWQfjMbV3ibePvLmvXLCpYdQwQMWnQGSdhDbg1hLh6bfl8z5l6rwUHHcJ4Ei5p4TdKSDLQBbAmJAJJE9v93Sla7bU2VVS3g92zZQ5OoVmAzzBOYCNflRxiOWvGsPce9cuXEkXQQoaFaRBy7qswTmkHYbVa4DlDAJYa4ELK6HM7M5YrudJABkdgNq0hDdCbABMILoueBbfMRdLAAhg0CGsgn3te35voaz7whmX83p3HbTtW88t8uHDYhjcKsLikWWE+6DrPYMViYBnLodxWOXcH4RLsJVGCgaamO/kIFbJYMwgxFy3nt9PT4hutH3MoIQAeYB0U+pO2rC3FZLji29wPOdIQkCQVMaSPPUwdNNJe4Zwa9j3DaJaME6gBFJPU8wWOh6R6TvRXc5CtWcPcvJeZiqlrTQoAXeD5lp1OgOxFYyjJ/tNFS3JPAeGflrYQOLMC+jkA5jlVShYayNBrBhTvJowah3k3ioazbtFPDbIGVdwUbqBU+Wpj6bg0RGtYO1ZEsOjilXlKrESRQb7Q+MhFtoQyw6vnIGUkEEAGe2syOw86MloV5n5ntWMXYt3V0GVs0EgZ300AO3hn+9UyVocdwB5t4omIxbXVJQMBlkQckAHbue5HYjep2D5msWMFibNpXtXrnSXXMQMo7liTr1evVud6ueUeI2LUXrjBbniYjN5lAgA076pA9Zqp4zhftNqbcMRfvgiQDBtJE+Wx+lTVJsfYCcPYtoC4uHMXKjTUCJMQZzESJH53nWgcocQsWsGbaYV2e6oLXFW4c5Hc6EgAiQo0+prOLXDjk8YRlS4F3E6iRp5aVsnJvEgnD3KdRSwbgBGWYtj1OmYEb7R51WGmIquFczfY7Gazg3GZvyjwwVyGMQ5UiIkQI11FO2/aKPtBveEoDIFYG6o21kaH4a15h+NG9YtWxZJ8DEW3fQFRbUbmCfPWiqxxi1/CJw6oQfDiQoCmAH/Q0UqvmPYzPjWNTEu1x2GUvbYywAkGQAwWO4HrrVsnNTnELe8NC9oOo6hBPuglS6kELK6aanSaGLvFTeR8wNxybLPm0zObrDZdoygaemnatb5K4g1+w63UANq4U11kEBhoRpoY77UU7oXKwdx/PN58jeEqFW0Ae2Z0kmS0CCO/n3qLxLnK5kC3SevUhTqdx71sERoNJ3I9a09LKjZQPgBQ9w65/LmdgyC8pRJgZijE+e+WT8KHG8WClT2M6xOJQXGy21InTVxI+RH0irDBc7PhkKJkAGuWT38s4/WKY40P5Zd0j8o4079R1+Joy9n383dH9YfoNL6fcpTXQqeE+0O4+QZPEe6WABZFy5Y1kaR1fHSoOI43eTFZUdbTQQSeuJJZgoU5j1aaAe6NdKusfiAMcU8K3DZ1VgiAqQmYmdTJAI7bjyoNv4vKM1t3TRCCDGu3pOm3zrJTtuPQvRlUWl3iV67dQObdx86qrEug9x292SwIIgeZM0wvMGKsjJZtqJGZx4i++WYHUROgFdvjWe9YuXC+Y3bTHVY6rRIgbgaianfwUDeuXLk5cl42lVsmZkJbKxUZtYJ6SJitHBXghOS3RBw2Ixl0gXGRPzQCH28oAI+vbYV7xGxetiS+YkqJIYxLr2kn6eVSOG/wD+hWAyh1YZeowVYieok6iDV3xyyk2muKjKtxSc2oge9p3MTp5xoaqMI03QpOV0BjNdYQbpj0tlQPixuKT86ePGryobQvhbSBc4hTJkzH5SQNBtOxotwC+Hj1PhKlq9mRdF7E5dAIXURp50PcbsXDcNwQgvXGcaZoa3nKlhsYH1rNRpOi27qyrwt2+LjfzkRcCgW2gDqAM66Dz0H1r1+L3jmzXsQc3vDLAbQDVApBMAaxOgoi4RiLuRs9xbmXNZ006XkjuRoTt5DtU/hHNd18Li2a2oa1BADb+IzTJnSDNUlaJvIJ2uIYhllPthZ84Pho8t7up00GsCBH0pfysbDFLbUoGz5RaVsqTnGXSDvtBNWHLXHbt3iVosxXPmQ29CAosqBBnzXN8SaXKb/kb4JLqpw7sN4jMpPUB5A/KjcpqgfOLvFUF03go2YG+YE/cJtld+4OvnUXG4myLWrXSoYHUkksQfMDTQ1qvLOOFzCXwhhUe4qyNACoJ+OpPesi5sQt47GZW4J1B1Bug6j1NOkSnZIsHxFVltXD06dVycoZhJCrEbHMSB61MxVzEGy2QXjbtsSSSfCGoBgjQtqAB2mnOQ2VpQFyXwl9WVmJVhkEaQIE+pIqbwTH2/sV8Fcttr+HzgaaMuu5MyUA1NQre/f5uVhEjgmCxQtYG419JMBFZgMq6yp6J6oyz1antWkNWP8bxC+Bhriai295VIJ0yXbdxdjHc1rueQD561rHoRLqc17XJpVRBLFZv7T8Hd+0W3VMyOttAQJOZXcnQajRhr61pNCfO3HLmHeyyWs2vSd5YsnTlGvYfHNptUy2yVF0wEt4Uu1sC0XabsECdRcvmAMuu479/WoX8LujXgtsE5izLlEKqIVLERA1eNtzVvgObLuFgC246rjD8mTGfKHBGuoK6fH1qHdktidEAug+J1KzkWz4kBSZWWBYnQdIFZui7BVMW3gtbCrlZ1OwzaBtm3A0HetF5As3b1u4MgVEwl22r9Qlrhkb6aAA6fnDzFB+Cw6C2x8Jn61H3/AM14jLrvP+ooj4TzLiLWRLYZVuQGBRiRrkgZtQAoA18qepWTTLPlzC4m2rmWXxbiWgTrnzroQTrA0+tE+G4XdHFmcgG2EkN0z/Nqg9dWU6elAr82X1hOnLbcMk5JDIYXWddAP106efsTmLZ0DEAT0nQEkbHzP40a10HpbyUXM/DHwt7E2j4cIbGU21KZg97MJBJ6gG3rUfZzw25as3TcAi5czIZklcoAJ8j6VnmP4k99s7pbuM4XNIBnI2g1B9O2/wAKnXeN30ZwC5tA3AsOoUjqCgdE7xBDU/qCUWlRsdBSJcXiaI138jaFy6M5GgIyhQTH5/0Wge7zC4tln8QlSgym8ZYnMDGVVyz5CfnTN7iROUHDu0BhHi3IBLAzmBknTbbXSk5lKDexccYwzNirrKCwLsQV6tCTGooq5Dbw0uB+iSsZtJ97zrPsRmLe4Bou+Yx0qfI/Dems7Bp8C23qWZT8B3A9RVOTSslRTdB1xTh7LxEXVYPbIdycw6JtlAsTJJPltVRgOUftWdbd4WygWZTMIYtEQw16TVPheMlFEoAysxCS7gqVA1Px/R9eb2JuPc/JmDlWTAOpExqwncd/Ssbzqo0zsXHHLQtYjwgFPhPh1z5RmbpRQWPzqZguG3MRjvDFwi0oxJIKgxICAb/2ub/yx3mqBRfUNmEs2XK2VdDnXtnOkTrpFc4vit22Vys2c5gcqzoSNZnQabzuBVKWbJ08i5wSrYv27YbObYfNpGUm5oN94Gb5irbjtw3AiowUuyjOcsKpmSQd9O0j46UI3cU4vTIylVglQXLQufzAE6d9hSPEnytLDRHIlVUSFJEny2E+U1aeCZbhfxPD+HjrS5yR49sqpJ0DHM25jz+VQeYeHlMYqkt4AJJiekXCqt5zGdo07j0oX+33mRnZwz5gUcHNEK2ufSO40864xPGiwRFdrjqCHKI7ayjax67+o+FTqRVPAXcL5bNlmZmDqzXisDbw0IWT3JPVI02qRw/li4q4xDcT8uFVPe0JLOk6eTAfI0L2rWLIW41u7bskqoJAAg5VJjOYBM9topvA4q6UuNcuNmyjKhAQkmYIbOy9huBE/OqvsJJ8gm5a5bQYnDOLytcRXuXMpLSTIUEk9JysO33T8auuA8u27VzGC2YzwmTsoykg7kmcxGvlWZ4bieIgKrRdNwKMr24MqR723vECpGHvYq86Jb8VnZZZQ9skwzHdmAPTHepUuxcoS5mjcFxtqzgFD5NAxZJUk5rjTKz3Bk+k1m2N4cD4qhSyMdPjB9fP9AroK4vt4iusQG0EK8Ho0Pbc/pNUzXWy3A3aJhj5g7ka0pvUtIQuLsKeQMPaw94XLzeEbdsqNZBLZQZgHy02qbj1wn2bFi1lDPeVgJaXRGWCAewltaEOHYO7iEyWltkWVe62djoq5ZiFkneNt96jcQuAlWBGcrAX3lA1J9Z76+W9NOlQquQU3Wwr4C3YZ810XWYgQCodmB1gg9OU/TyitItoAigGQAAD5gDSsVx/D/CvQA03LauYZBHiJJHynStJ5E4w1/CdYg2m8PeZVVXLJkyY3NapUZN8ghpV5SpiJs1kvM/NmJa/dU+FGHvMLfSPu3NJkmT0qa1iaxHma3aXH4zM7D8qSQEnUmdyfWi0t188g06udev9obxOOa6iFys3LmdzqJzxmErsCUO0Rm+FWnBOE27mHxl/PdV7JIRAwKZWGWDnBYwdT1dxVBexSlECqenIZI3zXmC7aTAoy5StO2GxwYwtpCqiPvFmeST3EARWfPzNHiJn7cRZ7ZDO7LmTudOm7Gk9/Kp9qx4duzdQ6FAADGhZyHiPVCR3iJqkwlyLV3b/AMM6gHuw7/729Xi3GGEsTb2gjMNCCbnUBpp66661PEWMFcGtWQt5Hs2L63LVzD2GNu7ZOc20LMHvZWDEiT8SZ6qocbwm0MwhR+UYQLR2k6SdPwq69n+KzYi/oq6WDCqFGmJt/tqs4pxEZri+Egi4+ozTo7DuTWnJA61vdeDoXNvCv4PxWTDSVCgdeXQmCfdUDQFdY7+lQL929dukXIjK8RvOQmTGm/lV57VcTk4gkgOhtB8rTGYlVnpIOwFM8vEX8aiLatpK3PdDd7Lge8x7kVi+FFu6V9eZrHif+e788eRd82cMw2Gw9s23vqWVXzG7ebp0mJfQme0aGueB8DtOrNea8x8ZEEYh9mGvu3T+majc6Ym5/BuHZQcosvaciYDKQqgwYkwd6vuUrL3LVxrhf+eslWM69WVoJHae2xqqbla2+5i3UaBLmK4LOKu2kLqttso63OyiJJOpipXLuBt3zeN4uclrMv5W6sNnj7rCSZqJz8WXiF8ZtCRpI2ygx6azofj3qx5CtPN8rMCyTI81dWiYgEgH8a2awZReSx5j4Rawt9BZnI6CQ1x7n3jqA7k7eWlVXMiBU6OmUBkafH0q/wCd7Trcw56sothSRJXMD57Tr8YNUvMRm0NBqh1+vesWqbLvYZ4jy54WL8JbmcAoZbQkMAdVQgHfygxXB5ZHiNduWnKgrFy34ZVWCKRmBUsBqJOg1MEnSrfEcTdsYiA9L27JI072VJq6xOM8Ph+MbyIX62rQP6aTS10y9Tq0C/GbK+Lbhlkhh7wPdd4UbVVXbUErLSM0MgkHKCDEwD8DXc3i4uG2wRFkt0lVZtVB9dJ2imVJdsoJ6iyypCnqDbbAVXD4agtMdiJybdsl8U4QEt3Ict0o0+GRq9tXEhbgX73YVe4nh1sYOxbtrlCXLg8yxZQxJKlZMHUmqX2kcJa3iGIU5GW0EO5OVFUbDeRRLxnl97mCUoJy3XuOGIEKEy6aDYAab1muDWrLz6eGDV8S9LwS7axwZQBswH0v/E/prOcLghcUQ11StoaWx4giNzqMp9K0W1iUwnDRYxDItw5hkDBozXCVmNtwazPFYs3AM5JKWyBCkwqCT7o339auSbjpT6dL9UyI72yRZS4MKItKVXMuciDox1OvvVectE/bsMc6EO0lQwJnK3YAZaFeFYd7iBLdp2ZnygACTIdpyzIAVTuBtRfy9y1ftcStDwyVssS7SsBSHCHf7wEwJidaas0clXL54jvHbot3LzMJzYpt84gZBqMpBMRtQPi76FcQQpJkQRmAG2sNJPbv3rQubOH+M2IVXRTbuW3hmAkEXA8TuQIMd/nWY4zhl0I+ZNYBASXGpT7wETBOnx8jWeiKlr5+PfoJSemgm9nzqPHaWLHCYiRsOnLsfPSqTHY4XDbENp5uW+6RoI8z51b+zTDs91rblkV7OIt9QIgstqIB76k/Wq29wG6uJWzAa5ooVWBkzJg+7AUTM05wi6l0eAhNq1ZT3T+VOkaep7b61pnsgP8AJbw/tv8A+FoEXlu+4a+qTazFc+ZfeHaJnfTatC9l/Cb2HsXhettbzuGUNGoy76GrW4uI8BpSpCva1MB8Gsq9ofLPh4i5iBcEXuoq2kNoNDtl0mSdPxrUlNAHtF5gbxDhvAzqFW5m6t2zCIA0jepksFQTbwBeCujDtZutBJZGykrBW27nTz3G1FOH5vtzigluBipJEnRiCJECIgknzNCvG+Ii/fZkDIjAsiDQIQqkqMugkBhp6UecH5Twn8GjEeFmu+C1wOz3GOYBiCAWjt5UldYG8bme4LhVnIQ1y51Zc0W40DAiNzuBuKs+F4lLLW56rQS4mS4CZDSJLAQIJzQNp+dB6XiFuCfuL/7luiLhmHttw208IpF64pLkQcwBOoWRsPx1pKLe7G5RWyfn7F3g+MLg7l5VVCzMsNLaKMjBQoOWJAM1GxXGLbXs/wBmUqSWYAXSHJ3MZunU9jHpXPDrw+15Zs3BcVs4ylyMqlgZYaHpj4TVjzXcROKGyuGseGLtlRCW16XW2W0C67neialHZ387tF8NKe6afj+Eyr5y4l9uZbhcWXylAXAQAAqZ6m7bb65hXvD+IJhcarqTnXLABEdVsCcsywMzrET3ivfahgUwXErYw1lArYcEpupJuuCYM9gPpXXKXMN7+EFzKtpGRw5EdQ8JoBgbSB9BUNz1JV/JUYJwcs+HuWmH5wgNl9zMt0IQpA6okAvt1H5wZ0qZh/aGRby5Hyl5GVAerOHmQ+0/piry0ll8TdW5lZbty2RIGgCPrJ2ksB9a4vYXCuhV8PbBzk62wp6robyDaWyRPpVK63M3pvb55AJzLjFuYl7lwOrXAjEFVESoGxf089PWpXLPG3tZ1seKTcgZVQMW307ioPPA8HFuloMltRCDO5lRI7mRqCI9J71G5dU3r6Kz3Y6ycjQTCkwJBA2/Gqepr39hRUb39PcM7/HMQ+GW3es38pa0qA2spIJGXKxEGNNTOhqruYK7fxVvDBr5DMQ+RLZyJ4zKSzBd1Gk7HLPcVYcV4EmHw9i4XukvmZg1xSAbakwCVUwfmdo2qnbjZ08HPbZ8q51Y6Av3iJ1M61NO8labVx+eocczYd7T4e3YFhgiqpLx4i5RCkx1MCPKNqEeM8SxGV7GRWFy7GVWkswKKBBEqC2gnf4VM4xwm5Yx9q2+JuXS2WXMAgEPAG/dd6YxPAbi4hLiXlz3cRlQsrEhlvuisxzQ0Fc2gA9DUtpz2zX3Eo0tyTiMPi7GHdHw6i3+TLsbikhwTAGX3t9dO/ah1cYPEY5A385AnQ6N6d/j3oo4oMUReS7iA62yniKbZXOTcCgo3lMUM3LBOJe3bWGBeBoxGhMnWNBrpV32E0uoa4zGcUa6jHDW0cEZFF1SDJYdW8RPn/3hcR4vxG3ZvC7bsqstnAeSJM9I31LdhppUy9ymWvravYy85YA5wYMdUCGzAA+cnaqfifK1i0L/AF3WNtlC5n1hjDHYA7CDoBSblRSjG/b3OMJwrE2iHZMGWLTme8rssgzA2Gm0DeN6YGLu5WJGCCNaBABAfTNkERIYn3hvG9FHFOR8FZw3jLackZG1vXDAkE/ejas4u4LDvdIRSBmfqkEAAHuRMRRTRUYxnbyXdnjF6yPERsP4niaMs5VB0YtKAwRMZZ0Owmm8ZzTi3RnW6mZiBcZQwDLDZMsANAGm2s96rMaECEBRp/W028qj4S+oswVnRZ107/ditHFf9L1/BjH6q/1v0/J2jXWuoetgCklbV5hJAJMgZe86/Paqk3Si3A/S2Ub23BALp+dr5H6VrHIfEgvDbv8AZiY9GQAfLMCPlQPz7+Vv3LmcZDhrRXUNIAWQCDp1KfrNZqCS3+eRprd7ff8AJS8Nu3byC1hw9xy5hVA2Cb9TennVgMO9u6q4m5fwz5YYhBMENqMpEzoImI11kinfZZbUYq04Yz4rJGXzs3Nc0/h6Vde0G+zYoBk0FwBen3pRREnQ7fKhRSyw1N4VFPwlLBtEtibvjIzstk/zZMwIJ0kgan4Vp3Kt8Ng7WW54mVcpaI6h7wiOx0rFeK2FF6FWAGGWGB7D743rRvZKwGEuqPu3m7zuq01+75+Rzj+m+fzt/YdZqVNzXtaGA+GrJPaew+3vmZh+QtaATPU/9YVrCmgL2n8GtMFvQwutCEwxUqNQDGgOp7SRPlUy2L4ctMrM/wATi8iWLY3zq3aI0bU/7s/631vlvFBuEMB/4du8h+QYj/KRWVW8cFNhybY8KVEqGLQBEhunY9/Iaa0RYTnPW6ltkAxBJdTlgZhBygTBjsCZ0pJ0qHJXZnyWSFedIRf/AHLdE2BeODobgaPtBAy5QYymO2uv6PSoY8JgxyKTCyfFfXUeS+YFeuxOGFpcqKxZ1QNmhwSASSNiN5PYetLVjYI4aaZYcFxFs4zpDDou6swOvgvAgCN6Iebr7nir5dU8Sw0hVP3bYPXE6RG+lCbWRh7s5wTtJYKqgqATO7SSRp2iur/FzmhbltV8/Eff4K2lQ5NYSNW9T1Nl/wC2iDxCwwII8ADQ/wBq/lVJw7FI2KH5MLCsxYNckZUJ3kxO228VDxTteQ5ris4ACwJ2MwWZSY+dO2uHFMWgYo4hSRlOgCrnZTESGJg7CRTy8kqSS0hVw3BF7W6LcBtwrtpq7l+oGMwABkzOlXXFOFp4qm1csquZywcoSAbropVWBnpIPbQA95oPscQQKS9m0QqAlij9QDSYLK0CZOm8beXb4/CELNmCSQEAumSQp0Gnp6a1mm0tgw2M87YJ7mOu+EEdM2jqwAbMM+7NEjNl0PaveU7Rs4m0bzItsMc48W2ZWI1VW13rjEHCLdDFAysqMFjRVI7zJ9TvTw5hw6khLVoLp1EqoJ7aC0Sd/lTfE4myXzzEox3b+eQbcexuGfC4dEZWFtXzAa5Zsnue+b8aBvFsEIU8UtmEZskaMPzacfiK3bYhbIzOiKBbckl1eI6RJ3gxprVZi8MbWRVZfElpWGOTK4BJkREnvv2mqUm/3IpS0pqLZo3Nr5uKWGVsyBbckGQOt5kjQaU3evnNhSHIC4y49xf6n2gsjEdhDEz5RVHZdxdQW2xV63rM4VbYnyzBSFEdyai8QxzDMHLBhcgJ4aOwUgmAAmvbXXbTes/1qd4yvsL9LVBlzXZtNbxly3dztcS2q2wZ1FxWJXvM9h5VnGAxRsYouyXCAX7lSZn7xBqzu8XuAgL4kiM+axGTqYDPFvpM6BTG3rXVviytcKll8MmC2V16juJ2mZ71bnNckTUeoZ8WwrlcEQFL27dpSuZSQ2a3MGY0iZ9NPWJzJwhrl694QzKVusYcaFcpIidSSdI2g0L/AMLWmUsQ+Vdc2W6qtETlJTXcbSdfnS+0jRvCxMuQFXJdBMhiMs25YQCSQI2pOcn/AI+vsUlFczQ8Zx/DYnC+DYvAPlQhVmVGZRGo7TEb/prOxwXFpcyKtxszG5IVshUjV4JIiDEk1xi8cgaHs37RXU+IWt9p2YDfttSS6VgmzcW2ZCu+YB+qOiWhvlRrk916jpLZlfi+K3cuVlt5hufDQGRodQKZwnE7htFMtuIABNtZ/vRNWB4JiXtM5wjjNlyN4KgEkgDpdiSTPp+2BjsOEtEOLi3MyhvybKdm0hYKnp2A7eVX/BOA45EtE4e9na2i3LYVZZJzK9zUqwjuN58u1A3NIe2IzqWfDoLgT3ZLHQEeQjSBGo7a9jELb8NcrTkBhyw7neY8jvFeDiXUxZoQhgpHhjafQ7HufpvRre1CrmRfZxicmMs53yotzMZMD+au6mfhRVz9hfHxanDZrpNsXD4fVsSsgL31We+1Cb48qIcqXOo6Ubz7BSdjUyxxO4p/JghzIIVXzFdJ0CyBI/AUauwJUR8NwC9eusLdtibaBiIO+gIM7HfQ+Ro89mGDuW7V7OhVXcMhOzCCCR6aUJYXGYm0zG0Lyl0618NiSvmQRI30PrWicmO/2NM6lYzBQQQcuYxIOxqo7hJui9mlXE0q0Mx9TUXjPB0xNo230G4PkYIBjvudDUhTQJ7S+ePspSzbZs7KS4GnSwhdfkTprHxoewA3xfC4W141trjs6tFt0IKEkCQw3BHoT8+8FVss9zw0uK4RPDBctkuA9ebsQe0+lUR42htnMJdmkGT+Pme3zru/xu3nRlTUKufXc+hGv1rKmUeYdpsX4nMsH5TB+mlWfBVtsAXUFZuIM0kK3hMy/wCcAfOqW3xCyGudMKwMa6+k03/CFsWYy9Wedzrof0bfOk1ZSZoeLxGAGDQW7b/aiizcIchWMB5lu6g7Axm7bAn/AIx8MLcW8KzwAD0ADaNek/jWLYbiiF1DKVXYgM2v7K64jxpnAXOxtr7qmYX4Lt84mineB3Ggx5g40uJY5cHbRCsZUASTMgtlGp9QRTnLQe3aORGts65LjeBMrpIa6zzGgJ6dIoGwPF2tzlMZlKmQDoRHcHWpfC+LG2w63yk6qC6yCdRTlGVYJTiGxwt8YMIWKh1DkaCW6yhLBpA6iPMxOkCphwV63eM3AHuLcDQL1wMCV/MBOYwxzagedCVnm3K9xM9424bKDceFIkqQJj9lSbfPjlGY3bjXFgK5ynoJ1EMp+PyrB8KdF/URzxuy1u8QEbVR7qtqRIMyAwkjvrrV37OeLXEe5ctWhcIWCsxoSpkayYyiqrEc7nKjKy5iJebdvXXSPyenyrq/zbZS462rVnJOk2ULERrmYJrr33rSGuqaIlV2EODw73MX4hzLcdrrKCAArP8Afg/7NS5A8wu1QxirVp5tLoLqMr/edbROUF+ytJOsToap7nNiXrFxLjKBlEZFFvuAZyIC0gkRrvVSMdZCgCRrv1Sfw/1pUw4ErbbKfFXQ1d/amHUr4SSfJ5MTrCgGTG2tD2PxFrxr7ogZn8NluZWJXw3DOdFLAEaHbSJOlDfC+M2QxzsxWGIUzMhTliR59qkcN4xaw9m4Ldxg5ZYPXAmc0qy6zA1iqnGfLcSlHoWKY9nW+Etsy4lluXHCMcoEwGY7ANmOokzVbi+D3LgSLbAn3YDDUEyQI1B8xTuN5rDWkAuXAerxCCy5vzRlUAaCe3eouI4taOIVwDkUJmHUZkQ2p8529KFGWBOSLS/hnFtUYFVtsHQEMDmJSZ6pOiDSe1TMXzdiDdt3Ljq1y1m8M5csFlIOgBGxifWhfCcWs+JdzAhSLhVRIAMEgb1H/h9DZYMuZyVKvDSvnAzd9KX055yVrXQKMC1w4hbz2BiGBkeIWKkkanwyO3bqJ850iy41zK9/E4fxbGVMO/iZQIDHMDEsdNh20+egFxDjoe3byqQ4LZnO7iFC7t8aq7nEPMEn41pHhNKrJlxL5G5P7S7Kr/NNp/WSPrQpxPmy07X2KkeObb2mBByXLRb9vbzrOG4lI0Uj6frqWOOA2CuWXzDUx7v/AM6fOrkmSmg/5v5qs4sLba1cUlrZuTpnUKTEg/1iAT2PahbmC5buMWsJkQMCEygZRrAUDsJ+kVU4/mRWFkLajwx1aDq10/AUr3Nq/aVuiyMoCyhAjRYOvrv6zUuLbsakqokcKe5Yxi4hAW9495BKMII7ROnw+NEPLvGVwmIV2zNKdQAg5mBJAzHUAwJ7waCsNzGVNwlVIuBx7qyszqv1qMOYHFjw9JzAhoEwJkfWKNLDUavwPm03sf4t1PBU2jbJ6iAcwKlmiBOu/lR6HkSDPrXzXY5iuLv1T20H6q0r2Xc2+LcuWGGXMPETykABgB8IPyNWrW4nk0ktSpkvXtMRJDV88e0C+z8TxWYkxcKj4KAFH0Ar6CDUOcb9nuExV3xXUq594plGY+bSpk+tIDAMte5K25vY9gz966Pmn7lNn2MYT/a3h/c/dot9B4MUK0stbX/Ephv9td+ifsrz+JDDf7e7/dWjPQRigTXervgHBjiryWFZVdzCli0ZuwOVSRPwrUR7DcP/AEi5/cX96rflj2WWcJfW74r3MplVKhRmgwTBMxJj40ZDBkOC5Rd71y34iA2s2ac33ZmIHpXWE5WvXXKW4cqHY6gaW4zat6dq3fH8j4W9da6VdLj+8bbsmbSDIGh0+tS+D8p4XDT4VoAsCGZizMQdxLEwD5CKMhg+YhYHma6FmTua2riPsSsPdZrV5rSEyEyZsvoGLzHxqOfYTb/pTf4Q/fp32FXcyNEgbmuTbkzJ+ta9/EUn9Lb/AAh/1K5/iHX+lt/hD/qUauwUZPawqnz+tO/ZFkDX6jz17Vqf8RI7Yxv8Ef8AUr0ewz/906f2I/6lFjVVkyy5bVSMpP8AeH6hXYhTpJ18/wDtWoL7ClH/AOY3+Cv/AFKQ9ha/0xv8Ff8AqUJg6exl2Yd5+E05bUZTH3v1GtM/iLX+mN/gr+/XQ9hqxH225H/CX9+hsI0tzLXwoAnWufs4ImdY8/01qh9h6d8Zcj/hJ+9Xn8R1vX+WXdf7NP3qMjuPQyR9j6UYcveyy7jcOt+3fshWkEEXJUgwQdN/+1FX8R9n+lXf8O3+2jPlnl1MDh/BtszjMzFmiSW32AFMgzRvYjiADGIsk9hFwT840+lD/MXs/vYK34jy0CWKKSgloAzmDO2kCt/ZqiY/BpettbuKGRwQwPcUUB8vNdmoz1uTex/Bz796PKbf7lL+KPBed7+8n7lK30KSRhc6Vzmrdv4p8F53f7yfuV4fZZgh2uH/AM4/dpZHgwktV9yNi2XiGHIP3wPkQQfwNaqfZrgh9x/75/ZXeF5Iwlp1dEbMhkS7HUelJ2PASm5SqKbtKgCzFOLSpVQmOLXYpUqYjsU4K8pUCHBTi0qVAHa12K9pUAe17SpUgPRXtKlQB5XtKlQBzSpUqAPK8NKlTA5NcGlSpiOTTTUqVAjg1yaVKgY09cGvaVIY01M3KVKkMjXKi3KVKkMaJpUqVSWf/9k="/>
          <p:cNvSpPr>
            <a:spLocks noChangeAspect="1" noChangeArrowheads="1"/>
          </p:cNvSpPr>
          <p:nvPr/>
        </p:nvSpPr>
        <p:spPr bwMode="auto">
          <a:xfrm>
            <a:off x="0" y="-896938"/>
            <a:ext cx="2466975" cy="18478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8674" name="AutoShape 2" descr="data:image/jpeg;base64,/9j/4AAQSkZJRgABAQAAAQABAAD/2wCEAAkGBhQQEBUUEhQVFBUUFRQUFBQUFRUUEA8PFBQVFBQVFBQXHCYeFxkjGRQUIC8gIycpLCwsFR4xNTAqNSYrLCkBCQoKDgwOFw8PFCkYFBwpKSkpKSkpKSkpKSkpKSkpKSkpKSkpKSkpKSksKSkpKSwpKSksKSkpKSkpLCkpKSkpKf/AABEIALgBEgMBIgACEQEDEQH/xAAcAAABBQEBAQAAAAAAAAAAAAACAAEDBAUGBwj/xABTEAACAQIDAwcFCggLBwUAAAABAgADEQQSIQUGMRMiQVFhcZEHUoGhsRQjJDJzkpOywdElM0JicrPC4RU0Q1N0goOitMPSFzVEY6Pi8DZUZKTE/8QAGAEBAQEBAQAAAAAAAAAAAAAAAAECAwT/xAAcEQEBAQADAQEBAAAAAAAAAAAAARECITESQYH/2gAMAwEAAhEDEQA/AO6Usp0PoN/sMm92+dTU+l/9UTLrFUpy4CNemenIerK1vWxknIG11Ibu0kD0dIBw8Yqw4K8QRJEx7j8pu65lcO4tZvQeETYk/lID3Eg+2QaCbTvxLj+ubewyxTxN+DMe5yf2JiGsh6Sp/OGniI+bqYHuP2Ss42ai5uOY+n/slZ8MRw4dXT7JTTHEdveB7bSxTx6njp6BIHDW4whUkq5W6j3Zb/ugPhD0X7jC6KlibdVu4E+uWeUB6vCn98ymYjQ6Hth08WV+65gsamYfm/Np/wCqNcfm/NX7GkFLE5hcX8Tp64ec9vr++VEDNaIPIsW1j3+2QivMtLmeSYdbm9rgdhIv6JQV7m3XNBFsLaeH7pEWLdn62Me711R9khJHUPAfdK1bGgcAO+wt7IF16oHH61S/rErPiSek91yfbKfLX4w0ueA+6FxLmivCp4XrPh98nVAvUO29vXCaiSiT0gd5sZMKC9fhUUfZI3xgH5RPcW+8SB9oHoJ+c1/rQvbQ5W35R+kp/dGfF5eLN40zMzlXfS7H0mMaBHEgd+kaYvVNpHoZj3qkgO0GPV81b+yVSyecT+iL/bHNVb81Ce0m3quZNWSJOUudZMtBjwVvCQHE1Dwyr6AfsgvTZvjMfQAPYJNVb9zv5jeBilb3J3+JijERERwIF44ad0xJaPlvAzR0eDBlNYBpcYeaNmkMVcTSgVMNqO6T1jeInUTK4iNDTpgGlLl9IBWBFSo24E+MtKjecfExUlllYxFSpTJ4k+MgNGaLiQGnCoUpkcCRJgW84w1STBYxFOqCeJJkJpS+6SE05MVFSpkG4Psk/KP1/wB1fuh00khEmIpVajHifUB7JDkMvVFkWWTFQ00IPQe+WeXcdXh++OqwyBGCvUxLnpHoEgZmPbLTrAVIw1CoPVfx+wwlqtewCjuFz6zJ8sZVF4w0BRjxY+MEYQAnSWo0uJqNaOgknJ6xwYV4w0wTWGU1jKYYMYg7RQc0UDLjXiBiM6tC6ISiRyVIQUaFBMyInEG8NoEiiBhKZDUrqgu7Ko62YKPEmUm3lwo090Ur9jX8CINjYpmSgylhMWtQXU3HXY29YloGESiCYhK74+kDY1ad/wBNfvgWLwg0gSuG+KQw61II9UMGBIWgiCz2Gpt3xlxC+cvzhAmjEx5HyoJIBBI4gEXHeOiQOxgAR2jAHqPhAcR7xojKHMaK8RkAkwQ0djABgSkwc0YtI80onV4V5ChhZ4MSZpIrStnhK8hixnjyHNFIKQhRCEF6ptrA2ktOZOJ3lw1OtyBqg1jYikt2e1r3NtBprxlPCb6rWxFbD0qLl6AGZmKhCW+LbKTe/bbp1lZdNaAwnmn+0XE4rBipQKJX5UA0aK8pUFENZ2IqAgaa3JXjx4iUd49rXOINZ3FHEU1p0xUdnqUXFw7LSQstySvFl4a2hNejY/btCjmz1UGRczgHM6J5zKtyB22mHtnyjYTCOabl2qKASqoRYMoYXZrDgR18Z5vi95gc9lLfB6VF81qdKpQLJlBpqWa9qhJIcTXxuyVxWErVauYGhhhVXLYco5U/GdrswFuuDdV97NtLtqthqeGWzjlQBUIGcuEbQ8AAKZ42lbZG71TAbVwlKoULFlqcwsQAc4tcgX+L65leTyoP4TwujA52FyQQfenHC2k7feL/ANQ4P5NfUa0tv4kn69CpVNZcRpn021lxDObpinvNUtg8R8hV+oZ4vQxtEYB6ZA5c1lZTk1FEKtxn6Nc2k9h3qe2CxHyNX6hnhE68Jsc+XT23cR7bPofoftvL+OwtSpUutapTFuChSlx3m9+4WmXuS3wDD/Jj2tN4Gc25GTjN3mrLkqYhnW4OV0VluOBsT0GQYbdnKgCVQotcAUUsL69c3WewJ6hfw1nH0fKjhco97xHAfk0+r5SNpZI2/wCC6yjm4kjVf5IecB53bGfAV0zOuIUNY68iL/WmOfKlgzoVxA1B/FodAQf5zshP5TcEyke/i46aS9PdUk7Tpq1tlV2410OvTRPH58qNu/VDhhVp5vi35NhYatwD26Ja2Nvhh8a7JR5TMq5znp5BlJtobm+pmrU4r6fYRJ211WQNm4kHSsnhUH7U2Nl1KhU8qyswYi6qUAAA6GAvrfWPeSUT7ZdTE+aPeR3mft3bIwlF6zKXWmpdgps5UEDm306em0iLWM2glIXckDryswHeVBt6ZnUd7cIxsMRTv2kqPEi0DYW2Ex1FMRTDKrk2VrZlKF6ZuRoeuebeVysVxtMKSt6AY5SRcmo4ubcTpLO18ewpUDi6kMDwKkEHuIjMs8D3dwPuhcjVK9MslaoKucmkRSViVykC5sOObiZo4HF4ynQWthsX7zynJ89hTJdVDBCGJB5vSL8TxhJXtyiORPM9ieULGo6JiqBZbaslJ+WqdIKXIQm3j1zr8Nvzg3Nmq8i3m11ai1+9xl8DGjbMSyKjiFqDMjK460YMPEaQ1aTVS5ooN4o2GPOd/d+8ThMRyFDk1HJo+cpmqXbNcc45QNB0Tg8fvPiq/wCNr1WHm5yE+ath6ps+VE/hE/I0v2pyRno4zpzvrY3ToE4vMjtTYUqzXUI5ZRTN1CupGvC54S7icYKmIqNyQqVDSzs9T36rVcMqWZdKZsF8yVd0aJevUUNkJw2IAbzCUtm9E1KNWhQJxFCo+LK0nzFxyVJylSixCgDNb3w6nj0TN9Iv4anVq03BzEgMSn5KIaQPxV0FiZV29s9HWmKtTJTbV+StUqoM1MKuQaKSxQ6npvAx22KrlCG5MVs/KpTGWmyjC0mC9eUE8PGVWofjhbjif83DiZaLD0Uom6UlNWmaYapU98Wpyho5fezzRlU6dus2cDWZtn7RzMWC4dUQEkhEANlXqHHxmbUTnP2vh/8A833zX2Rg3q4DH06alnekqqo4sxZxYeEI4/cBfwlhf02/VvO12/YbxYQk2Ao3JJsAAMQb36OE5vdbdnG4XF0q9TCuqUyxJdkSmLoyjM5PNFyNfbPRGTBO3L4z3PWqrwYBTySDUIovdwCSbkXJY6DhLVnjYwVYu7AK1kAu5FqbE62U9JAtfquI22dsjChLoztUYqoUqLZVzMSWOgtYdesztjbzU2xVgxFGqVpopQX90m9udm0GReAHEcZLv5s41qdLk2ZaiOxUgCwVlysDmFjfSZxrVHa+8Ir4TFpybU2TDO/OZGDKQy6FSeBHT1zx3lZ7BuXsdqbVmxBNXOgp2KAqaYLGxCrY3L9PVOjbdnBt/wANQ9NGn/pl43GbNY24zhsBQym+WmoPY1s1u+zCb6D2y3hsClNAlNVRV0CqAqgdgGg6fGUWxARmFR6QOZioDgHkzqlw2ua3Ho6pityli/xbn8xj4KZ4EmNQqCL2NgDlaxNuHCe9YrFoKTklWGRyRnHOGU6XB6Z4YNsYGw/BzAcQBjaot4rNcWOShisYA2mvQQbqQe4iGuLQKNdOF7G17cL2lh9q4Am5wFa5/wDmvf1pJ9nYzZ1atTpNhsRSV3VM/uwstPMbBiOTGlyOmbtYdL5KKwbE4mx+LQX0HlP3Td8nG8dSrUq4d7Faa5lZrly2ZVNzwscx6OgQd2t1K2BxL8jhhydRTTeo9cswUFirBSNBfLcaniO2ZnkqoMmMxCupRhTsUa9099Atr0C2k51uPTavcBFRHtjVJYwic30ySNUBE5nyiH8HYn5E9/xlE6faWKFFFa1yz06YF7XLuF426BmP9WYPwLbNE2DumqFlurobglWym4B0PUdJU1leTA/guiOo1T41XnEeV9vhydmHT11a09d2RuumEpclRJCKeYGu2UEkkFr3bUnXTj2TyXyx7PrLjFqNTYUzRRBUAvSLhqhK5uAPOGhsdZJ6l8db5NVts6glswqriKhuOaLVshQnhrmHHqMs7Q3RwmKw/IoORTlWb3ohQMQF5NhlN1PVYW+L2RvJo+TZuGS1861a1+r35gV6idezpm/XwKVaVWnRbIKgqc5b3So98zWvxzMTbTUSYrjd5N0sZbDnB1dKFFaJUPyTvlK84i+U3C9PdaP5R8WuFpIadGmTULg5lJQZVBFgGAvc9XTOu2galKmhpKXPKU6bgAm1NnVWcjsBLejjMjyi6bLxP6Kfrqf/AJ6YK8a/hhg2ZESk3nUeUpn1Pb1TX2f5ScfRP47lR5tZQ/8Ae0b1znFjNN4y9u2bvfXq0adQ06YL00c2D2BZQ2nO7Y0yt36XwTD6/wAhS/VrFObTmfKc34Rb5Kl7DOXtOm8pf+8X+To/VnMgz0zxi+uh3HHwpv6PX9iyPZ9O2DqD/l4j6+H+6HuMfhNT+jV/2I2FPwSp8liP1lGZs7FqslhR7OV/wdGSVONT+k/5+HkNd/xI6Ty1h0k+46I069ZpbL2M+KqVBSC1ByzOXzMKNE50YZnA57jIOYt+OpGsiqti2bo51Cxa4DELhmyrpzmIU2AuTOu3UwBwt6tapyFMkEo5XlKrDOQrdCLzjZbknpta0oUwcHWdVArNTsnKuNVGQc2mua1NbHgOvUmWKu3nfR6SMONitxf50lI19o7x08VTaklKq6tocoQlrWbz9OAnNYnZmHQkGjVV8pYByACLgcQ56SNBrNKht4UUqsaSUwlNqhyjLmIsFBNzxNh6Zyu3durVo4eriQt6iVAQFJQ5agsQNRaxXr4QrY3Z3exJxQqmkyomYhrX0uAoWxNjYnj67T13NrxnhWwceuJxFGjTrVMxOVRmqELTtme2f4ospOhHDp4T2HY+zuQQICWtmJLEklmbMx8SZKk7ajSJ14d8IhoADXF7W/dIqQJMfaW5uDxFQ1K2GpVHIALut2IAsNe6baCOVmhxm1fJ7s5aFVlwlEMtKoykA3DBGItrxuBPAuU0FweHUeM+rjTkLYJT0RLiY+UGriRNVE+rKmyKZ4qPCU8TsGkR+LX5oj6WcXlvkkwn8IviBia2IcU1o5LYmstizOG+K46FEv8Akxze68TmZ3tSABd2dgvK6AFidJ3dPBmkDyahT2KBe3dON3FwbYbHYpKtl96SxbmhlNQkWvx0tMa1Jjt8fshMUnJuaircNem7U3uvDnLrbslrY2xUwtLk0aowzFr1ajVXubaZm1tpwg4XEqW5rKdOgg+yaKmJSx5ztzHFcZWVixTlARY86mwQDMnidO2Hu1yOBw2SmGyPUaorKCwbNYW01FgoFj1Qdv0b4usfzz7APskeE2e3KUaa1HpLUzF8gQ3y0i3CorC9+m0lumNSvvLTCnWoP7Or9glYbfoV/eajsy1LIyOtUKwY2sbiw4yfEbDCAk4uqLC9iuFvprw5HslGlvoMBhsLyqipy3KOWNmqUaWa6ELozrZhoOA9AiDXwWOw+CYYTL7nRSTRLX5KqG5zZHJNzmZtCb6S9iMHai64YgPz3pEnRarln49AzMe6W9nY1cVSVjTR6bgMjBQ1JlPA5WvbvmgKIGgAHRoALCEZGJ2iKOTMLio60x53KOcq68OMwPKSfwXX7eSH/VSdhUwQINwDqGFwDZhqCL8CD0zjPKjpsyr+lRH/AFVgrxOMYssFjpOusPZd31+CYfT+Qpfq1ikmwh8FofI0vqLGnDXbHC+Up77SqfoUfqCcyDO73y3ExuJx1WrTFNkbIF54U5VQLYgjjcGY3+zLaP8AN0/pUnpl6cbKW47e/wBbswlc+unGwABw+R8y8otRFCoWquWq0iBTp8WJCns6yJrbu+T/AGjSrE2o0w9NqbOzLUyoxU3CKdWuo46dc9G2DulSwt21qViOdXqc6qw6geCr+aLCS1ZHNbB3HeoAcSTTp6e8gjlagyqvv1RfiiyDmJ6TO8wuFWmgRFCqosqqAFUdQAkypJFSRp51tf8AjVf5T9hJWmRv9turh9o1kpkBTkc3UMczU1J16uyYI3qxHnJ9GJZKxsdfjHTJUWpbKyUxY6BvflJHqnUUNjYPFBRVp0K2UWprzSKSeaoU6cOieY4PfXEUzmAosbWu9LNYcdBe3TPSdwdqPjcPy1bKGSs6gU1CKVCAC46fjnwEl6XjdYNTZFHC7xYNKFNKSGg7lUFgWy4gX77AeE9Uw51nmu2qgG8mFJNgMKx/xM9A2erNeo2mbRV81O3tPGZqxpRssZIcgYCOIrxCUKK0cmNeQMViyQgIVpE1FyQjciJLaDC6A0xHCxEwryGuLxeED1sX0G6WPGxzPIAtsVhh1LW9VID9qS08WHr4wA3yuoPZapVFvFTAP8cw/wAniD/doj7ZK2l2moNTXzQD1Tht590xVpoAWIpqwTW5QEkkLfo7J3WPF3PcsoVRoR16ddj0G0Slaey6q0cLRWi91WmqAjg2VQDfqOhkh2pU88+r7pyGPwzXsjtTa5LBHZVc+cLEX9olE0cQP+IrfSN9plnFn6ddiN56yuQCpseka8Jib342vjcHUorT5V2yFVRSXJV1bQDjoDOdr0cSWPv9T0kH2iXt3cRiaGIRzUzhc11ZVswIIsbC/TL82M/WuJbdLHDjg8T9C59gkL7s4y38UxH0NT/TPovZm3qVfQ8x/Nbg36LdPdxmiaGsfTWRibBwWXCUFYWYUaQIINwwRQQe28U3OQEeY6a/rPNOGKcIrDCTuyZRCAjBYQWRRAQwIAMYtA8K8pv+9K/dS/VJOZBnQ+Uup+Fa+v8ANfqUnNCp2+sTc8cKmvPXvJKPgDfL1fYk8c5WeseTXEFdmhU+PUrVgnZqAW7hM8m+Hrp8RufhsVjExT5mq0LItmtT5hLAFba6uemdOiyls7CCkgUa24npZjxJl9FmG6NYjHtEZUNHtFaPAExgI5EQkBrFGikZImA0IyMmADGCWjtAIkacTvFhDhMQa6ficRza46Fqi5Rz1a8ewnqEKm3w2j2UcT7cOJ1eNwi1qbU3F1YWPZ2jtE81G202fjVpY2pk5OlWVHIZhUR3o8meaCeCHw67xYsrpscuarYcbAdh4aHq75UqgjQ6Htj4badPEOtWi4emx5rAEA5TY6Gx4iHtP49+wAg9I43HURf/AM0szFZW3Gth6p6VR2Ug2ZWCEggjgZcw251E00JfEXKITbEVOJUE8T1zN3ge2Gr/ACVT6hnX4bREH5qfVElpIw23Jo/zuKH9uftWMNyqY4V8UP7VT7UnQGNJtMjAbc0dGKxQ/r0j/lzqdzarNhiru1Q061ekHc3d0p1Cqljwvbq00lUGWtzD8Hf+k4s//YqD7I20reyxR80UYjOtCjwp2DCK0cR7QFliyQwsVpB51tnyOUMRiKtY16ymq7OQBTKgsbkC63tKB8h1HoxNb5tP7p6kRFkl0yPLB5Dqf/uqv0dOdZuVuImzVcLUaqXIN2ULkFgLADrnT5YYEmp1CRZMsACEIw0YjwVMe8geK0a8V4CMYCMTFmgHaK0ANFIg5GVjloJMhDMkbJEWgFoWHFOU9o7vYfEkGvQpVSBYGpTRyo42BYXAlnPFypmlcniNmpQxAp00WmgsVVAFQXBJsB23lbaR557hL289NqVRcRqUFkqjzRqEfu51j3gzH2jibuSOFlmav4yd5W+CVj/yn9Yna0xzR3D2CcFvI/wSt8m3snfdElIRigkxZoXCtLW5f8VPbiMX/iqo+yVC0s7kv8EHy2K/xVaZiV0MUHPFNMqkeMDCBnRoQEcR7xAwgowjgxXgNGhxpFDlkgWMIV4Q4EcRhHEaYcRGK8cwmGjxQSYXDmMBGjiTQ+WMBCEUIa0EiPeMTIAKwSsImCxhUZWNCaBKGq0g6lWAKkEEHUEHQgzznaWCOFrGi1yujUWP5VK9st+teHgemejmY282xvdVGw0qIc9JvNqDoPYRofR1QPPNvH4NW/QM9AInmu1MTmw1UEZWAKup4q4NiPGeksZjlV4hMURMYGZ9aEBD3KPwNO2piT44qtIw0W5b/Aqfa1c+OIqma4pXSZopDykUIYCGIAMkBnVBLFEDGJkBCPAvCzQHBjgwbxwZQV44gXjiRUghSMR7wmjBj3gCKE0V4xMaMYXTmIGDFeEo80fNAivAKATHMEzIEmMTHjWmgxjEQorSgCJG4kwEfLIPMvKbsU06b4qmNCtq6jptbK/2H0dsxf8AbRRJ1w9Uf10P2Cex1KIYEMAQdCCLgg9YmXW3bw540KJ76afdJkV5mPLJhumjWH0Z/aENfLDhP5uuP6tM+x5377pYU8cNQ+iT7pC+5ODPHC0Pok+6TIONoeVrBkgZa4uQPiL0n9Od7u9s9qGHp0nsWXNfLqvOqM2hPYwlJNw8ECCMLQuDce9roR6J0S0xJevFDFJcvZGgCDHBiim0EDFFFKCEeKKAgYWaKKRDQoooU4hCKKSoMCDFFLEK8YmKKAJMSmKKAUa8UUBxGMUUgFo0UU0FHiigKK8UUASYxjRTLQCIiIopAhHAjRQDtGiigf/Z"/>
          <p:cNvSpPr>
            <a:spLocks noChangeAspect="1" noChangeArrowheads="1"/>
          </p:cNvSpPr>
          <p:nvPr/>
        </p:nvSpPr>
        <p:spPr bwMode="auto">
          <a:xfrm>
            <a:off x="0" y="-850900"/>
            <a:ext cx="2609850" cy="17526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724" name="AutoShape 4" descr="data:image/jpeg;base64,/9j/4AAQSkZJRgABAQAAAQABAAD/2wCEAAkGBhAPDw8PEBAPDw8PDxAQDw8NDw8PDw8PFRAVFBQQFBQXHCYeFxkjGRQUHy8gJCcpLCwsFR4xNTAqNSYrLCkBCQoKDgwOFw8PGiocHRwpLCwpKSkpLCkpKSksKiksLCwpLCkpKSwpKTUsLSwsLCwpLCkpKSksLSkpLCksKSkuMP/AABEIALcBEwMBIgACEQEDEQH/xAAcAAEAAQUBAQAAAAAAAAAAAAAAAQIDBQYHBAj/xABOEAABAwICBAYMCgcHBQAAAAABAAIDBBESIQUTMVEGIkFxkdEHIzIzU1Rhc4GTobEUFRZSYnKSorLBJGSCs9Li8BclQkVllMI1Q2Oj4f/EABoBAQEBAQEBAQAAAAAAAAAAAAABAgMEBgf/xAAwEQEAAgECAwUHAwUAAAAAAAAAAQIRAxIEITEFE0FScRQyM0JRodFhsfAVIjSR4f/aAAwDAQACEQMRAD8A7WiIqIRSiCEUoghSiKCFKIgIpVJKCUUYkDkEol0ugIl0ugIl1BcglFTjUgoJREQQilEEIpRBCKUQQiIqIRSiIhSiIJREUUUKUQEREBEUoCIiCHlUEqZtixektJxUzNZK4tbcNuGl2Z2ZBcr2xLUQyWJRiWrHh1Q+FI5439SoPD2g8N9x/Uue+VxDbMajGVqR4f6P8P8Acd1Kg9kDR/h/uO6lN1jk2/Gd6gyHf7lp57IGj/D/AHH9Sp+Xuj/D/cf1KbrLybjrTv8AcoMp3+5af8uaDw33H9Sj5aUR2S/cf1JusYht5nO/2BWp60saXX2C+wLV2cJ6Z5s17nE7o39S9Nb3D+Zc7Xs3FYlt0T8TWu3gHpF1UrVL3uP6jfwhXV7o6OEiIoVBERARFKAiIghFKIgiIgIiIoiIgIiIJRQpQEREFufZ/W5ajw6bioyL241xzhjiFttT3P8AW5adw7fajeef925ee/vw18suU0nB8zMbIZ2tLwSQWlxbnsJxBegcEP1hvq/5lluDneRzN/NZKPN7r7gvo9Pg9HbEzHh9Zfn/ABPa3F01b1rflEz4R9fRrHyP/wDOPV/zKr5Gjxhvq9v3ltgaFOELXsmj5XljtrjPP9o/DUPkd+sN9LP5lT8jv1ho54/5luBaP6KpwhPZNHy/eT+tcX5/tX8NPPA/9ZZ6s/xKDwQ/WY/Vn+JbiWqMKvseh5fvKx23xnn+1fwwHBGg1OkoIdaJGSNeXYQQLtaXAEXOd27fKuiaRdxZPT71oOinW01S+V0o/wDVIt50g7KTnPvXzvHUrTVmtej7/szVtq8PW95zMx/OjcqXvcf1G/hCuq1S97j+oz8IV1bjo9EiKEVBERAREQFKhERKKFKAiIgIpUIoiIgIiIJREQEREFmrPFPp9y0fsgv/AEJ/7X7ty3esPEPp9y0PshO/Qnft/u3Lz39+Gvllpmg6JskbHkuBYGWAtbJwd+QWZhdd7iM8m7FjODJ7QOZvuWRpzxnbdjdtr+zJfXacRtj0h+XcbaZ1tSJ8JnH+1yrn1ccj/mMc4eUgXAXm0O55Y5znOe1zgWOfkS3CLuGWQLsVvJZePSkMsrWNeRG2SVjBHGcRte7nPdy8UHIZX3q3UzNg+ExiVzO1xatr5C6RxN8RjxG97WGXKFym392fA09CJ0tkTE2tPriMxHX1nw5dWV0jK4Na1hs+SRkYdtw4jm4DeGgrHfCnuYxmtc3OpLpgGh5ihcWg7LXJLbm3IV4jWXiBic57mzukYwl0z4YjGWXktci1y6x32VVW6M6lkbiYGxmKeUNe4NY5zCbkDa7CQd2JYm2ecPRp8PFIisx4zzx9In/mI8ZZ6ikc6KNzu6dGxzvrFoJV5a5W18chm7ZI3CwCkZGXxmV1jx2AWL+NlusFmNHwFgOKR8klmCQvdfC7DewAsAM+tdq3zyeLW4fZG+eWfDH8+vP9eTF6PP8AfVJ5yT91Kt40g7KXnd71odCf77pfOSfu5Vu9e7vvO73r5ntH40v0jsj/ABaejfKTvcfm2fhCuq1R96j82z8IV5WOj2yhERVBERAREQEREQREQSiIgIiIoiKUEIpRAREQEREHnrzxDzH3Ln3ZBd+hu/b/AHblv+kj2s8x9y57w6delI34vwFea/xIb+SWrcGnu1IwtxZNvxgORZSkvjeCLEBuQtbZ5FheDdUG05zbi4tgS0E79pHvXora57bvjbrHksBY2VkeWE53zBsQOXlX19JxSJ/SH5nxOla/EalYxzn0/dnFBAyNhcbCsG51TiNpoAy4wh0jsYG42yurhkl4vbovpdsPsW4jLxTw0x80MyixVPIbHWTtvfi4JOTy35VcMzbjt2XnG7kwxOjMThkEWPM0du/n1rdy8s1Y1o7+4km3FkaQNxPkVw1Xh7W6fs81B/1um85L+7lW5Vzs5Od3vWlaBOLTFOQ7FbWHFe9+1yZ39K3GsOcn1nfiXynaHxpfpvZcY4eno6NR96j82z8IV5WaPvUXm2fhCvJHR6pERFRCKVCAiIgIiICIiIlERBKhERRSoRBKKFKAiIgIiIPHpU9rdzH3LT6/RXwt0URuWBxc/wCra1vatu0wbRO5itWMq8mtOLO1IzDU6rsLTYnaqriLLnAJY3tcG8gJaSCfLYcy8M3Ye0gO5lpHc8kzf+BW8fCDvPSVQ6c7z0lWNeWJ0KtAd2JdKDxQ81RJ+cYVt3Yo0p8yn9FR/Kt/dUHeekq2ag7z0la7+ydxVoX9lGk/mQevHUn9k+k/m0w56g/k1b06c7z0qh1Qd56Snf2O4q0odiPSXL8DHPPLf2Rr0M7D9Z/impW8xld/wC2kzu3npKodOd56SszrWXuYU8EOxp8DmdPLO2WQMLYmRsLWNLtrySbk2yAsNp25WqrHcaQfSd71bdUH5zukq092RXK1t083StcOpUXeovNs/CFfVih71F5tn4Qry90dHCUooRUERLoCJdSghFKICIiApUKUEIiICIiAiIglQSpRABREQY/Th7S7mK050q2/hAe0u5j+S0WacA53z2WBPuXi1veejT6PRrFbdIvO2fELjZzEe9UmRc4bXzIrZerJlVt8m1aZXDWs+e37QVBq2/Ob9oLxT6HoZCHSUz3PAsXCqnZfylrCB7FT8Q6P8Ud/u6n+JXkzze01TfnN6QsdU8IImHC7Fc7LC4I37VWdA0Hirv8Ad1P8Stt4MU5OIClY23cTitnc3mcJBZWIqk5TTaYZK4NYHFx5LWyC9b3bV5aLg/FDLrWzU4IDgGxxVDdota73uyV5774jz+9SceDUZ8XXKHvUXm2fhCvKzQd5i81H+AK8vbHR55Euiocc1RVdU4QilQSAFN1SioruioUtKCpERAREQEREBERBKKFKAiIgIiIMTwldaB3MfyXOtJQvkaQx4Yd9r8oNrehbxw4qzFTXA7o4c9g5fyXL5tPuz7joPWvHqxm70ac7Yyy1M0sja1xDnNABIFgTvsjpVgH8IX/Q6D1qy7hC/wCh0HrWdsrNobEZVbMy113CF/0Og9atHT7/AKHQetXbLO6Gy61SJFrI08/6HQetVDT7/odB602m6Gy6xQXLX26dcfmdB61V8cv+j0HrTbKboZpz1S52R5liW6Tcfm9B61ebVuOWXoCu0y6Zo2m0sY4z8IpmsLGlg1OMhmEYQTlnay94pdJeNU3ppnD81dotB6uKLVSSwPEbMTWuxxl2EXxRuuNu6x8q9TK50ZDKgNbiNmzMvqnncb5sd5DluK9MR9XN47aTH+KhkG4iaMn2EL10c0xd25rGOI7mNxeOe699lgeFk7o4JHsJa4AWIyIzsluUZI5s5f8AqxS/P0FcddwlqPDyfbKoPCWo8Yk+2VneYdlvz9BS/P0Fca+UlR4xJ6wqzLwumZk6olF9nHPWm9MO135+gpf+rLicXC6Z7g1tRKSdgDzuvvXqGnKm9tfL9tyb1w7Mi8GgZS6kpnOJc50MZJOZJwjMr3rrDIiIgIiICoL1WVauszKwx+mNKSxBohhdO8kFzWOY0hmYvd2W0LCaR4ZVFPFC+WjkYZJTGBrYblx7hote98+QWsvJwwmidUYZNWcDWgY6t9K4G2IkYWkHuhtK1XSVPE9jgxlM1+RZNNpYy6sgg3Dchycq4zacumIw3Su4ZVEPwdslJI2SdxY1rZITikxcVoN9lrcbLardfw0qYpIITSSiaaIlkesh40jRd+YJsB7dy0OXUzNdGzUxTw4Girn0jOWuNuM6JpGE3AN92LJRKYJzeLVQPilDXTT6RncZIx3TYsQ2HLPb0q5lOTfazhtUMqBTikl1zomSMixwdzeznEgn/FcWvyeVUScOKkVb6dtJKXhzH6vHBdsBc0E7bYiL5Ytp2rQXSwzFssTWU5ZJaR02kJzJNGNrGXFw0m2YzyVrHFIWVEYZA0B5mbLpGY1E9gQ0C4u3MHZtvnsTMpybdpDhdJUSy0c9LK9rJRromvhBjY5pLACHC52cu9apAyB8kkbqKR5jdIxwZKBhlF8LCcWYBtc+9eWSSInXsa2GMRudJG6ukM8z9jTvBtsAy3rxvdEC6UNDIiwExNq3mV8jiLvJ23tybFmYXL2UVPTyh/6E92Br2hzZQ0a8Ob3QxZtAxb87KxDDTSwvlbRv4rAY5BLZmROtLm4xfIZXv6F5nGOPG/CBFxcMLKp+O57om2ZVOGNmLE1pjc4MZDHVPu0WN7nlz3q4Zy9BgpnQOnFHICMJDzLxNTY4jhxZuxW5L2VuWGmEIn+COHGGImW7dUQzBZuLJxcXXy3LzhsbRhe0SNe8tZGyqkAYywDQSNoG85qljYwGska2Uvc6wbUvDGAdyHW5AFoy9VVS07ImSfBHtc9zmyXmu2+I6sMFzbi7bAZrIaC0BSzzMinp3xseHBjmzOuZAAbHCdmEOWHipwWt1mGQg4ifhWEXvccXk5FnuCoaK6mwgC7ng2ndMbap+VjkFJyNin7G1A1ji1ktw0kdvlOYHlK5ZXNMU0sYLrMke0XOdg4gX9Fl9BTsuxw3tPuXBuE8JFbUAA98Hta0/mlM55pZ5I60g2z6Ss/owkvbmdoWuxRDa422e1bJwfjM00ccYxvc4AAK2hKzzfRQKplja9pa4BzXCxa4XBG4qQi7Dw0zjC8QuJLHA6l7jc5bYid4GY3i+5Ynhs/9HePo/wDIdSz9VBjaRyizmnc4G4PStc4YuxUjnbiWn0Ot7wudumGo6uVzUsTrYo2uI5XYr+9WTo+DwMfQetXg++7YNh3qCVzFj4vg8DH0HrRujIr3wRtGfFMQffpKukqMSqEWj4myCRtmkXsGRtaNlvzXrDrleUOV6MqSsO08Gz+hUvmI/wAIWSWL4NH9CpfMM9yya7x0ZnqlFClUSiIghxyVm6pr6lsbbuIaCbXKxvxzD4VvSudrRlqIa7wk4Cuq6h83wjBjsAzV4rAC3zvItNnnEEclMKGOZzNawVL4XmRxJNn2tyXyz5Auou05D4ZvSqRpyDwzOlcuTblmj9J6uGKN+i4pnMYA6SSB+N7uVzjhzKssrXCqfP8AFsZYYmxtp9Q/UtN7mS2HN3F2+Vdb+O6fwzOlQdOU/hWdJVZczk4QE7dEU+7Klf8Ak1USaeJN/ien/wBq/wB2FdN+O6fwrPaqTp2m8Kz2qjldTpRz/wDKY2/Upnt9mFeV9UT/AJYPUSfwLrh0/S+GZ7VQdPUvhWe3qTkjkbqv/TR6mT+BUmr/ANNHqn/wLrnx9S+Fj9vUqTwgpfDM9qI4wQ7XmU0RwasNEerkDA7F3fc7bKmucXxuayi1biBZ7Y34m58nF3ZeldmOn6XwzParMnCCm8MzpKuTDkopte5kDabUmSSNmubG8loLgL2sPet20B2OHU08U5qcWrJOERYb3aRa+LLatiHCGn8MzpR3CKn8MzpUyMo5uS5Hwi4LyTV82B4bi1ZzBP8A22j8l0N/CCC3f2dKxtG5k9QZGHECGi+eZGRWq9Ulr+jOxU93fZmFpt3LXAjpW5cHOx/T0kjZWlxc3O5WwwxhreZWpaknYS0eSxXScQzDI1Vc5tsEbpByluHL0Egn0K0NNtHdtczyvZIwdLhb2qiGsaBYk33kdS82k9PMibZhDnkfstG89Szlt7m6citdxLAe4Lh3Y+cBtw7ibX5Ms14paX4TRua63bcbhygYnlwsRttcLSa3SLpHEkk3Objtd/8AFvugzekg82B0ZfklZ3SS5hUdj6subVMYHJdh6lZPY8rvGovsHqXVpIVbMC3thzmZcrPY9rvGovsHqVP9n1d4zF9g9S6oYFT8HTbCZlywdj+u8Zi+yepZjQXASobKwzSRSMBGJtnC43ZBb4KdXoo7KbYWJlkaeFrGNYwBrWtDWtGwADIK7ZUx7FUq0IiKiooihRWL4QUBmisL3BuLOc33LRNIUL4RcxVLhe3axO/3LpzlQWrFtOJnLUWw5A6oPi9f6mpVBn/V6/1NUuw4EwLPdQb5ccMx8Xr/AFNUqDKfFq/1NUuylqYFe7hN7jGN3i1f6mqVtzneL1/qqpdqwKMCvdwbnEyXeL1/qapUEu8Xr/U1S7cWJhTu4Tc4eS7xeu9TVKg4vF671VUu5YVBYr3cJlw0l3i9d6mpVBLvF631NSu6YFGAJsTLhZLvF631NSo43i9b6moXddWFGrCbDc4cyN7shT1nqahbxwN0U9gGKN7Be/HDgfbmt6wBLKxXCTLC8JJcFMTn3TRdt7jy5LUmaZe3ZKf2j+Tl0CqpGytcx7Q5jhZzTsIWv1HAKlN8BnhJ8HO8gczX4m+xS1JmcrFsMQzT8o24Xc4sfYsNUabdLjc+zQHloDb8nvWem7Hsg71VX8/C1x6Yyxeel7GchdeadjmXvgia8YvrFxv6FiKSu6GvUb5KmQNiaXNuMTtgtfMX38y6/o6AMgjY1uBrWABgJOHyXO1ePRmgY4GhrGgW8iy7W5WXSKxCZmVhzFTq16C1RhWkefVpq1fwphQefVqtjFdwoGoLrFUqQqkaERERUoUoo0gqLKUQRZLIiBZRZEQTZRhRERSQqFKKopREVRChEQQiIiChEQFUAoRBXq1LYlKKNKg1VWRFFRZRZEVCyYVCIhZTZQiCsBTZERREREf/2Q=="/>
          <p:cNvSpPr>
            <a:spLocks noChangeAspect="1" noChangeArrowheads="1"/>
          </p:cNvSpPr>
          <p:nvPr/>
        </p:nvSpPr>
        <p:spPr bwMode="auto">
          <a:xfrm>
            <a:off x="0" y="-842963"/>
            <a:ext cx="2619375" cy="1743076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770" name="AutoShape 2" descr="data:image/jpeg;base64,/9j/4AAQSkZJRgABAQAAAQABAAD/2wCEAAkGBhQSEBQUEhQVFBUUFBUSFRQUFRUWFRUVFBUVFBUXFRQXHCYeFxkjGRQUHy8gIycpLiwsFR4xNTAqNSYrLCkBCQoKDgwOGg8PGiofHyQsLC0qLSosKSwpLCksLCwpLCwsKSwsLCkpLCwpLCksLCksKSwsLCwsKSwpKSkpLCkpLP/AABEIAJYBUQMBIgACEQEDEQH/xAAcAAAABwEBAAAAAAAAAAAAAAAAAgMEBQYHAQj/xABJEAACAQIDBQMHCAYIBgMAAAABAgMAEQQSIQUGMUFREyJhBzJxc4GRsxQjNEJ0obGyCDVSYoLBFSQzU3Ki4fAlQ5LC0fEWg5P/xAAaAQABBQEAAAAAAAAAAAAAAAAEAAECAwUG/8QALREAAgIBAwEGBgIDAAAAAAAAAAECEQMEEiExBRMiMkFxMzRRYYHBsfAjkaH/2gAMAwEAAhEDEQA/ANxoUKFIQKyD9Iv6PhPXSfDFa/WQfpE/R8H66T4Yq/T/ABEIw21GC0LUatxIkFy10LRglGtU1EjYULRstdAo6irVEZsKFo4WjKtHCVeoEHIIFo4SlFipQR1YoEHIRCUYpSuSjBKltG3CGSp/d/YykCSQ2Lf2Y5AA2MjDjbkBzPhTD+iXKhih7MgsW4XA5DnqbDhU/s+CYYViMr5yoszqAPF3A71uGVeHPkKzNZmSWyLNXRYts1PJFtdRud38PK+kkhtewHfdiOJAOl+fICpPB7qAnIpe1iQMpUA+MhHe1/0FR0WzANLLK63BkZSsKX87s4xZpT+8TbTjyomPgxQQLFMyovIgN7gBYC3LhQU+8eOkwmM4KTm4f6YeZjhZCnao5sCS6uW/y5rDxvR8RvPZGU9jdsvDtlYWNwRmXQVC7OxtpGtJI8jmzyHvEkH6qi4AHVjpU6ilA7ZWIW2aSxYEte139h0Ogp8a8HLGclJtx4sf7vbScxFIpEIItK02sTlr2UqgOW+veJJ0FDeCDM8cMsBjCIAqQS51BNj2iBraMB5o4nXjpT3cpIZ8V2bZUIQ5oyezaTjwDWJI0PAnTXSpfaKYAOwbt5HQgrFlCnu/UQixI4Nl8NBVCm1LwFb7tSvJba6ooU25UwjEiMkoOuVDrrcrqeZHLTprUAVI0Oh4WIsfdWxLjoFyhBDKkqMqxOLCNwSVBA1AN+J6aG96rflHw0RWORlWLEtfPEpJUJchTmAsQdLNfvcqOw6qTltmCzjimrha/hlAIoZaMKMFrRpAYS1Fy0tkopWk4isRtRWWlitFYVW4kkxsy0kwp0yUkyVBxLExsVohFOGSiFahtJpiRFCjlaLaltHsKONesdxv1XgfseG+CleUANa9Ybjj/hmB+x4b4KVma9UkQZOUKFCssiChQoUhAoUKFIQKyH9Ij6PhPXSfDFa9WQ/pEfR8H66T4YojTfGiM+EYgBRgK4tKKK6KMSKmC1GC0YLRgtWqIzYUJRwtGCUqEq5QK2wqpRxHR1WlAtXKJW5BVSjqlHVaOEqxIjYTs6Ww0ClhnNkGrnovOgFoSDVUzZczDNmBy5eLFtNRpa19cwqjUzUMbdhGmi5ZFxZMy3xWaMXyl0ARR3ljGigjiSTwFwBck1KbeneKIRRsmQAZQtsumllIuW958OtVrZuNTOSwGcs1pGbvdnYB7gaKSQD7bcKtWAwjSyBs6PDYBmznDFV+qbPqVGpsOPDS9cxkUVHfFW/7ydJDUznJxm1H8c8eiIYbZKIDLZWI4SkhvZEt3I9NhUPjMdPiGyjMY72K2EQa3W12t4Va94NkzYjGusK51BFpQAoCqoDSMeQ4gcrhiAMtIRR4OEZXmMpGlsOuYAi+hdrKeXA1Ys0WvE6Ab3OkQ+B2dMPN7FPABm+64qQGFnDAmTuNZZFVBZlPnX4npTr+nIPq4ViOeaWxI5Wspt4+nlSkO8kKnXCt/DNy8QVFz46cB7ap6nE1SZZ3TjykP9mbtnvXJljHfBcBoDHpexNzHIL3FuPDnXThlkcpJKSihihkjyyAg3tmDG6+Fvq6W4U+wO9OClTsiJoVOpvqpPO4S4487Cn6bJytHLCQVF8jXBuSpW1tdbZrdOfWqcMlji2mW58ks7uapkZsqENeLKJJo27W5uJAuUeaD54I1OW9+7fgAJjG7A7SGOLmyFCGILBPOTTiMvdFjrbhTtdj9iscr2A0ByjVgDwtxUgFiCDca8jakhiVhmV7mUzKsV5FAzk96NyQAFPZkjVdbAEjjUo5JPxFEml4cXN+n3Rj+3djNhcQ0Ta5SBe1gwNrEe8cKagVrW++yy2ElllC3YKEfu8VNwFVvNBCEcjqBasoAroNFl72PsZ2oil416nLUUilSKKVo1xBrESKKVpUrRWFVuJIRK0mVpcrRCtVuJJMbslEK05K0my020mpDcpRGWnBWiFai4krEgK9Wbj/AKswP2TDfBSvK+SvVG5P6twX2TDfBSsrtJVGIxOUKFCsYQKFChSEChQoUhArIf0h/o+E9dJ8MVr1ZF+kN/YYT10nwxROk+PEjPysxG1KJXAKMBXVxgBbqFFpVRSIWlUNWqA3e0KqtHC0WI0ui1aoj7rOKtLKtBF1pUJU0iAAlKqtALSoSp0Kyz7pYXLhMVNcqS8UIYC7c3IXnckqPbUJtjCyRSI7KxZswJXVuiqDzsoJ00uaNs3bbRK4LsIUzPkAFjLkHfPO4WwHto2BeLH4uAZnW5yrlAu5UaXDG1yTfXpXLa+M45nJ9H/B0vZ2XGsDivMTq4KN4csAAZGUquVbkKveBYHvErfQfWbxo89sNA88lrZY7DKTmkfvAAX9tvCnp2HMcVlleVFC5lIREFkIAsAth/CeNVLegMcUIC7NHEGmW5UkNIeBIA4cBQuJbY7kxsuWOaXCoaYvabtCIs7gM2eQZiA7EDzrcbWAA4AChFGoGp4f74VHyKS/op9FhDbQ3rOz8vkKwxUR9GoNJYuMClIISK5iMOxoT1CqtDTBuA4q2bLxvYEMltTdlbzWtwuOvHvDUVV48NlbW2lS0RBIubcOf40RD7FE1Spmw4VosXCWUmzAKVv5jDXUciLj0+INRLbBMMZaRs1mDarfLlOluq/Vt0NRW5+OMMqrfuOArDle9kb2HQ+DeArQpIwwsRoeVX211MqV4p8GZb57NafDSFSSigSouUls3muMvoAb01lMWvD28dPZW37S23K+NxGDiRe5FFIrDukXILFjwI4C3jWUby4QRYuZFtlVz3RwHOw9Fz7q3+y5vmP5K9Q98N30r/pGWorJS8kdrHkRceIuR+II9lJ2rdq0AWIFaKy0uRSbLVbiKxG1cK0qVrhFR2j2IMtJlacFaKVptorGxSiFaclaIVpnAdSEMtepNyv1bgvsmH+CleYCten9yx/w3B/ZMP8ABSsTtZVGJZF2TYoVwV2sImChQoUhAoUKFIQKyT9IQfMYT10nwxWt1kv6QI+YwnrpPh0XovjxK8nlZiYpRRQC0cLXYxiZsmcC0oFoAUdRVyiVOR1BTmOk1Sl0Wp7RRkKxrSqJQjFLKlPRcpWdRabo7SC8ZCrcjMVuSBzU3sbnTwABvyA2ipIWMX77ANbkl1B18SwHtqTSHhbQAaDw5VQ/HLbdJdf79CS4VkHtMPHHILZ0e9mFgys5t3hwtc8utWrydbGcfKHjfJJhoklGgbiJOCm4uLWB5ZvGofaOP7GSJ8ofsnWcq3mkq1kDeF8x/hpxs/e1ocRi+zQL28SoxbUgPrYgaK3eOmtvZXP69Pe4x9v3RqaNqrdWaHu9jnlQmQl3ewsTpqTmIA4a1Rt6Nky4WeSScoe3djH2dz3UsLEEXFsw/lTnB7abD4B3JKugkykaEMSbWtwNqSwcMmJjifFStIUjtmc6hTqQT0v/AO6CzPYqXTqGY43LwlNxGPIOgJubC386e7JaXNrfKw5Amx5HpxtVighLQTS4WGMiH+8GeR9eIjvoo6njUbHvliY8K0rpGpEiRxrYKG0cv3Ab90KAbcMwvyrPnf0CG9r5ZZNjbLLA5tLAfhUiuxrg/jVV2Tv+7qbqnMkBbe43q+bhba+URzO6aIpNr6mwvah8mBxYYstRvqUfa+wJu0ORWK8bgcNKY4XZWKVj3GI55hbh06n8as+297U7RVzFM4LXVCQBrbzdfC9VndzaWJnxqRzYkxw3YtJcLYKo1GYWOpAHGlilK6Q2ZQj5rLtu3snEefZiBqVZTcX4lfDwrUosV8yHIuQuo5krxqr7vtKjAFg8V+7KQV7QC2uU+afHg1r6Ea2OEhzPGeAI/wCl0BuPaH91Ft2uTKzJbvt+it4mBPl0WMjbIJYTFMGtbLdOxJU/WLArpr3l6Vje0Ji00rHUl2J0sdSTw5VtG2NlxYaJmLnM4KhnVpBmcXIy9DY6Vm+/GCiEyNG12kjEkhCkI+b6yEk5b8COWXxrZ7JyRjkceraKc0P8Np+pXnU6A8tLdNb/AHkk+2iFKWVK68Rrp1ClTM6xqVorLTkrSbJTOI9jciilaWIopSobRWIla4VpxlopSn2jWNilEKU7KUky1BxHsbFNa9Obm/q7B/ZcP8JK80la9Lbm/q7B/ZcP8JKwe2FUY+7LcbJkV2uCu1zxcChQoUhAoUKFIQKyby/D5jCeuk+GK1mso8vg+YwnrZPhijNB8xD3Ks3kZiyilgKTUUsErtooypMGWlUFcRKWSOrUis6iaUrGlBFtanCR/fTiXJ2JKdQrRYo6eQxjnTNliI212mb+7MYHojIkf77+4VNLB01plsOC6OW1zsCfQyKx/MafQrbDm5sUDRkk28wEFr8jlBPtoPfsW5+5c+eEVzHujBnY91myLccVjDMfE3tHb/Getd3P2f8AKcW0cq3eUlGuSLSBXJHoHDnwpvj8bFFFDHYO6R3II0DyqGBPgoK+4dKsW60sOFkwM7RytYTMw0VnlC51ku5AyEFtb/UFc1rJyfl+vP5NjS1F/gab2bJeKQYUJkCL2hW9xbVr5r66AGx171NTtN0XKOHD/wB1I7uY5sbPisS+rNHiGA1AF1LLlBvqACPYKb4HZ/aE8KFae1XyFY/E7H2xMfC1hLGSf2gbH31F7/uhWOOKMLdixawzGwAANvST6alk2fl0Xj6Kjdr7MPZluJXvE8Tbnf2UA53OmaHd+GiH2PgAiEnmK0nyTYoASDhqPwI41R1iuoHgPvq17iQMstraaXojJUaRDZ4Gg29+wHhmMsIBVjdktpc65l6XPFaU2PvPly5okuvO2unp51dttxJJE4sRkte/O9UOTAA+nwoTIqkWYW5R5LDiN5ZMSy2GVV4AVcd3r3ueJUAn0G4/E++q9unsW44e01dIoAjADoaIi7XJn6jariipb44d5WmRHF1j7REvqJIhm4dGFxVD3igtBhL6nI+v7t8w/MffU7t3eJYtozSG7BGOg4khcgXXkTa/hUDtjFmVcOL3KYeJW8HIzMNPSB7K0+xouepUvpdi1su606i/VKv2Q6C1ddSfGnIgo3Y12bZzqYw7OkXjqQkSkJI6YlYzKUQinRjohWmoexErXBHS2SgV0pqGsbMtEZacEUmVpqHsbZda9J7ofq/CfZoPhJXnErrXo7dH9X4T7NB8Ja57tpeCPuwjE+SXFdrgrtc4EAoUKFIQKFChSECsp8vQ+YwnrZPyCtWrKvLx/YYX1sn5BR3Z/wAzD3Kc/wANmNolOAlERadhK7hIyOrCJHSka0dUpdI6kJo5HHenMada6iU4WP76TY6RyOOlcWloXI45SB6WGUfeRSsMdLTRX7Nf2pUv6Fu//ZVM5cE11FNmQ2MgHASZR/BHEv8AL7qYbxTGEMAM/bsuSMaljZQ99PNNoxpzY09O0UgjkY2LmWQJHcZndnKoOouRqel6G7okbEidzmHew6EixEqjtWcDgLd9Bz87pWPqcz8kev6CMarxMjNhbrqMPKZ4u++FmkDsMwBPY9mbHg1u0Fv3h41K79bOh+SxEMBPHHeZQ5sqDug97hckjx142p//APIf6pi5Jb9j2UcSHLqXUL2gUaXIaUeHd1qPkcYvEtE7kFosMgS11Uu4uW5FwgNzwBZuNqzHDdFx+4esndvcV/yby2xJjtdZAUA/eZGW3+ce6nuwp7NY0ou7cuGlhnhVnUSkkLqUVG72c8uBHspDEQ9ni5VXgsrhfFcxKn3EUK04qn6WH4pxvw/Ys4UGiYh1ijN/rAi3gRr91CCcBSegqt7TxLyPYa29tZmSDcrRqxmlEsez8RhI4YyMryFgsiEgOBe2gIsQPSNKumzoIox2saq7HzVzBQelyeFYtDgpmlGVGbKQfC/pOgq2YbH4rPkEJAC6NmFr3vw99KTqrIJSmqSL5t7bi/JyGjCSvoyXzZdf2hoeFVzZsYkfpwv6KZ/0bimAZkze+4vxqd3YwhMuVgBa3W9ybe7+dJwc5JjxnHFjaS9y77Dw+WMUviWAYMeCq7H0Af60vEmVbCmmKdS7I3miJmb0MbcfQrUSYrlcm2ZjitjRyYmbFEN2CxdoQ4/tJnDAFRfgWKi17VV9k99COaMYyPRw4+n3irFiduyY17DKuFhYiJVFhI4uO0J5gA90eN+lQuCwxix8ifUmTtVHRrjN9+b310PZ2F6e5P1BNdq1nqC9P7Q6GGrjwVLnDU3eGtlZbM1EQ8FItHUs8OtNpYatUrJJkY8VI9nUi0dIPFU7HsamOiFKeMtJMtKxxoy0mwp0UpNxTDpjUrXordL6BhPs0Hwlrz2Vr0JumP6hhPs0Pw1rn+2/JD3YRgfLJYV2uCu1zYUChQoUhAoUKFIQKyzy7D5nC+tk/IK1Osw8uI+ZwvrX/JR3Z/zMPcpz/DZkMK08VKSiSnKrXcmUcjSnMMXsokYp0qUhHY0pzHFQijp5DB0qtscEcFdxl1aEDVmdggPDN2bAE+AzXPgpp7DBTqVpI1eRAhVIyLXuxmcqsS5OQN+J66c6C1GZRRbCG5mdbajkfEskYZ1gMpVkF7M51lkYc81x/wDWB6NEXAjCYFCbscOEnfmWZGDy8eJa8g143qM3FwzpDIuVCmJnA7S7do6YQAynoUaS1uZztTjePaIxebCwk2OUmQEBXN8wAY6dmFUsW4cDw44m/rJhc48qKK5tcs+z0hjJCRI0pAuWlk70kljyjRGOvNiLXsKeeTeVp8UqlVXsIFLEDzsqiOIDwGZ2J5mpuDZROFaaVCkXycIq2Oed5bKGAU5hEWyBRfM4uT5xzPfJ9ssLLnyhScMUsAQFCT9mAbm980cpPizW0tUXJVuRXN0nFk7s/Cd6dCNBKxt+7KiSfi7VQt69nmHGDNrnjQ365R2ZPuQVpuDT+sYm3D5j4bfyK1SPKjhnaSNkBtGjFrWsASGJPjYe4GhM83KJboZbclfX9EOpNrDnalvlHyeF3jRZJSLANoLk8yNajsJizz4i1qlsKQ4s1ZU5tHTQqSoiMNtTGyf3UZv5vZCwt0ve9PMNHtEsBnXje3Zr7+FWXCRKBy0pfCEtKbObW83x6j/Sq5ZVLogrG9i55JHC7LxXY/NyKZiBqyAIOF8wXiL9Nab7vQYhJwJwhYNYtGCFIB5eFWLAy2Apwi3e/K3+70Sqkk1wATySTkpepJyTAAk8OJ9lVDbWHlkws7Asr4qRYj0igUkfeoa/UvSG/G8pW2GhuXss8zD/AJUKsDqf2nICgcdamMO8jYODtlCuyKzKL6GwIGvPr4k0Ri86MnM+6xuXqVeHZgRVRRZVFh/r486jNtYYrNhZFW+WRkfwjdLE38DY1dDhvCo/aWDJCWjaS8qAhQTYFhZmI81bga+FbffmFCLTvqMGwppu+H8KnJcMQbEEEddD7RTd4KvhmLEQcuH1prLBU3NBTWaCi4ZSVEG0Fr0i8NS02Hpo0FFRmMRvZ0k8dqkXhpvItWp2IYutN3WnsiUgyVIkmNCNa9A7qfQML9mg+EtYEUrft1foGF+zQ/DWsDtvyw/ITg6slRXa4K7XNBYKFChSEChQoUhArM/Lat4cL61/yVplZt5aB8zhvWP+Sjuz/mYe5Tn+GzKY46dpHScS06VK7lsyjkUXhTuOKiRJTyCOq2xxSKPWnkUNEgiqQgioec6HFMJhcxAzKmouzcFHMkDjYXNQe9k6xLEkb5p5laVjmskaMxSBuA0AYyXa9sg4VMbbxiYfDSSSEhbBTbicxtYD9oi9qynElsTMztpJMxKxrayhdSW6Kq6AfzvWHrJOT4f4NHSy2W2i37MxJMIwuEDOQh7Q517IjNmchmt82bhjewPPoXGA2V2uIhhCxzrl+UhMzWxT5jHcysuZ4wxe2gTKG0sbs52NsLEvEiHJFDIUiAyWLFVdrhR/yzkYAsD3mLWN71Zdhu2GkxTiEyHtIcKMk2ZmeOJWCKZApIJl5WCheAC0HFd3HanfuPqNR3s91V7Enj8I8aRTlS/Z5pjE0gAWYjIoOh7TKWIBHO1gL3C2wtnmF2RmzGLDwRs50zMWmlc+Aub+ApJsbK3YwvFM7BvlEl+xAIRswA+c0TtWjAB5JzsaXwGCed5jIAkZlCtGDmZ+zRFKu40CZs1wL3uQSBcGryxpg2XJ3jtId7GGYPLymcuvI9mFWOM69VQN/HVUk2nFPteRHdREuFdHvwysrXPS9jm9FutWnaO0S1ooAJGa6uykERra1zyv05Cxv0OL4LExx40uGBWRpS12LDJnZVBLaksiZj6waDhTqNwk3+CzSx/yX7iuJ2YyMUBuY2K5hpmA4H0EAH20WHGsrBbmx4dR6KmZowhte+U9nm5nKAyX9MbLXZ9lJMASCGABDLpw5W51hvJtltkdOsdxUojTOzMFLXB6EjperBh9lWQWextfib/78Kr52ZMmgs1tcy3ub9dLjXp99Povld9E00sdePPjx9vSlw3w0M5zXoXrY8th3yOmhOvj4W/nRttbxlLR4Ze0nfzE001tnkJ4IutyelVWBpwVDFUuL2PeZeJ80G3sJ/8ABtO7WCRWsNWbvMxN3a3Mt6Tw0A5CtOEPDZnZJvdYzwO7yxvHhmJlllb5bjZDxdU8xNdcpdgAvQNVoxz5m9A/HXhy/wBK7gdgqk0812LTSI2p4CNbBBf6uYubeNArepYutmXrW3GhBY6j8dt44fE4aFVU/KXcMTe6rEl7rbnmZRr1qZEdVSaEzbZX9nCYfX1k2tvA5cnvolVJ0wLHcHZPYmMsxbmeVM5YKlctIyxXqcJ0S4kQskFM5oKnJoKZSxUbDILp1IaWCmMmHqamiplNDRsMg5FSx0zkhqWeP3UzaPWjISGI2aPSmrprUliVpm8dXxYkMnTWt43W+g4X7PD8Naw2VK3Pdj6FhvUQ/DWsPtvyw/IVp+rJQV2uCu1zQYChQoUhAoUKFIQKzjyyD5rDesf8grR6zryxLeHD+sf8go7s75mHuU5/hszSGPWnKR1yOPQU4jWu2bMsPDFankMemlJxR8KfQR1TOQkKQRVIRAKCWIUAEkk2AAFySTytSWHhqnb67xB5fkqX7KMg4ll+uwuywg2IGoN+P+Ws3UZdqL4Q3OiX3uxWHbZiYk9q0k8jDCXVlRFjuO0ZeDXBLi+tythoahtwMFHHJmeJppMvdWMq1r8VcXJIWyixFs17kkVbdj72ttHBPhZ4VQgxIrqgyZXPcyL9SQBWOZdAqlharbhMNFh4zlVIo1BY5QFUAczYanx1PtIrGjJ25TCMskvCisbX3gxqLG5wKxgSh1EuJTO5jR2tlRTqQDw1uQBxou7EONbNMypGZJJJAOyaYo0hGe1pFUsQFFzyXLoOMpjWaWVnlGRUiCxxsADF8oYqXbpL2MchOvdDW1OY1YMDeLCZiLEI8pHQtmky+y9vZSc0o9OWDN3wiC2dgMVK7yHEzDM3ZgpBh0BSIkXGcta7mT8aU3c3e7bDq88s0iyGSQoZWCsHkZhnCZQbg6ixBqWxmJXCbPLO6oI4LZmIA7TJpx4kseA1NZxjvLbDhcPDBg4/lDRxRoZHzJHdVCmy+cxuOOnt41Xvk14SyOOy/wC9W0YsBgJMuSI9m0cCABc0hXKoVRxte/gL3rAlxWWUOgC5WUqOPm2tc8STbUniSaR27v5Pj8SsuJIsqlERAQiA8SASTcniSenSugVXdKvyaengkr9TScHKs2DkkZQZDKt8o7qqxLqQOQAJS3CxHSjQwW9HIH+VE3AUPhiCdHzIfDQAfeL0Xau11w/dZSX5gW0sbH7way9VjufBq6XIlFpklh111/C9Ibe3oiwqAaNK3mpbh+83QVEY/fRBF8yD2h/aFsn/AJqh4yRncu5LMTck8apxYHdsnlzqqiXnAbXZ2zG5J1JY9eJsDWmbtRlY851JAIHC19AAPEkVkm4eBeeW7D5tDduhbkt+dbdsqE3UaW84+zRfvP3VqrImqRnZFStksosLeyoHBbXD4rE4cgB4DGRY+ckqBwbcmBuDy4HnYOd6N5IsDhmnmOgFlX60jnzUUdT9w15Vhy7ekvJPI9pZnaVyrFbZhYBTyCrYD/DV+kwPK3zRn562m57QxqQxPLKcqRqXY+A5W5k6ADmTbpeH3S2bIsck04tNipDO684lOkUXpVAAfG/SqBsTykKVhG0i7rCUYMADeQglJJl+uyjgBz71ibEaxs7acWIjEkEiyoeDIQeXA9D4HWnyQni8MgdxtHStEK04ZaTK1FMHcdvI1eO9MpoakmWkpI6vjKheYhZYqaTRWqWmhplMlHY5iTrgiJoqYvFapiZKYzRUfjmOyKxC6UzkS1SkgpjiFoyLGI6RNa3Ddn6FhvUQ/DWsUcVte7X0LDeoi+GtY/bXkh7sK0/VkmK7XBXa5sMBQoUKQgUKFCkIFZ95W1vFh/WP+QUKFHdnfMw9ynP8NmeItO4xQoV2kjLH0UdPIkrtChJsmF2/tI4bCTTLqyL3fBmIVSfQWB9lZ3uJsxJppJJrsq55HHNkiQSMAb8WJUG/K+utcoVial3NIKxLwtmk7k4VnkadyLyLHPYcA86MygdFSEJGP4qtyR9rOVPmYcocv7crLnVm/dRSpA/aJP1RQoUNlZS/MyPeLtcRl5STSX/wxDsbf9EMv/61Wd+fLGkPa4aGBnks6M8hCoOKkhUJLc+YrlCq6tpEsStsyTejfLE4982JkzBb5UUZY0/wp18Tc+NQGau0KjLh8ByQUGpjZGPPmNrpp6BXaFUluN8mq+T6W8BHR2HvAP4mi+UXDKJEkHnOl26GxK++4v7a5QqmfUKj6lKcUps7Z/bzJHe2Y6nwAv8AyoUKhPoyUeqNL2BljdIokCqo06k9T1NzWk7Lj7pPU5fYvdH33PtNChVWndxZLWKmjDvLBtRpNqFGJMeHjjCJ9XNIgkZrdTmUfw1R8VtEtxF11JXqEtcX8SQPReuUK6LT+HDwZE+Z0F2TMZhiA+pZc/hdb+7wou7e15cPIHgkeJr8UNrgcmHBh4EGhQq+Hi2p/f8AkT6M2/dTyltMRHMl3AuzLoCOo14+H31fQbgHqL0KFB6zHHHkqKoF6oIy0k60KFDop9RtOmlR8q8aFCi8Q8hlOlR8yUKFaGNkhnOthTDELpQoUdjIsYulbRu2P6nh/URfDWuUKy+2vJD3CtN1ZJiu0KFc4GAoUKFIR//Z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772" name="AutoShape 4" descr="data:image/jpeg;base64,/9j/4AAQSkZJRgABAQAAAQABAAD/2wCEAAkGBhQSEBQUEhQVFBUUFBUSFRQUFRUWFRUVFBUVFBUXFRQXHCYeFxkjGRQUHy8gIycpLiwsFR4xNTAqNSYrLCkBCQoKDgwOGg8PGiofHyQsLC0qLSosKSwpLCksLCwpLCwsKSwsLCkpLCwpLCksLCksKSwsLCwsKSwpKSkpLCkpLP/AABEIAJYBUQMBIgACEQEDEQH/xAAcAAAABwEBAAAAAAAAAAAAAAAAAgMEBQYHAQj/xABJEAACAQIDBQMHCAYIBgMAAAABAgMAEQQSIQUGMUFREyJhBzJxc4GRsxQjNEJ0obGyCDVSYoLBFSQzU3Ki4fAlQ5LC0fEWg5P/xAAaAQABBQEAAAAAAAAAAAAAAAAEAAECAwUG/8QALREAAgIBAwEGBgIDAAAAAAAAAAECEQMEEiExBRMiMkFxMzRRYYHBsfAjkaH/2gAMAwEAAhEDEQA/ANxoUKFIQKyD9Iv6PhPXSfDFa/WQfpE/R8H66T4Yq/T/ABEIw21GC0LUatxIkFy10LRglGtU1EjYULRstdAo6irVEZsKFo4WjKtHCVeoEHIIFo4SlFipQR1YoEHIRCUYpSuSjBKltG3CGSp/d/YykCSQ2Lf2Y5AA2MjDjbkBzPhTD+iXKhih7MgsW4XA5DnqbDhU/s+CYYViMr5yoszqAPF3A71uGVeHPkKzNZmSWyLNXRYts1PJFtdRud38PK+kkhtewHfdiOJAOl+fICpPB7qAnIpe1iQMpUA+MhHe1/0FR0WzANLLK63BkZSsKX87s4xZpT+8TbTjyomPgxQQLFMyovIgN7gBYC3LhQU+8eOkwmM4KTm4f6YeZjhZCnao5sCS6uW/y5rDxvR8RvPZGU9jdsvDtlYWNwRmXQVC7OxtpGtJI8jmzyHvEkH6qi4AHVjpU6ilA7ZWIW2aSxYEte139h0Ogp8a8HLGclJtx4sf7vbScxFIpEIItK02sTlr2UqgOW+veJJ0FDeCDM8cMsBjCIAqQS51BNj2iBraMB5o4nXjpT3cpIZ8V2bZUIQ5oyezaTjwDWJI0PAnTXSpfaKYAOwbt5HQgrFlCnu/UQixI4Nl8NBVCm1LwFb7tSvJba6ooU25UwjEiMkoOuVDrrcrqeZHLTprUAVI0Oh4WIsfdWxLjoFyhBDKkqMqxOLCNwSVBA1AN+J6aG96rflHw0RWORlWLEtfPEpJUJchTmAsQdLNfvcqOw6qTltmCzjimrha/hlAIoZaMKMFrRpAYS1Fy0tkopWk4isRtRWWlitFYVW4kkxsy0kwp0yUkyVBxLExsVohFOGSiFahtJpiRFCjlaLaltHsKONesdxv1XgfseG+CleUANa9Ybjj/hmB+x4b4KVma9UkQZOUKFCssiChQoUhAoUKFIQKyH9Ij6PhPXSfDFa9WQ/pEfR8H66T4YojTfGiM+EYgBRgK4tKKK6KMSKmC1GC0YLRgtWqIzYUJRwtGCUqEq5QK2wqpRxHR1WlAtXKJW5BVSjqlHVaOEqxIjYTs6Ww0ClhnNkGrnovOgFoSDVUzZczDNmBy5eLFtNRpa19cwqjUzUMbdhGmi5ZFxZMy3xWaMXyl0ARR3ljGigjiSTwFwBck1KbeneKIRRsmQAZQtsumllIuW958OtVrZuNTOSwGcs1pGbvdnYB7gaKSQD7bcKtWAwjSyBs6PDYBmznDFV+qbPqVGpsOPDS9cxkUVHfFW/7ydJDUznJxm1H8c8eiIYbZKIDLZWI4SkhvZEt3I9NhUPjMdPiGyjMY72K2EQa3W12t4Va94NkzYjGusK51BFpQAoCqoDSMeQ4gcrhiAMtIRR4OEZXmMpGlsOuYAi+hdrKeXA1Ys0WvE6Ab3OkQ+B2dMPN7FPABm+64qQGFnDAmTuNZZFVBZlPnX4npTr+nIPq4ViOeaWxI5Wspt4+nlSkO8kKnXCt/DNy8QVFz46cB7ap6nE1SZZ3TjykP9mbtnvXJljHfBcBoDHpexNzHIL3FuPDnXThlkcpJKSihihkjyyAg3tmDG6+Fvq6W4U+wO9OClTsiJoVOpvqpPO4S4487Cn6bJytHLCQVF8jXBuSpW1tdbZrdOfWqcMlji2mW58ks7uapkZsqENeLKJJo27W5uJAuUeaD54I1OW9+7fgAJjG7A7SGOLmyFCGILBPOTTiMvdFjrbhTtdj9iscr2A0ByjVgDwtxUgFiCDca8jakhiVhmV7mUzKsV5FAzk96NyQAFPZkjVdbAEjjUo5JPxFEml4cXN+n3Rj+3djNhcQ0Ta5SBe1gwNrEe8cKagVrW++yy2ElllC3YKEfu8VNwFVvNBCEcjqBasoAroNFl72PsZ2oil416nLUUilSKKVo1xBrESKKVpUrRWFVuJIRK0mVpcrRCtVuJJMbslEK05K0my020mpDcpRGWnBWiFai4krEgK9Wbj/AKswP2TDfBSvK+SvVG5P6twX2TDfBSsrtJVGIxOUKFCsYQKFChSEChQoUhArIf0h/o+E9dJ8MVr1ZF+kN/YYT10nwxROk+PEjPysxG1KJXAKMBXVxgBbqFFpVRSIWlUNWqA3e0KqtHC0WI0ui1aoj7rOKtLKtBF1pUJU0iAAlKqtALSoSp0Kyz7pYXLhMVNcqS8UIYC7c3IXnckqPbUJtjCyRSI7KxZswJXVuiqDzsoJ00uaNs3bbRK4LsIUzPkAFjLkHfPO4WwHto2BeLH4uAZnW5yrlAu5UaXDG1yTfXpXLa+M45nJ9H/B0vZ2XGsDivMTq4KN4csAAZGUquVbkKveBYHvErfQfWbxo89sNA88lrZY7DKTmkfvAAX9tvCnp2HMcVlleVFC5lIREFkIAsAth/CeNVLegMcUIC7NHEGmW5UkNIeBIA4cBQuJbY7kxsuWOaXCoaYvabtCIs7gM2eQZiA7EDzrcbWAA4AChFGoGp4f74VHyKS/op9FhDbQ3rOz8vkKwxUR9GoNJYuMClIISK5iMOxoT1CqtDTBuA4q2bLxvYEMltTdlbzWtwuOvHvDUVV48NlbW2lS0RBIubcOf40RD7FE1Spmw4VosXCWUmzAKVv5jDXUciLj0+INRLbBMMZaRs1mDarfLlOluq/Vt0NRW5+OMMqrfuOArDle9kb2HQ+DeArQpIwwsRoeVX211MqV4p8GZb57NafDSFSSigSouUls3muMvoAb01lMWvD28dPZW37S23K+NxGDiRe5FFIrDukXILFjwI4C3jWUby4QRYuZFtlVz3RwHOw9Fz7q3+y5vmP5K9Q98N30r/pGWorJS8kdrHkRceIuR+II9lJ2rdq0AWIFaKy0uRSbLVbiKxG1cK0qVrhFR2j2IMtJlacFaKVptorGxSiFaclaIVpnAdSEMtepNyv1bgvsmH+CleYCten9yx/w3B/ZMP8ABSsTtZVGJZF2TYoVwV2sImChQoUhAoUKFIQKyT9IQfMYT10nwxWt1kv6QI+YwnrpPh0XovjxK8nlZiYpRRQC0cLXYxiZsmcC0oFoAUdRVyiVOR1BTmOk1Sl0Wp7RRkKxrSqJQjFLKlPRcpWdRabo7SC8ZCrcjMVuSBzU3sbnTwABvyA2ipIWMX77ANbkl1B18SwHtqTSHhbQAaDw5VQ/HLbdJdf79CS4VkHtMPHHILZ0e9mFgys5t3hwtc8utWrydbGcfKHjfJJhoklGgbiJOCm4uLWB5ZvGofaOP7GSJ8ofsnWcq3mkq1kDeF8x/hpxs/e1ocRi+zQL28SoxbUgPrYgaK3eOmtvZXP69Pe4x9v3RqaNqrdWaHu9jnlQmQl3ewsTpqTmIA4a1Rt6Nky4WeSScoe3djH2dz3UsLEEXFsw/lTnB7abD4B3JKugkykaEMSbWtwNqSwcMmJjifFStIUjtmc6hTqQT0v/AO6CzPYqXTqGY43LwlNxGPIOgJubC386e7JaXNrfKw5Amx5HpxtVighLQTS4WGMiH+8GeR9eIjvoo6njUbHvliY8K0rpGpEiRxrYKG0cv3Ab90KAbcMwvyrPnf0CG9r5ZZNjbLLA5tLAfhUiuxrg/jVV2Tv+7qbqnMkBbe43q+bhba+URzO6aIpNr6mwvah8mBxYYstRvqUfa+wJu0ORWK8bgcNKY4XZWKVj3GI55hbh06n8as+297U7RVzFM4LXVCQBrbzdfC9VndzaWJnxqRzYkxw3YtJcLYKo1GYWOpAHGlilK6Q2ZQj5rLtu3snEefZiBqVZTcX4lfDwrUosV8yHIuQuo5krxqr7vtKjAFg8V+7KQV7QC2uU+afHg1r6Ea2OEhzPGeAI/wCl0BuPaH91Ft2uTKzJbvt+it4mBPl0WMjbIJYTFMGtbLdOxJU/WLArpr3l6Vje0Ji00rHUl2J0sdSTw5VtG2NlxYaJmLnM4KhnVpBmcXIy9DY6Vm+/GCiEyNG12kjEkhCkI+b6yEk5b8COWXxrZ7JyRjkceraKc0P8Np+pXnU6A8tLdNb/AHkk+2iFKWVK68Rrp1ClTM6xqVorLTkrSbJTOI9jciilaWIopSobRWIla4VpxlopSn2jWNilEKU7KUky1BxHsbFNa9Obm/q7B/ZcP8JK80la9Lbm/q7B/ZcP8JKwe2FUY+7LcbJkV2uCu1zxcChQoUhAoUKFIQKyby/D5jCeuk+GK1mso8vg+YwnrZPhijNB8xD3Ks3kZiyilgKTUUsErtooypMGWlUFcRKWSOrUis6iaUrGlBFtanCR/fTiXJ2JKdQrRYo6eQxjnTNliI212mb+7MYHojIkf77+4VNLB01plsOC6OW1zsCfQyKx/MafQrbDm5sUDRkk28wEFr8jlBPtoPfsW5+5c+eEVzHujBnY91myLccVjDMfE3tHb/Getd3P2f8AKcW0cq3eUlGuSLSBXJHoHDnwpvj8bFFFDHYO6R3II0DyqGBPgoK+4dKsW60sOFkwM7RytYTMw0VnlC51ku5AyEFtb/UFc1rJyfl+vP5NjS1F/gab2bJeKQYUJkCL2hW9xbVr5r66AGx171NTtN0XKOHD/wB1I7uY5sbPisS+rNHiGA1AF1LLlBvqACPYKb4HZ/aE8KFae1XyFY/E7H2xMfC1hLGSf2gbH31F7/uhWOOKMLdixawzGwAANvST6alk2fl0Xj6Kjdr7MPZluJXvE8Tbnf2UA53OmaHd+GiH2PgAiEnmK0nyTYoASDhqPwI41R1iuoHgPvq17iQMstraaXojJUaRDZ4Gg29+wHhmMsIBVjdktpc65l6XPFaU2PvPly5okuvO2unp51dttxJJE4sRkte/O9UOTAA+nwoTIqkWYW5R5LDiN5ZMSy2GVV4AVcd3r3ueJUAn0G4/E++q9unsW44e01dIoAjADoaIi7XJn6jariipb44d5WmRHF1j7REvqJIhm4dGFxVD3igtBhL6nI+v7t8w/MffU7t3eJYtozSG7BGOg4khcgXXkTa/hUDtjFmVcOL3KYeJW8HIzMNPSB7K0+xouepUvpdi1su606i/VKv2Q6C1ddSfGnIgo3Y12bZzqYw7OkXjqQkSkJI6YlYzKUQinRjohWmoexErXBHS2SgV0pqGsbMtEZacEUmVpqHsbZda9J7ofq/CfZoPhJXnErrXo7dH9X4T7NB8Ja57tpeCPuwjE+SXFdrgrtc4EAoUKFIQKFChSECsp8vQ+YwnrZPyCtWrKvLx/YYX1sn5BR3Z/wAzD3Kc/wANmNolOAlERadhK7hIyOrCJHSka0dUpdI6kJo5HHenMada6iU4WP76TY6RyOOlcWloXI45SB6WGUfeRSsMdLTRX7Nf2pUv6Fu//ZVM5cE11FNmQ2MgHASZR/BHEv8AL7qYbxTGEMAM/bsuSMaljZQ99PNNoxpzY09O0UgjkY2LmWQJHcZndnKoOouRqel6G7okbEidzmHew6EixEqjtWcDgLd9Bz87pWPqcz8kev6CMarxMjNhbrqMPKZ4u++FmkDsMwBPY9mbHg1u0Fv3h41K79bOh+SxEMBPHHeZQ5sqDug97hckjx142p//APIf6pi5Jb9j2UcSHLqXUL2gUaXIaUeHd1qPkcYvEtE7kFosMgS11Uu4uW5FwgNzwBZuNqzHDdFx+4esndvcV/yby2xJjtdZAUA/eZGW3+ce6nuwp7NY0ou7cuGlhnhVnUSkkLqUVG72c8uBHspDEQ9ni5VXgsrhfFcxKn3EUK04qn6WH4pxvw/Ys4UGiYh1ijN/rAi3gRr91CCcBSegqt7TxLyPYa29tZmSDcrRqxmlEsez8RhI4YyMryFgsiEgOBe2gIsQPSNKumzoIox2saq7HzVzBQelyeFYtDgpmlGVGbKQfC/pOgq2YbH4rPkEJAC6NmFr3vw99KTqrIJSmqSL5t7bi/JyGjCSvoyXzZdf2hoeFVzZsYkfpwv6KZ/0bimAZkze+4vxqd3YwhMuVgBa3W9ybe7+dJwc5JjxnHFjaS9y77Dw+WMUviWAYMeCq7H0Af60vEmVbCmmKdS7I3miJmb0MbcfQrUSYrlcm2ZjitjRyYmbFEN2CxdoQ4/tJnDAFRfgWKi17VV9k99COaMYyPRw4+n3irFiduyY17DKuFhYiJVFhI4uO0J5gA90eN+lQuCwxix8ifUmTtVHRrjN9+b310PZ2F6e5P1BNdq1nqC9P7Q6GGrjwVLnDU3eGtlZbM1EQ8FItHUs8OtNpYatUrJJkY8VI9nUi0dIPFU7HsamOiFKeMtJMtKxxoy0mwp0UpNxTDpjUrXordL6BhPs0Hwlrz2Vr0JumP6hhPs0Pw1rn+2/JD3YRgfLJYV2uCu1zYUChQoUhAoUKFIQKyzy7D5nC+tk/IK1Osw8uI+ZwvrX/JR3Z/zMPcpz/DZkMK08VKSiSnKrXcmUcjSnMMXsokYp0qUhHY0pzHFQijp5DB0qtscEcFdxl1aEDVmdggPDN2bAE+AzXPgpp7DBTqVpI1eRAhVIyLXuxmcqsS5OQN+J66c6C1GZRRbCG5mdbajkfEskYZ1gMpVkF7M51lkYc81x/wDWB6NEXAjCYFCbscOEnfmWZGDy8eJa8g143qM3FwzpDIuVCmJnA7S7do6YQAynoUaS1uZztTjePaIxebCwk2OUmQEBXN8wAY6dmFUsW4cDw44m/rJhc48qKK5tcs+z0hjJCRI0pAuWlk70kljyjRGOvNiLXsKeeTeVp8UqlVXsIFLEDzsqiOIDwGZ2J5mpuDZROFaaVCkXycIq2Oed5bKGAU5hEWyBRfM4uT5xzPfJ9ssLLnyhScMUsAQFCT9mAbm980cpPizW0tUXJVuRXN0nFk7s/Cd6dCNBKxt+7KiSfi7VQt69nmHGDNrnjQ365R2ZPuQVpuDT+sYm3D5j4bfyK1SPKjhnaSNkBtGjFrWsASGJPjYe4GhM83KJboZbclfX9EOpNrDnalvlHyeF3jRZJSLANoLk8yNajsJizz4i1qlsKQ4s1ZU5tHTQqSoiMNtTGyf3UZv5vZCwt0ve9PMNHtEsBnXje3Zr7+FWXCRKBy0pfCEtKbObW83x6j/Sq5ZVLogrG9i55JHC7LxXY/NyKZiBqyAIOF8wXiL9Nab7vQYhJwJwhYNYtGCFIB5eFWLAy2Apwi3e/K3+70Sqkk1wATySTkpepJyTAAk8OJ9lVDbWHlkws7Asr4qRYj0igUkfeoa/UvSG/G8pW2GhuXss8zD/AJUKsDqf2nICgcdamMO8jYODtlCuyKzKL6GwIGvPr4k0Ri86MnM+6xuXqVeHZgRVRRZVFh/r486jNtYYrNhZFW+WRkfwjdLE38DY1dDhvCo/aWDJCWjaS8qAhQTYFhZmI81bga+FbffmFCLTvqMGwppu+H8KnJcMQbEEEddD7RTd4KvhmLEQcuH1prLBU3NBTWaCi4ZSVEG0Fr0i8NS02Hpo0FFRmMRvZ0k8dqkXhpvItWp2IYutN3WnsiUgyVIkmNCNa9A7qfQML9mg+EtYEUrft1foGF+zQ/DWsDtvyw/ITg6slRXa4K7XNBYKFChSEChQoUhArM/Lat4cL61/yVplZt5aB8zhvWP+Sjuz/mYe5Tn+GzKY46dpHScS06VK7lsyjkUXhTuOKiRJTyCOq2xxSKPWnkUNEgiqQgioec6HFMJhcxAzKmouzcFHMkDjYXNQe9k6xLEkb5p5laVjmskaMxSBuA0AYyXa9sg4VMbbxiYfDSSSEhbBTbicxtYD9oi9qynElsTMztpJMxKxrayhdSW6Kq6AfzvWHrJOT4f4NHSy2W2i37MxJMIwuEDOQh7Q517IjNmchmt82bhjewPPoXGA2V2uIhhCxzrl+UhMzWxT5jHcysuZ4wxe2gTKG0sbs52NsLEvEiHJFDIUiAyWLFVdrhR/yzkYAsD3mLWN71Zdhu2GkxTiEyHtIcKMk2ZmeOJWCKZApIJl5WCheAC0HFd3HanfuPqNR3s91V7Enj8I8aRTlS/Z5pjE0gAWYjIoOh7TKWIBHO1gL3C2wtnmF2RmzGLDwRs50zMWmlc+Aub+ApJsbK3YwvFM7BvlEl+xAIRswA+c0TtWjAB5JzsaXwGCed5jIAkZlCtGDmZ+zRFKu40CZs1wL3uQSBcGryxpg2XJ3jtId7GGYPLymcuvI9mFWOM69VQN/HVUk2nFPteRHdREuFdHvwysrXPS9jm9FutWnaO0S1ooAJGa6uykERra1zyv05Cxv0OL4LExx40uGBWRpS12LDJnZVBLaksiZj6waDhTqNwk3+CzSx/yX7iuJ2YyMUBuY2K5hpmA4H0EAH20WHGsrBbmx4dR6KmZowhte+U9nm5nKAyX9MbLXZ9lJMASCGABDLpw5W51hvJtltkdOsdxUojTOzMFLXB6EjperBh9lWQWextfib/78Kr52ZMmgs1tcy3ub9dLjXp99Povld9E00sdePPjx9vSlw3w0M5zXoXrY8th3yOmhOvj4W/nRttbxlLR4Ze0nfzE001tnkJ4IutyelVWBpwVDFUuL2PeZeJ80G3sJ/8ABtO7WCRWsNWbvMxN3a3Mt6Tw0A5CtOEPDZnZJvdYzwO7yxvHhmJlllb5bjZDxdU8xNdcpdgAvQNVoxz5m9A/HXhy/wBK7gdgqk0812LTSI2p4CNbBBf6uYubeNArepYutmXrW3GhBY6j8dt44fE4aFVU/KXcMTe6rEl7rbnmZRr1qZEdVSaEzbZX9nCYfX1k2tvA5cnvolVJ0wLHcHZPYmMsxbmeVM5YKlctIyxXqcJ0S4kQskFM5oKnJoKZSxUbDILp1IaWCmMmHqamiplNDRsMg5FSx0zkhqWeP3UzaPWjISGI2aPSmrprUliVpm8dXxYkMnTWt43W+g4X7PD8Naw2VK3Pdj6FhvUQ/DWsPtvyw/IVp+rJQV2uCu1zQYChQoUhAoUKFIQKzjyyD5rDesf8grR6zryxLeHD+sf8go7s75mHuU5/hszSGPWnKR1yOPQU4jWu2bMsPDFankMemlJxR8KfQR1TOQkKQRVIRAKCWIUAEkk2AAFySTytSWHhqnb67xB5fkqX7KMg4ll+uwuywg2IGoN+P+Ws3UZdqL4Q3OiX3uxWHbZiYk9q0k8jDCXVlRFjuO0ZeDXBLi+tythoahtwMFHHJmeJppMvdWMq1r8VcXJIWyixFs17kkVbdj72ttHBPhZ4VQgxIrqgyZXPcyL9SQBWOZdAqlharbhMNFh4zlVIo1BY5QFUAczYanx1PtIrGjJ25TCMskvCisbX3gxqLG5wKxgSh1EuJTO5jR2tlRTqQDw1uQBxou7EONbNMypGZJJJAOyaYo0hGe1pFUsQFFzyXLoOMpjWaWVnlGRUiCxxsADF8oYqXbpL2MchOvdDW1OY1YMDeLCZiLEI8pHQtmky+y9vZSc0o9OWDN3wiC2dgMVK7yHEzDM3ZgpBh0BSIkXGcta7mT8aU3c3e7bDq88s0iyGSQoZWCsHkZhnCZQbg6ixBqWxmJXCbPLO6oI4LZmIA7TJpx4kseA1NZxjvLbDhcPDBg4/lDRxRoZHzJHdVCmy+cxuOOnt41Xvk14SyOOy/wC9W0YsBgJMuSI9m0cCABc0hXKoVRxte/gL3rAlxWWUOgC5WUqOPm2tc8STbUniSaR27v5Pj8SsuJIsqlERAQiA8SASTcniSenSugVXdKvyaengkr9TScHKs2DkkZQZDKt8o7qqxLqQOQAJS3CxHSjQwW9HIH+VE3AUPhiCdHzIfDQAfeL0Xau11w/dZSX5gW0sbH7way9VjufBq6XIlFpklh111/C9Ibe3oiwqAaNK3mpbh+83QVEY/fRBF8yD2h/aFsn/AJqh4yRncu5LMTck8apxYHdsnlzqqiXnAbXZ2zG5J1JY9eJsDWmbtRlY851JAIHC19AAPEkVkm4eBeeW7D5tDduhbkt+dbdsqE3UaW84+zRfvP3VqrImqRnZFStksosLeyoHBbXD4rE4cgB4DGRY+ckqBwbcmBuDy4HnYOd6N5IsDhmnmOgFlX60jnzUUdT9w15Vhy7ekvJPI9pZnaVyrFbZhYBTyCrYD/DV+kwPK3zRn562m57QxqQxPLKcqRqXY+A5W5k6ADmTbpeH3S2bIsck04tNipDO684lOkUXpVAAfG/SqBsTykKVhG0i7rCUYMADeQglJJl+uyjgBz71ibEaxs7acWIjEkEiyoeDIQeXA9D4HWnyQni8MgdxtHStEK04ZaTK1FMHcdvI1eO9MpoakmWkpI6vjKheYhZYqaTRWqWmhplMlHY5iTrgiJoqYvFapiZKYzRUfjmOyKxC6UzkS1SkgpjiFoyLGI6RNa3Ddn6FhvUQ/DWsUcVte7X0LDeoi+GtY/bXkh7sK0/VkmK7XBXa5sMBQoUKQgUKFCkIFZ95W1vFh/WP+QUKFHdnfMw9ynP8NmeItO4xQoV2kjLH0UdPIkrtChJsmF2/tI4bCTTLqyL3fBmIVSfQWB9lZ3uJsxJppJJrsq55HHNkiQSMAb8WJUG/K+utcoVial3NIKxLwtmk7k4VnkadyLyLHPYcA86MygdFSEJGP4qtyR9rOVPmYcocv7crLnVm/dRSpA/aJP1RQoUNlZS/MyPeLtcRl5STSX/wxDsbf9EMv/61Wd+fLGkPa4aGBnks6M8hCoOKkhUJLc+YrlCq6tpEsStsyTejfLE4982JkzBb5UUZY0/wp18Tc+NQGau0KjLh8ByQUGpjZGPPmNrpp6BXaFUluN8mq+T6W8BHR2HvAP4mi+UXDKJEkHnOl26GxK++4v7a5QqmfUKj6lKcUps7Z/bzJHe2Y6nwAv8AyoUKhPoyUeqNL2BljdIokCqo06k9T1NzWk7Lj7pPU5fYvdH33PtNChVWndxZLWKmjDvLBtRpNqFGJMeHjjCJ9XNIgkZrdTmUfw1R8VtEtxF11JXqEtcX8SQPReuUK6LT+HDwZE+Z0F2TMZhiA+pZc/hdb+7wou7e15cPIHgkeJr8UNrgcmHBh4EGhQq+Hi2p/f8AkT6M2/dTyltMRHMl3AuzLoCOo14+H31fQbgHqL0KFB6zHHHkqKoF6oIy0k60KFDop9RtOmlR8q8aFCi8Q8hlOlR8yUKFaGNkhnOthTDELpQoUdjIsYulbRu2P6nh/URfDWuUKy+2vJD3CtN1ZJiu0KFc4GAoUKFIR//Z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794" name="AutoShape 2" descr="data:image/jpeg;base64,/9j/4AAQSkZJRgABAQAAAQABAAD/2wCEAAkGBhQSERUUEhQVFRUVFRgVFhUXGRccFhwYFxcXFBgXGBgXHSYeFxkjHRQYHy8gIycpLCwsFR8xNTAqNSYrLCkBCQoKDgwOFw8PGikcHBwpKSwpLCkpMCkpLCksLCkpLCwpLCksKSwpKSkpKSwsLCkpLCksLCksLCwpLCwsLCwsLP/AABEIAOkA2AMBIgACEQEDEQH/xAAbAAABBQEBAAAAAAAAAAAAAAAGAAEDBAUCB//EAE4QAAEDAQQFBgcNBgQHAQEAAAEAAhEDBBIhMQUGQVFhEyJxgZHRFTJUkqGxwQcUFiRSU3OTorLS4fAjNEJicoIlM6OzQ2NkdIPC8UQ1/8QAGQEBAQEBAQEAAAAAAAAAAAAAAAEDAgQF/8QALhEAAgEDAgQFAwQDAAAAAAAAAAECAxEhEjETFFFhBDJBUpEFgfAicaHhQrHR/9oADAMBAAIRAxEAPwD2LTuk/e9B9WLxaOa3KScBJ2DaeAXmdo1vtjjPLlvBjWBvVIJ7SjfX10WXpcB6CvMrqym3c0isGkNabX5TU7GfhT/Cm1+U1Oxn4UO1dO2dji11ekCDBF4SCMwYXHwjsvlFLzlMlwEnwptflNT7H4UvhTa/KKn2PwocGsdl8opecnGsdl8opecmRgI/hTa/KKn2PwpvhTa/KKn2PwocGsdl8opecl8IrL5RS85MjASfCm1+U1PsfhTjWi1+UVPsfhQ2NYrL5RS85P8ACOy+UUvOVyMBH8J7X5RU+x+FP8J7X5TU+x+FDnwksvlFLzkvhJZfKKXnJkYCT4TWvyip9j8KXwmtflFT7H4UOfCay+UUvOS+Etl8opecmSYCQazWvyip9j8KXwltflFT7H4UNfCWy+UUvO/JONZrL5RS878kyMBMNZbV5RU+x+FI6x2ryip9j8KGxrRZPKKXb+SXwosnlNLtPcrkYCYax2ryip9j8KQ1jtXlFT7H4UNfCqyeU0+09yca12Tyml2nuTIwEo1gtXlFT7H4V2NYLT5RU+z+FDI1ssflNPtPcn+F1j8ppfa7kyQJxrBafn6v2fwpeHbT5RV+x+FDA1vsflNP7XctWxWxlVofSe17Tk5pkYZ9aAN9VdYqlR/JViHEglj4AOGJa4DA4SQRGRRWvPtVf3lnX9x69BXaOWJJJJUgMe6D+7D6Qeorzdeke6D+7N+kHqcvOIWUtzWOxNqjp97dH2ZoDMKTRJa0nbnIx6UUaH1hpABldtM3cn8mMfQgfVan8Ss/0TVq0aQLmhxIBcASMwCYJX2lSg4LB4NTTDS1WugyLrKfOBNy4J6sIHRgpHaVsz6d2rTYGPBEkNgxnlkqtbQVlpcwse8ib1Q7ABMnEQ0jCQNoQNdkDoWNOEKt7XwdOTRvaQ0bQa0hhZcdi080nDcdqxmWVhBxYIHWeMdmCrlq5IXsjCy3M2zppA2DsCsULXdyA7AqiQK6cUS5qU7S0nEAHiG9y1bFpBowLGuHQzuQwKsKelaiCJK4lTTOlILnUqFTINB4tHcoaur7HDJs8AO5UrLa2OwhXeWcwXmmf5eHQVg01sd3Mm3UAxpa9gLd8CekFDtqsYGIgjoHpRVbrex4zuu2g7/aEOVqhEjfnGRXopnEilQay8LwETjAxWrbdPOBuU3A0xBBuAE4bZErMcwbEzhwhaOKbyc3YRU9aHFjRdpyMJLc+PStHR5rufT5RlO64yYAvRwwQdZ6l0zj1I00Jp2zm7fc9rxhBMtxwzhYVIKKwjtSvuFtKwNgQ1p/tb3KnWtFNtXkrgvxeHMEEcMNiq6U065gDqbw0DYQDe6NoWbT14YDecJcNgxEdJyXkjSk82uaOSCujYmkc6mwdTe5eY2ZoFt0iBgBbHQB/QzJFj/dFpHC67phBmhbaKtot9QCA+1uMf2MXnrU5xV5KxpBpvAX6qj4yzpP3XL0BAGqg+Ms6/uuR+sUdsSSSSpAZ90D92H0g9RXmwGP63L0n3QP3YfSD1FebtzWUtzWOxxqnT+I2f6JvtWm6nxHaq2p9P4hZvoW+1a/IE7JX3Iv9KPnPc5tWk3vGJpght2QBeukZAmbsjOIOKzn0dxB6P1wWg6z8CFEaKsUo7Bsr2fRVSp4jC6N0TnHtStug61IgPpkTltHRIwlWA0g4YcRge0Lmq2Rm4naDkuru5MENp1erMpcq5oDZjMTjkSBsWaWrUp1XtBAcQDmNhjeMlXrUeEepdJv1BShcwrBpLg011cHLKhGRWjZ9PVGwDDhxme0LPuro5RHXt/+KNJi5putdOt48tOwnEdox7VkWqhB3jeF09o2KMtSKsLkEJoUxYtyxak2irTFRoZDoIl4kg7cMlZTjHzOwSb2By6nAW7btUbTSzplwgmWG8IGeWI7FjlisZKWU7hprcZjSSAJJ2Lp1jfJF0yM4E+pJrUXaI03To0QA7nGZM44Zc2MlzOTjsrhK4JCzQRfBaDvB9qWrDAKlsDcvfToxn+Cnt2orbrSHAte5z2nMEN9E5IZ0G5hrW00xDDa33RwuMXg8ZJuKuvU3orOAz1S/eG9f3XI+QHqkP27ev7jkeLwI3YkkklSAz7oH7sPpB6ivOGZr0b3QT8VH9Y9RXm7DiOlZS3NI7GnqVS/w+y/Qt9q2DRWfqQ3/DbL9A32rULj8hy+vGWEeFrJTq6WqOcG0xzWwdhGEkuJdgR04IjsjqFRjb7WNdAwiNnFYLbK0ZUzmM8ThO87IHau75+S7sUnaW2CQTW+S7pbR9IeJn04LEfRWjyziMZjcf1goTTXcLpZDyUHUVG6ir5prg01pclijVs0bj0GQrmj7DTdg4kEkY4YDeAc0uRXBpo3dBBGzUOkQCXv34XRh2YLH01qlyJFxxeCCYI52Ebs856ip7Pp+uxoaHSBlIk9qgr6QfVPOeARkSCPUsYqonl4NHpawjBdZxxUXvck4DPJFlirbHmm4HMSMfOhTMs7abm1KLAXA3gCRgcZAh2Ix6lrxbHOkxxoepZbr6tOnJJgOAcDvxBieBRDobSVpqtJY2iADAaS4QNmAGWEKW2adD2hr6L4PjAiR1EKnobSIpkxltB/Wawk5TjeSyd4Tw8F+po61ucTylKPkm9h0EALE0pqhVqPvNDbx8bEDHKQTmi+npSmRN7q29iq2vSYnmTPALKFSaeEdOMTz21aAq03FrgJG4gqDwY/cjWuXOfeLCekx2mFRt9AOf8As+aDGDjiD1DJeuNV+pk4g9SsFODfc4O2Q0FvXjKy9Xad2paxh+9PxGXiMRFUsp4en2of0GIrWsHP30/7rF5/Fu8F+5pR3DjVH/Pb1/ccjtAmqH+e3r+49Ha8CN2JJJJUgMe6D+6j6Qepy84o+M3pHrC9H90E/FR9IPU5ecUTzm9I9iyluaR2CPUNgOjbJ9A32rYqPaM3NHSQgrU97feNny/ym+1ar3Ru7F5Z/V3FuKht3/o82g3OVaWucDLW+MQCQOmAqbtL0t580rQselabGQ/9ncgXYwfAuuewRLsRExB3oXc45jDHLdJwHGMl3W+o1IKNrX9Vbb+S8Oxpu01S/n80qF2naO6p1M/NZji7ionUncVivqlbt+fcaEbQ0/Zdorj+xveuzpywxjUrA8aeHoCHnUHcVE6g5dr6nV7DQjc8M2YnCs3rDh7FKy3WckfGKZB3HEdRiUMvse8ehV36OG79da3j9Ul6pE0IOG0qLvFrN9HsUbrMAc54hAjtFblx71e3Jzh0OIW0fqa9V/P9E0HptLRlAjGoemRs4Rkk7QTZBa5zgdrWT6l5my212mW1qoj+YlXqeu1vbgLS48HNYfW1d8/HuXQg7dosh2FUBvyje9IChfZqhdF4P4yMuk4oSHuh2yLr+SeNxZH3SFcZ7ptSIfZ2RtuOLfW0rWPjYepNATUtGVziBGO0gdeOxS1NF12EYgk7A4SOnL0LEo+6pRnnWeoMIwc0j/1UzfdFshzbVHCD62krteJi/VF0G9Tp2rK7e62+uVGbFWeSLpG+CN6xhrzZC3x3Dbk696o9KhGvVnYQ5nKE45Rj2laRlq8tvz7ksbtfRjmQXFwnbIOWxA9h/erdJn42/H+1i3PhfRq4udUbhMEA+qfUhzQVoD6trc0kh1qeQSIMFrOxZ+IT0q53T3DrVA/tm9f3Xo6QLqif2zev7r0dLyo0YkkklSHkmuGkXHSlopHxW0KbhwMDCeMnsWXSPOb0j1rZ13tjjpGrT/hFFjo2EwMTvMGFjUPGH9Q9YWT3NVsZ+rdriyUBjhTGXXxW3Z7TIwaTGfOjedvAHs7QbQ9tihTG5verot6+Y6dpNmIYNccYpxswO3HtyOHBdOqxiW4f1ZbPaM9yEBpE8OxONJY4+xThrp/r/gCnl/1Kbl+I7fyQ23SvEqRumDvWLosgQ8sOHb+STn8QsDwsF03So2KcFg3P1kmuD9D81jjS/wCpXQ0xwCnCkDUfSHBcmgOHZ+azxpfgpRpPh6k0SQJnWEcOxRu0dwTjSXSuhpLh2yr+sFU6L/lUb9E/orQ9/ncOw+1MbQdw7FdUgZD9EHgon6KK3g6dyY0wdo9K6VVoA47RxTe8N8ohNBu/2JuRG9d8ZgH/AHkOK1NS6cCv/wBw8fZYrLrONonoTaqtHxmPKX/dYvV4eo5No6juaumazmWe80wRVpwccPGBOC9eZkOheaMMMOG//bqdy9LZkOhe9FZ0kkkqQ8j11b/itU/8hvqasuj4w6R6wtLXf/8Aq1P+3b6gsumecOkesLF7mq2PP7A53JthpOHtVsB3yCtLQmr9V9npODCWubIM8SrvwcrfNekLNt38phqRg3X/ACR2hdCm/wCSPOW4dA1RnTHaFGNGP3M84IlUn5Y3/YmuPUy2Un7m9v5KQU3fy9p7loeDan8o6wkdGP3jtaq6FZ/4P4Y1x6lJrDw9K7u74/XWrQ0U/ePOCXgt/Dzh3rjlq3sfwxrj1KwI2R2fmug/gOw96tDRjuHnBMdGu3Dzh3qctW9j+Brj1IBWO5vYe9dcuZ/h7PzUg0a7c3zgn8HP3N84KcrW9j+Brj1Offp4frrSFvdsj096Xg6puZ5wTeDav8g6x3pylX2P4GuPUXv92/0HvS8Iv/QTHRdT+Xtam8FVI2ec2FeUq+x/A1x6jnSL95XD7a75R/WzJP4JqcPPCXgl+5vnDvTlKnsfwNcepwbW75R9HcuffTvlHt7lYOgK0+IOshN4Br7GDtauuVq+x/BOJHqiv78I2nznd63tRnSyuc5tL/us3rJOgK8eKO0LW1IolrbQ12YtDwem61dwozhmSaO4yTeGFYbzD0n/AG6i9MavNAOYTxP+3UXpYW6OmOkkkqQ8n16sp8JVHiCOQaDBEtJyBEyJgx0LDa6COmfTitnXnRNTwpVrlhFP3q1gfBgmcROSwyVlLc0WxmaL0ryFJlKpRrksaWktplzZF6CHDNvOB6ls0db7OAAbJaTAE/scyARM3pGc9MboUIKmpUb0xGAkk5RIHtCx4UW7nHDRBbda6TmgNs1pbE/8DOThJmThHp3rEGlv+RaPqvzROLGYvS27MTOE4YdOKf3mYnm3Z8acJ3dK9Ph5Pw7bh6nDoxYMeFP+ntP1R70vCn/T2n6o96I30YAOBBmCMsDBXIXq56r2HAiDvhYfMWj6o96XhcfMWj6o96ISEk56p2HAiD3hYfMWj6r80vCw+YtH1X5oihdJz1TsOBEG/C4+YtH1X5peFx8xaPqvzRJC6CvPVOw4EQZ8LD5i0fVfml4XHzFo+q/NFELoBOeqdhwYgr4XHzFo+q/NN4XHzFo+q/NFl1dtCc7U7E4MQR8LD5i0/VHvVixabLHte2zWglpkA0CR1hEdqrBjHO3Ak7cGtLiYwnAHDbgFk2arbxTNcUwWyDyBd+1NI0nV+UwMDmNm7E8E5yq+hHRiXKuuINPk/e9riQZ5Azhexzw8b0BcDWhsz71tn1J3ytizVuUYx4mHtDh1/r0Kam+HRIkgkDCYGGA255rleKmtrfn3Jy8X1MF+sktj3pa8s/e5nZtnh6VY1YszmtrPex7OVrPqNa8Q8NIaBeGw804Iho2xpuw4G94sEGYxw3xwXNTvXFSvKorM7hSjB3Q4cAw3iAJzJgYteM+temBeU6QsbqtNrGMNRxr0zdHC+ZncM16sFkjtjpJJKkBr3QnAWJxOV5vpw9q8taZyXp/ujsmwuG99P7wXilq0O4c4GOgke0LKW53HY3YViy2q5MtDg4QWumIkOGLSCMWhCQslYZGr/qdyc2a0b6v2+5ChodKi6WClTDTJIHKZ4Q6S+ZF0QJjPBSP0q26GNpNuQC5pLzL9rwQ4EdGSBOQtG+r/AKnclyFo31f9TuQBjarXfDQGtY1swG3tpkklxJ9OxQBCvIWjfV7X9ybkLRvq9r+5AFoCUISFK0/Kq9r01y0/Kq9r0AXwugg2LR8ur2vTfGPl1e16AMl2xBU2j5dXtel8Z+XV85yoDYLoSgcPtPzlXznJX7T85V85yAOwuwEA8pafnKvnOT37V85W85yEDq22YVKT2ZXmubxxBaeuHT2KhZTUvh7rM33yKPIe++VcGXAzkRV5Aj/N5PDONqEjVtPzlXznd6XL2n5yt57u9W5LHo9IBoa1ohrGhg6AnbRaXX4F4NLQ7CbpMkTunGF5yK9q+dq+e7vS98Wr52t57u9LlPSKNkY24AxoFMEMgDmgwDd3SAMlZ2rzAWi1fO1vPd3q/YDaHYur1SBnFR3pg4KXFj13VSn+3icWtLiOB5rZ6ZJ/tRkvPPcxH7Sr/Q37xxJ2lehrtbHLEkkkqQHNfx8TP0lP7y84s9AF0n+HIcSTJ6YEdZXo+v37mfpKf3l59ZBi7q/9lm/MdrYZwGGGZ9hPsVa12q4QLjjt5vSR15ekKHRNi5OBec6cXFwg3zeJE7endC1HZRslUFN9oim58HAExt7fbwT2S0XwI2yJBkGHFstO0GJCtARl7FHSpxiIgwREccZHShDOsmlBUcW3XAjOTxunZ8qR/apn2qKrWEZtvZxwgDap3sJeCHNhs324SScjhkntILhdDgHEc0mPVMkZoCrbLUWMDgCZIEDoJ2AnYpqb7wkCMAc5zAOfWrDnwDJAGGcRwzUdBhbtBMkgjccQOOGCArWW0FzQYgkuETPiktzgbQm9889zCDzW3pnDHAYdIcI4cVNTZiXXgWkQAIwIzy2KSrzjmJBBOUkDZvnEYoCpa7VcLQZ50xjGRAA4kyexTVHQ0nGBPonb1KWrJbdBAzukxgTt7YSabrcYyg5R6eKAhpOvARtaDvzxVayWy/OBwI2zmXCDhg7mzG4hXqQgyDnBGWGzZxBTESZERJkYZno6CgKb7SRVDLrjzZJBwE3onD+XftTWq2XIBDzInmjoz7VeqEuwwmMCYyGycyuLS8hpAIGIxIBA2bezsVBWpVL4mCOBzVqnTUdKmRgYJ2kZSrDEBBbJaAYJBcG9pAOzZPoUVrrXKbn/ACTvOOMRgCdm5W6zjBAJE4GPzXN4tBEkYQT7TsUBBUqQxzsro38AYmOrJVX1MGVAIJ5MOG0tqQ0tO+L0jdHFaFOWjMkgGThJneqlrpkMAJLv2lMyc8ajNyMBt7mn+ZV/ob94r0Bef+5p/mVv6W/eK9AVjsSW4kkkl0QHNfv3M/SU/vIAsGbp4ety9A19/dD9JT+8EAWAYu6R63LN+Y7Wx26njwGPoj2qvbNHsqQTMjDAxh0qx75a480tPOgxGBgmDGSVYkBu4uGMccuvLrQEAsY5MskiRAIzH6G1cWKzBkNxIYIg5wSSBPDLqVlzsHGJgOwAnsG1RWN7nNbeHOjHAt24CD6+CAgp2IMqOhxN83oiBgZJjfzh+eaVrsYLm1JIuhoLYGYdhzswJKkpV3lzw5sC8A0xEicezEdEHanq1XNqNF3mlszdJmSZk5NgQqBrRY2vYGknAtOG26QY4ZJUmggzMOEYZjCE1qqubTvht7KREnj14+gqRhJnASBiBlIbjHWgKljsdzC8XQdoj+ENAHCAnqWAcoXtLjenPISGDf8AyZ7ZTaPtD3sF9t0ydhGEA7eJI6knWh4quaWQ2DDoOwNwPGSY347kIT2mzhwbiRdcHERndN4QdmPqXFaytfTcxxInaOmY/PgodI2iqwtuMvAgmYJxkRlngDhxCsVHG44gTExuzMHowHagI7PTFNovElrQBxgTu2ifQq1jc28WteXS4vHNIiSXEY55+hXKDnODRGN1pIE57QuKdQ4zB52GGQjL9ehAc2m0sDsCZjFt04GBkRgR3ru0Oa1nOJBBA8UmezI4elO8uDhkBdxBGeEgjcuLUTcnEZYjMHDDiTOSoB3WrTpo0pZm4iOl0gSM4AY4xtMbJkOsuslek4PFQugyWkCCNwgYdSPNY9CC0sIxBywiQRiHAEwYvOBE4hxjEBCVk1DrOfde4XJxgPBj+9oDf1mmCB6XMtFna83xN2oLu2IIBHp/+KWtQbUpODrwvc6QMc70Qdq597upUmtpiYIaMDGyZjIQfQnttV4pucxpcQYAE/KI2Y5IUfkmvpuBLm3xE/xDZiOpVqn+W2J8ekOdgcHtGPFWK1R1x7mtxaMBjnAww44KC0VCWtkQb9KRxvNlRgOfczH7St/S37zkfoB9zPx639LPW5HysdiPcSSSS6IDmvv7ofpKf3kBWDN/V/7I+19HxM8H0/vge1eeWWvcdJGB9mPXmfQspeY7WxXsOjxTfeDSC4NDiTMlrSJG4RhsV+rUAaSSI2zlG8ripXZM3hGzHqXNetSc2CW7QccwdhVuBjbmD+No61MAOGP/AMVBtOgMiwdanZa2BwN9kRlPEHNAStrMdMOa4jDAyd3UmNZshpcJ3E/rh2qqRRaZpuY04YyCYBBjYu6r6JM3mThje2iIPA4DsVIWTVAzIE5Y57UzHg4tcI3jJVTUoljQ9zHFuTpAg/oDsT0LTSaTL2XTgAHDARGe+UKO+2MmLzZ4nGf0U9OuHYhwMcZ6uCp2hln5xNxxOJEtk9p4prNbKU3RzQcSS5vfmYQhoucMATEnL2x+slHVyMOLeLTBwP5KpbbdQcRLQ4tmDLCMd0nD8lK+2UeTIc4G8Mg9odzs9vEoCWiwACHTMGenD2SuKdPEkvLiScCd+OGGWC4sVsogDntgANhz2zAG+ZnHNQWevQvm7dZOJcSwTGAyPFUE9ozaTUIEYNmBMzkdqQtbTgHNx2B3s3pWs0KkS9nRfbG47dsZKi2pQBmMiI5zeJBHO9PFQGkF2FBStTIm+0TjBc2d2/gpBaWfLZ5ze9APVOBEkTgYMLh77jTzoEXSb0Z4Z9K4tFspxmHGZ5rmHdmCfVxXFpNJ1Mtc6ZIMscyQcTjJyVBI3mDxiYBkkiY4nrVerThgEzz2GSZOLwc1I+pTuEXsxhDmEjZkcDgoQ4Ou3ccWknddxAw/iJA6pUewQee5n41b+lnrcj1AvuatxrHgz1vR0rHYj3EkkkuiEFtsbatN1N4lrhBHD2FecW/VKs15FKKjNjnG67rEEHp27l6VXyVJzFy0mVOx5qdWrV80PrPyXDtXbV8z/qBelFiVwqaEXUzzI6v2r5g/WBc+AbV8wfrAvTria4mhDUzzE6DtXzDvrB3rk6GtXk7/ADx3r08tSITQhqZ5f4JtXk7/ADx3pjou0+T1PPHetzXnXK1WRtTkbI8taG/GSA6njEm63dMc4jHYvLq3ug2msf2tqtEfJpubTaOgMhNCGoNfBVq8mq+cO9cnRdp8mq9o70FjTdAjnutrj/3Do9agq6as15ouWhzADg6u7pwOzNNCGphw6w2gZ2er5w71E+lVGdGp57fxIJdpax+TE9NZxUbtL2TZZGdb3FNCGoM3VnDOm4dL2fjUDtIgZiP/ACU/xoS8M2fZZKP2khpqnsslHzSmhDUFDtOUxn/uM/EozrJRGbvtt/Eh9uk3bLGzqpOK7FurnxbIB0UHdyaENTNo60UPlfaHemOtVD5R7VlNr2zZZXfUHuXX+IHKzP8AqY9iaENTNT4T0PlH7XcmdrPQ/nPQHdyzm0NJbKFTzG+1dCw6UP8AwqnYzvTQhqZeGs9H5NXzHKppTWs3IszX8pI8ZhIDYx2YHJMNE6VP8FTzmD2rqhq9pZpN2+2QMqjRxjAq6UNTOtE+6HpKg0tpOYATeM0mkkwBjLcsPSUX2P3a7ZDQ6xteQAHOl4LiBiYDSBKGqegNMnJzh/5Wq3Q1O0u/xqxaPpT7Aujk9n1W1oZbaV9rXU3DB9N4Ic09Y5zTscPQUkJe5nqfaLLaKlSvWvzSuBt4nEuBnHdd+0kgPRagwVctTaWtwo0alUgkU2OeQMzdEwsOvp2rZ8bS2mQ6jUqt5K9gaTQ5zHXs5DsHCMskBs3E5pLDdp6rQn3yymZoPrt5Iuw5MNLqbr2fjDnDDPBW7HpKs2rTp120v2rHPYad7AsulzHXs8HYOEZZIC/yS65JZdbWyi1zm3axLXVGYUyQXUvHDTkYAnoHUpxrHRLmtl0OuC/dPJh1RoexrnbHEEHrG9AWTR3rl1CSsl2uFMVMQ5tLkuUDnNIc4mo1jLkmC03j2SYCuWDTra1ZjacFjqVR5P8AEH06jKZbnH8Z9EGMwLFSyYQFjWzU+z1TL6FJx3mm2e2JV6zawF9W7yXMeazaRDue51A3XBzXABt6DGOzGJVzQ1s5eiKhbcJc8FszFx7mZjbzdiAGh7nlk2Wal5gUrdRLMP8A89LzG9yLDRCXJhAC41PoDKjT8xvcuxqvR+bp+a1EnJhMaAQA+3V+mP4GdgUg0KwbG+hbgohLkggMYaKbwTjRQ4LYdTTBqAyXaJHBceDB+gtohVhpClh+1p4m6Oe3xhEgY54jDiEBnjRo/QTjRw3ehXqekqLmhwqMgguEuAwbIcYJmBdOPAqV1emA0l7AHYtlwx2y3HHDcgKI0WFIzRLdsqxT0pRLQ4VacFgfi4DmmIcQTIGIz3qxSrscSGua4tiQCCROUgZICsLC0bF2LINyuNau0BBZ7PdxSU6SAjr0Q9pa4AtcC0g5EEQQVm2XVqiyZvvlhpjlHueG0zmxt44NMCduAxWsUkBi0NVaLXA/tHQ00wH1HubybhBpwTFzbHAblPYNX6dF15pe5wbcaXvc+6zA3W3shgOwLSSKAyzq7Smed49Z+e2uCH9WJjcuKeq9EFph0Nuc28bhNNoYx7m5OcABjwG4LXSQGENTqH/MMNDGzUcbjWuD2hnyYLRCvWPQtOm5rml5c1jmS5xcSHua90ztlo6FfSQGfZtB0qdU1Wh14lxALiWtLyC8tbk0uIkqew2FtJlxkxLnYmTL3F59LirKZAKE11OkgGupXU6dAc3UrqdJANCV1OkgOXUwVjUdU6bQQHPxYaeN2bpDANmYDB2lbadAYVXVKm6Ze/EEfw/zxszAqEdk7ZvWzRDaj2PLnA0zgBHymuiYkCWjLuWguUBjM1WYA0F7yG3CAbvjMaxgcebtbTAjLMxKtWLQrKVR1QFxLr2BiBffyjownxitBJAIJ0gkgEkkkgP/2Q==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7" name="TextBox 26"/>
          <p:cNvSpPr txBox="1"/>
          <p:nvPr/>
        </p:nvSpPr>
        <p:spPr>
          <a:xfrm>
            <a:off x="304800" y="1371600"/>
            <a:ext cx="8610600" cy="495520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>
              <a:spcBef>
                <a:spcPts val="1800"/>
              </a:spcBef>
            </a:pPr>
            <a:r>
              <a:rPr lang="en-US" sz="3200" b="1" u="sng" dirty="0" smtClean="0">
                <a:solidFill>
                  <a:srgbClr val="0000FF"/>
                </a:solidFill>
              </a:rPr>
              <a:t>READING ASSIGNMENT</a:t>
            </a:r>
            <a:r>
              <a:rPr lang="en-US" sz="3200" b="1" dirty="0" smtClean="0">
                <a:solidFill>
                  <a:srgbClr val="0000FF"/>
                </a:solidFill>
              </a:rPr>
              <a:t>:  D. Liang: Chapter 9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3200" b="1" dirty="0" smtClean="0">
                <a:solidFill>
                  <a:srgbClr val="0000FF"/>
                </a:solidFill>
              </a:rPr>
              <a:t>By now, you should have read textbook Ch. 1-8</a:t>
            </a:r>
          </a:p>
          <a:p>
            <a:pPr>
              <a:spcBef>
                <a:spcPts val="1800"/>
              </a:spcBef>
              <a:spcAft>
                <a:spcPts val="600"/>
              </a:spcAft>
            </a:pPr>
            <a:r>
              <a:rPr lang="en-US" sz="3200" b="1" dirty="0" smtClean="0">
                <a:solidFill>
                  <a:srgbClr val="0000FF"/>
                </a:solidFill>
              </a:rPr>
              <a:t>NEXT CLASS *LAPTOPS* (Friday 15 Feb 2013):  </a:t>
            </a:r>
            <a:endParaRPr lang="en-US" sz="3200" b="1" dirty="0">
              <a:solidFill>
                <a:srgbClr val="0000FF"/>
              </a:solidFill>
            </a:endParaRPr>
          </a:p>
          <a:p>
            <a:pPr>
              <a:spcAft>
                <a:spcPts val="600"/>
              </a:spcAft>
              <a:buFont typeface="Arial" pitchFamily="34" charset="0"/>
              <a:buChar char="•"/>
            </a:pPr>
            <a:r>
              <a:rPr lang="en-US" sz="3200" b="1" dirty="0">
                <a:solidFill>
                  <a:srgbClr val="FF0000"/>
                </a:solidFill>
              </a:rPr>
              <a:t>  </a:t>
            </a:r>
            <a:r>
              <a:rPr lang="en-US" sz="3200" b="1" dirty="0" smtClean="0">
                <a:solidFill>
                  <a:srgbClr val="FF0000"/>
                </a:solidFill>
              </a:rPr>
              <a:t>How to Submit Assignment #2</a:t>
            </a:r>
          </a:p>
          <a:p>
            <a:pPr>
              <a:spcAft>
                <a:spcPts val="600"/>
              </a:spcAft>
              <a:buFont typeface="Arial" pitchFamily="34" charset="0"/>
              <a:buChar char="•"/>
            </a:pPr>
            <a:r>
              <a:rPr lang="en-US" sz="3200" b="1" dirty="0">
                <a:solidFill>
                  <a:srgbClr val="FF0000"/>
                </a:solidFill>
              </a:rPr>
              <a:t> </a:t>
            </a:r>
            <a:r>
              <a:rPr lang="en-US" sz="3200" b="1" dirty="0" smtClean="0">
                <a:solidFill>
                  <a:srgbClr val="FF0000"/>
                </a:solidFill>
              </a:rPr>
              <a:t> How to Start Assignment #3, Parts I and II </a:t>
            </a:r>
          </a:p>
          <a:p>
            <a:pPr>
              <a:spcAft>
                <a:spcPts val="600"/>
              </a:spcAft>
            </a:pPr>
            <a:r>
              <a:rPr lang="en-US" sz="3200" b="1" dirty="0" smtClean="0">
                <a:solidFill>
                  <a:srgbClr val="FF0000"/>
                </a:solidFill>
              </a:rPr>
              <a:t>	- Part I: 	Vocabulary </a:t>
            </a:r>
            <a:r>
              <a:rPr lang="en-US" sz="3200" dirty="0" smtClean="0">
                <a:solidFill>
                  <a:srgbClr val="FF0000"/>
                </a:solidFill>
              </a:rPr>
              <a:t>(as usual)</a:t>
            </a:r>
          </a:p>
          <a:p>
            <a:pPr>
              <a:spcAft>
                <a:spcPts val="600"/>
              </a:spcAft>
            </a:pPr>
            <a:r>
              <a:rPr lang="en-US" sz="3200" b="1" dirty="0">
                <a:solidFill>
                  <a:srgbClr val="FF0000"/>
                </a:solidFill>
              </a:rPr>
              <a:t>	</a:t>
            </a:r>
            <a:r>
              <a:rPr lang="en-US" sz="3200" b="1" dirty="0" smtClean="0">
                <a:solidFill>
                  <a:srgbClr val="FF0000"/>
                </a:solidFill>
              </a:rPr>
              <a:t>- Part II:  	Setting up a Tic-Tac-Toe Game</a:t>
            </a:r>
          </a:p>
          <a:p>
            <a:pPr>
              <a:spcBef>
                <a:spcPts val="1200"/>
              </a:spcBef>
              <a:spcAft>
                <a:spcPts val="600"/>
              </a:spcAft>
            </a:pPr>
            <a:r>
              <a:rPr lang="en-US" sz="3200" b="1" dirty="0" smtClean="0">
                <a:solidFill>
                  <a:srgbClr val="FF0000"/>
                </a:solidFill>
              </a:rPr>
              <a:t>MONDAY 18 Feb 2013 – EXAM REVIEW 7pm E404</a:t>
            </a:r>
          </a:p>
        </p:txBody>
      </p:sp>
    </p:spTree>
    <p:extLst>
      <p:ext uri="{BB962C8B-B14F-4D97-AF65-F5344CB8AC3E}">
        <p14:creationId xmlns:p14="http://schemas.microsoft.com/office/powerpoint/2010/main" val="24330634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/>
          <a:lstStyle/>
          <a:p>
            <a:r>
              <a:rPr lang="en-US" b="1" dirty="0" smtClean="0"/>
              <a:t>COP2800 – Programming in JAVA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876800"/>
          </a:xfrm>
        </p:spPr>
        <p:txBody>
          <a:bodyPr>
            <a:normAutofit/>
          </a:bodyPr>
          <a:lstStyle/>
          <a:p>
            <a:r>
              <a:rPr lang="en-US" b="1" dirty="0" smtClean="0"/>
              <a:t>Course Objectives</a:t>
            </a:r>
          </a:p>
          <a:p>
            <a:pPr lvl="1"/>
            <a:r>
              <a:rPr lang="en-US" dirty="0" smtClean="0"/>
              <a:t>Basic Knowledge of Computers &amp; Programming</a:t>
            </a:r>
          </a:p>
          <a:p>
            <a:pPr lvl="1"/>
            <a:r>
              <a:rPr lang="en-US" dirty="0" smtClean="0"/>
              <a:t>Specific Knowledge of JAVA Programming</a:t>
            </a:r>
          </a:p>
          <a:p>
            <a:pPr lvl="1"/>
            <a:r>
              <a:rPr lang="en-US" dirty="0" smtClean="0"/>
              <a:t>Practical Programming Projects Build Skills</a:t>
            </a:r>
          </a:p>
          <a:p>
            <a:pPr>
              <a:spcBef>
                <a:spcPts val="1800"/>
              </a:spcBef>
            </a:pPr>
            <a:r>
              <a:rPr lang="en-US" b="1" i="1" dirty="0" smtClean="0">
                <a:solidFill>
                  <a:srgbClr val="0000FF"/>
                </a:solidFill>
              </a:rPr>
              <a:t>Today’s Class</a:t>
            </a:r>
          </a:p>
          <a:p>
            <a:pPr lvl="1"/>
            <a:r>
              <a:rPr lang="en-US" b="1" dirty="0" smtClean="0">
                <a:solidFill>
                  <a:srgbClr val="0000FF"/>
                </a:solidFill>
              </a:rPr>
              <a:t>Use of Substrings and Associated Operations</a:t>
            </a:r>
          </a:p>
          <a:p>
            <a:pPr lvl="1"/>
            <a:r>
              <a:rPr lang="en-US" b="1" dirty="0" smtClean="0">
                <a:solidFill>
                  <a:srgbClr val="0000FF"/>
                </a:solidFill>
              </a:rPr>
              <a:t>Applications for Substrings</a:t>
            </a:r>
          </a:p>
          <a:p>
            <a:pPr lvl="2"/>
            <a:r>
              <a:rPr lang="en-US" b="1" dirty="0" smtClean="0">
                <a:solidFill>
                  <a:srgbClr val="0000FF"/>
                </a:solidFill>
              </a:rPr>
              <a:t>Converting Strings, Trimming ….</a:t>
            </a:r>
          </a:p>
          <a:p>
            <a:pPr lvl="2"/>
            <a:r>
              <a:rPr lang="en-US" b="1" dirty="0" smtClean="0">
                <a:solidFill>
                  <a:srgbClr val="0000FF"/>
                </a:solidFill>
              </a:rPr>
              <a:t>Detection of Palindromes</a:t>
            </a:r>
          </a:p>
        </p:txBody>
      </p:sp>
      <p:cxnSp>
        <p:nvCxnSpPr>
          <p:cNvPr id="5" name="Straight Connector 4"/>
          <p:cNvCxnSpPr/>
          <p:nvPr/>
        </p:nvCxnSpPr>
        <p:spPr>
          <a:xfrm>
            <a:off x="304800" y="1219200"/>
            <a:ext cx="8382000" cy="0"/>
          </a:xfrm>
          <a:prstGeom prst="line">
            <a:avLst/>
          </a:prstGeom>
          <a:ln w="381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6" name="Picture 2" descr="http://dovegreyreader.typepad.com/.a/6a00d83451584369e20133f204b80f970b-500pi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62600" y="4625340"/>
            <a:ext cx="2667000" cy="19469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/>
          <a:lstStyle/>
          <a:p>
            <a:r>
              <a:rPr lang="en-US" b="1" dirty="0" smtClean="0">
                <a:solidFill>
                  <a:srgbClr val="0000FF"/>
                </a:solidFill>
              </a:rPr>
              <a:t>Review: Java Program Structure</a:t>
            </a:r>
            <a:endParaRPr lang="en-US" b="1" dirty="0">
              <a:solidFill>
                <a:srgbClr val="0000FF"/>
              </a:solidFill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304800" y="1219200"/>
            <a:ext cx="8382000" cy="0"/>
          </a:xfrm>
          <a:prstGeom prst="line">
            <a:avLst/>
          </a:prstGeom>
          <a:ln w="381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482" name="AutoShape 2" descr="data:image/jpeg;base64,/9j/4AAQSkZJRgABAQAAAQABAAD/2wCEAAkGBhQQEBQUExQWFRUWGBcXGBgUFxgUFxQYGBgXFBcWFRcXHCYfFxwkGhgVHy8gJCcpLCwsFSAxNTAqNSYrLCkBCQoKDgwOGg8PGiwkHSQsLCksKSwsKSkpLCwsLCwpLCksLyksLCwsKSksLCkwKSwsLCwsLCwsLCwpLCwpLCwpLP/AABEIAM4A9AMBIgACEQEDEQH/xAAcAAABBQEBAQAAAAAAAAAAAAAAAwQFBgcIAgH/xABDEAACAQIEAQoDAwsDAwUAAAABAgMAEQQFEiExBgcTIkFRYXGBkTKhsRRywQgjM0JSYoKSouHwFbLRQ2PCNESD0vH/xAAaAQEAAgMBAAAAAAAAAAAAAAAAAQMCBAUG/8QALxEAAgIBAwMCAgoDAAAAAAAAAAECEQMEEiExQVEFE2HwIjJCcYGhscHR4RQjkf/aAAwDAQACEQMRAD8A3GiiigCiiigCiiigCiiigCiiigCiiigCiikMRjo4/jdE+8wX6mgF6KruN5wsvh+PGQ/wuH/2XqBx3PjlkfCV5PuRt9WtQGgUVkGN/KOwy/o8NK/3mVPpeoDGflITn9Fhol+8zP8ATTQG/V8vXMmN598zk+GRI/uRr9WuagsVzl5jL8eLlt3Byo/ptQHXNFUHmY5RHF5cA7l3iNiWN2Ktutz4bj0q/UAUUUUAUUUUAUUUUAUUUUAUUUUAUUU0zTNIsLE0sziONN2ZuA7Bw3JvYWFAO6KyXO+f+JFZsNh2lUNo1SN0e9tQOkAmxseNjtwqoY78ojGv+jigj/hZz82t8qA6IvX29cq47nlzSX/3JQf9tUT5hb/OoDG8rsZP+kxM7+DSOflegOvcXnEEP6SaNPvuq/U1BY3nQyyL4sZEfBCZP9gNcrwZXiZz1IpXJ7kZvwqcwXNbmc3w4SUDveyD+qgNtxvP5lsfwmaT7kdh7uRUBjPykoh+iwjt4vIq/JVP1rPMz5pMZhIw+I0ICQNmDkE3IuBwGx9qbYfkLfiZG8l0/M3oC3Y38ozFt+jghTzDuf8AcB8qgMbz25pJwnCfcRF+diaRPJGGO2pST4vfw3005w2VxKbCNOHaL7jz/wA2ouSrLl9uDnV0V/Gct8fP8eKnfw6R7ewNR5wuIl3KyN4sD+NXowheAA8tq+Bb1k40cx+peI/mUhcjmPEAebD8KVTk63awHkCf+Ktc8FN+jokXR1cpqyFi5OL2sx8rD/mpCDk9COKk+ZP4U70UvFV0caZTl1E66jTH5HGYHCRqGAJBA3uN+Plt61STWo4Vaz7lBgOgxU0fYrtb7pN1+RFRmhtoz9PzublCT+Jpn5PuedHingJ2kG3mOsPo3vXQlcdcis2OFxsMg7GH1v8Ahb1rsDC4gSIrruGAYeRF6oOqK0UUUAUUUUAUUUUAUUUUAUUUUAVE8q8jGNwU+HJA6RCATwVuKN6MAalqKA5MzTk5JgpsRhZrFtNwVuQWjs9xf9xn+VMeRGVRYnGpDOCVYOAA2jrBSwufQ1q/PblvRYmPEW2IRm8Qp6KQfyOvtWP4bFHBY1JBxhlDbdult/ex96diDeIebnLYCPzGG7D+elkkYggEdUAC+4qbw+RwREdFCoG36DBjyP5yTh5mnmVySNAml532IvGIkuDd0JZ/3SFuNur2V7nGwL2FuP2jEkcdrERbWv399OGShzl8ro9gkpBsPzrxJpFzeyLuTx8xap4VW8rwYkbXEcONNrlYSzA27JGIPC+/iasooCA5cZX9owM6AXYLrX7ydce9iPWsCbFhgC0o4cDqYjw/w10042rljlhhRgsfiYGS4SRinWK9RhrThx2I9qECk+NQHqsT5jT7bmk8PmQ1rv2j57fjVexGLueGnwF7D+Yk0iZ6gxnBSi4vuaNJDTVktT3LZumgjk71F/MbH50TQVsdTx9uMnF9uBqqahb2pvLhrGnUYsafCASDxrBKmZLK8bK+UpWFKezYKxrxHDaujjiXSy7kOsOlVvnNwGnEJLbZ10n7ygfgR7VasOleuXmUdNgZm/WiKOPTZv6Sfao1ELVfB/sY6TP7eoi/PH/flGQRuQQRxBBHpXV3NTnYxWWx77x9Q+XxL8j8q5Pravye8+tI+HJ2YGw/eXrD5Fv5a5Z603eiiigCiiigCiiigCiiigCiiigCiiigKPzt5QJ8Dq/Yax+7IOjPzKn+Guac5Uno3PFkAb7yXjb5rf1rr/PMuGIw00R/XRlHgSNj6Gx9K5Q5QYewkBFiriTyEo63s6EfxUINy5s8yXE5RCzBGZF6NukLMLwnT8I3/RFD61Y4Rt1LDcbQYQjuPWaTb12+VZZ+T1nVjicMSf1ZlA42/RSeXGM7fs1rCztE5JIuu158Xtv+4otfbtF6qg/pOL+bMqJEZjKxsuHYeMjqg9LaiakhUPgc71Hrda4BHRRysBc23Yjf2HA1LNIBxIHntVpB7NYLz84BosZBiIzo6VDCzXsLodrnxU/01uEeZxs+hXBa17DfbjxG1UXnsyP7RlkrAXaEiVf4dn/pvQHOWNBBu0iux2Oly54dptbw2JprrPdSsjx6dukLW7dKqDtfhcsOPdTQ0BovN3jNcMkR4odQ8m2PzFWCZLVnnIbHGHFoT8L3jO/fuNvMCtLxUVSpUeT9Sx+3qW+0uf5IyWOvWFmsa9SU0dt62Y0zXS3KiZkhDi/bTQ4avODxZFSRXULitzE9vBS7gN8LDcgd5A96nsdEGjdDuHZlPioBU/WmGBjs6nuN/bepDjYnu/ua2W4qW59l+r/opk25KjAMfgzDK8Z4ozKfQ2qZ5DZ22ExiSKbWIP8ALuR6rqHrT7nNy3o8Z0gFhKob+Jeo30B9arCyKvRsoIIvquQbkNfqjiBpIG/aDXDyQ2ScT3WDJ7uOM/KOz8vx6TxrJGwZW4EeBsR6G49Kc1RuaDNBNlwF7mNip8juDV4vWBcfaKKKAKKKKAKKKKAKKKKAKKKKA+Gubec7J+hzGZANpNdv4x9oj/rDLWx853Lg5Vg+kRdUsjaI7/CpsSWbvAA4dpIrAs7zubFl5ZZGkkQhlZt+qrCROGwFmYUIG/Nfm4wua4dm+B26F+zqyjo9/IlT6V0rioiskmm9yAw6ONC+1gVDNsSdzvv7VyVj10TMV231KR3HrKfYiurMtzf7XgcJihptIil9RIHWFnUAcTqDCsXxyupPPmj1iNRtrEljteeZIl63Zpj4m9rfXvbwMpFh0FxcELFLOR2Ws3C3VHpwpRYgtwvRhlNvzOFeRh5M9wD47ilJNdzq6WzAMBJNHEvZtpXrALxNu6syK+J7wskiXYCV9gNLqmHjUdpA4i1u39q1PMUY8TG8YZWOnTIoOoANsym3bUQSmq5EDG9jbpMVJYELsW4H+x7Kn8rwhWM6mLFt90WO1+zStLDiupyTjMFNh55YFRbwuy6iiE2BNiWYcLb3plmTTWHSvq/d1qxFtt1U7VfOe3IlhzTpGJVJ01XC6uuvVItcfu+9Z5iFjA6hcm/FgFFvIE7+tQSJwylSCOIII9N62bAY4TRI/wC0oPuN6xWtE5B4wyYcpxMbW9G3HzvVWR7VZx/VsO/Gp+H+v9k7ilplp3qUkwzHsNJrlzHsqzHnj5OHCSSGkSVLYNqIcpf9k+1SeDyRydwQO0kfId5rpQywa6lWSSYQw7Fr7C3rfsFLwxmRgNt+/YCpH/RTsvADj50sMpEYLEk6d7KCzbdwHE1sYMmN/Sbt9vgUXzVGf86WTF8Estt4nvtv1GOgn30GsjTcEeuwvw8ewWufSujszwYxEEsKxSFXQoNQWIKWBu/Xa5OrSbWFuyuc3iKOVYbqSCD2EGx+daWre6W7yes9Mmtjx+Hx9zNK5quUDRho9RAIHAkfCbdngVractzdwBvqHc34GuY+S+N6Kfjt7bcOHqD6VunJvNtcY3rlZbUrR6nRwjlxOLXT9zSMNj1fgbHuOx/vTi9VKOWpDDZoycesPmPI1ksvkoy6Rr6pPUUhhcWsg6p8x2j0perk7NJprhhRRRUkBRRRQBRRRQFC57Mn+0ZRKQLtCVlHkps3yJrnLBgGzXO6kNvxset/Qb28K7AzXAieCWJuEiMh/iBFcgJCYpJYm4xuQfK5if5Ee1CBvmURAW/FdUZ80Nh/SUrdOYXNftOWTYVmsYZNuBskvXFgf3w/vWJ45LqwPGyv6r+af56TVr5kM46HMuiJ6uIRo+JA1r+cj3HDdSP4qiTcU2upJvmLuNzq02F9eI6FQV2tpXfsvt3imSiPYAwg3NhHA+IZgRqHWYb/ABFifGpR8lbWSphQE32hDPc7m7MbG57bU8wuBs2rppH7LFhp2uOCgXO/b3DupHoSMIJJQ4ISdrcQ3RRRm+xNviPfbsqQhacsCyxqvaAzM3vYDjv/AJenpqJzHlbg8NfpsVBGe5pUB/lvepIKFz+cn+ly8Tqt2w7q54W0OdDA9vEqfIVgcbyMOpGAO9I9+/4zuO/jXSufctcHjcNNBEmJxIljeP8AMYaVl6wIB1sqrsbG9651w3JrESixZU06gVkkCldJ0N1b3FiLWt2UtLqCMxeGZes9rkn9ZST42U7Vb+aLM+jx3Rm1pkK78NS9dfoR61D4Hk5A7aWxcadVmvpOk6RewdtK3NrAd9fcskSGaKXDLM7xyI4uFNwpBI0oDxG3Gqc0Pcxyh5RVmxrJBwfc6FXDN+yvtS8eCc9gHtTl+VGBRQSw3ANtyRfex7jULjudjL4eAufFgPxJriY9Bl8r8/4ORH0uPeT+fwJkZfbjv4ULh2J4WtwA4VQMx5+4RfooVPoW+thVYzHn1xL/AALpHov0F/nXRho2vrSM36ZH7Jsv2Bu02pvPJEg68yj+IfQVz7jucjGTcZLe5+pqKbPcUxJMr7gqd7CxG47uFdSGRw+qVr0XH9pnQeIz3Cr/ANQt2dUdvdc2rCOXfRnHztF8DsHtsbFgCwNtviv71E4jFSSEtJISWtclib7bE27gAKSATSd21bWAAt+9c3uLbWsDfwrLJmlk4bOjptHj07uN2LIdDRvcHVxsbkWJQ6r8D2+RFafyQzm1lJ4gH8D86yfoz/8Au31qeyvNSoTf4Tue25sdu8ca1ckbR2NJm9rJfZm84TG3HGpBccBYVmWWcpRYAsb1bcvxmqxb0rVvszv7YzVlnhxG9wSD3ipOHN3X4rMPY1DYeYWp0DWVOPQ0cuKMnyiw4bMkftse4/5vTqqren+CzMrsxuvjxH9qshm7SOfl0tcwJyivINFbBonqiiihIVy7zqZR9mzqdbWWbrju/OCx/qrqKsQ/KOye32XEqOGqNj/Wt/nQGUA6lUntNj/8gKH2db+tMMszBsNiI5l+KJ1cdm6sGt8qeL1gwHaCR/EOkX+pSPWo/GfHfsaze+/1JoDpSPMcdjYOrDg44X/OfnpZ8W3WPS30xqoG5uBq8uymzziEFcRnUeGUb9HhYsPh733OnUZJPM2B3rJeT/KOAxGPEu2kRhVDl5hqC2AVTcRjYcB62pjg+UUxk04aKMAAEhIwmwA1Fm2sLnifCjXz8/cRfNGrYjH5Q3xnMMxP77Yl0P8AOY47elqSTlxh8L/6XKsNB3PM8MbeoiV2+dZ/HLmEjxxloY3bU6q7KzOh1XOnrBkCg2Ft9Nxc8atm+XNGEcv0iyarNpdd1I1CzgG2438fCpaXZjk1bNeeKdwVbE4aMfswQGY9460rEH+Ws/xud4RpXlZZppJGZmYssQZmN2NowtgSTtVWotUEk+eVCL+iwsK+LDpD7tSM/K/EsLdIVHcgCj5VD2r5QC8+Nkf4nZvNiaQovRqoD7Ravl6+UAucS2kLq6q6rAD9qwbfib2HGky3mfOlcNl0su6Ru4H7Kk/MCpfLOQ+KxCCRUAQ8GdgAd7cOPHwoCD6SvhkNW7H82s0OHMzOjAWuF1XsTa9yB22qZl5u8PFFFMXeRdUTMCQuqN9msALggkdtAZwqEnYXqx8jsvibGRRYsMsUrBGIOkrququG4bMQa0MZLg8FiYWCRhfzkbatxuLxv1u3Yi/iKrXL2SOZ+kiKmwW5W1rjqk7bb2U+9Q2ETeY8gI8HKDFjI547/CpHSr29YKSLbcR7U/wuYre16iclwjNDHII3Osb2VttvLvr1mGF09Zbhh2cD4itObtnpNGtkepdMFjKlf9U3AH+f5tWf5fnVwCf876msoxvSPvsOAPptUOVcI2pRjJ2XOCcEbnelb1D9Jo2Pz3vT7C4jUO6sGa0sdcolYMzdF0ixA7+zwr5TPXRT3ZLg1Xgg3bRcKKKK6JxAqk88OT/aconAF2jAlX+A7/K9XWqryvxxciAHYi8niCNlPhbf2rGUlFWyzHjeR7UcvZY46t9huL92kiQfLUKayrqUEfqlh6fEPkW9qc4nB9HNNESRoLkfvaL289qjWlO/ib+vf8zWRWfL2pzgce0TEgKQQVZXGpWBsbEeYB8xTS9ekQk2AJJ7BvQEq/KnEH/qaQEMYCqihUIsVWw6o8u0k9tR2IxTSG7szHvYlj7mnP8AoM/VvE4DsFUspUFjwFzUnNyExEegyaVDOqE3voLEgFrDhcHh3UIK9qovV1xXN50BQySMV6VY5LKFsGJF1JJvuLeoqXx/IjDYZoXI1BZgJFZrho2JCtbs3+tBZmYFOsNlMsjhFjcsQSBYgkDid+zxrT8xwuGwsuHkQRgxSdbSFGqNwQbgcStvnXvFZyjzQPh0aRoWb9GrG6PfUPhHba1BZQMLyKxDyiMqEJQyAsRYqDYkab3PhUtgObktiDFJJb810ilB8e+kqL8CD51cI3xGKkSSCDR0LMl5WVBdgLxkXv4+tK5fkuIxZ6Zp44GR3iAVSzK1gCCDtbh9aiyOSBy7kBh0xUkT6pAESSMsbbXs4YDYkGpDKcvwmFnnRxGg1JIjNa4FrMgLb2v2U8y3k/HiI9c8splvLG3WVRGyk2Gw3B2J4V7y3CYQ4MAxKJCkisxuWWRSQGBPDs7qAa5RnqQGZIULqZC8YRWcANuwGkdh8qZ4XlQ2HjeNIzp1syEsF0hjfTax8asmW8vY4sPEvVDqgDBdusNuCi/Zfh21WsdEJXlZFI1amUEEbm54HsvWMnRlFWNp+VsswZG0hWFiN2JHmTYe1WHIMgWfC3llmABZVS4VAALqdxdxq7KhObbIo8VM0khLCIXZWNwzm9gR2WsdhWpKobs2HyrBt3SN/TaaM1ul0KxFyfwqwhTH1wF1SDUTqBuSNW2k8LWqRxWGjmZAYkspuoCKAL27ANxtwp9mxASw2BKj53qM+2hDeqMjknTZ08eDF1jH9yxRS2Ar7MivcMqkeIB+tVo5mWPxC1qcpmnZcnsFRxRbKFHzGcicJJeytGT2xsVF++xuPlXjDcjjEtkl1cLFxY7cAbU8jzHYcN6dwzfOq2iE2uh4lwD7GwJtvv8AS9fF1IfhYW7bbe9O/tFKJJftqXyZb3XI1GJb930uaK9yutzdQfb8aKqH4F9ooorrHlxLEYgIrM3BQSfSs9bEly8jcWJP9vSrDy3xxWJIxxkbf7q7/Uj2qsqOp3VqZpXKjsaDFUHN9zF+W+E6HHF/1Wa/oQL/AFb2pryXySKbEJHNfSXKGxsb2su/de1WbnHwNwT4XHmD/wAE1VcoxRDhhxsrj7yGx+lX45XE0NXj2ZWl95peB5C4WNyPs4sumzPd9Vxft22Nh61UcVlowGYkqLKkgYD9w2NvY2q1yc4es/mcLI7bcWAFxvwUEnfyqJzjA43Fv0r4R1uoACI52F+JO5O9ZNpGtGMn2HeZZmuKiaKCKSQ3UoUjc2KkEEkiw2uNqVxbYnFs+H+ziJ9CyOZGCkBSGDgW338+JqRg5ZJFBFHL1XVArKbqwI6ttAF9wB70wxmfSvMuKTDyMqRujnQyqUO4uzDsJO9rVJjVcH2TJsRiJ2gxE8a2iEg6NdQkW4sFJI3BG58K9RcnIzinimllnXolkj1OVDb2YMt+I37RXnFpjXti1SOLREzKC2stG252AA8bbHevuMyOR4ftDYotL0PSqI00LY7lAwN72v2dlALYLA4bD4uVOjjUPGjxl7N0bKbSKC/jffjahOUEMGJxFnAjk0OOjFwHAKsBpFhsSaTxmQYZsGZF6RpDGrq0jl9R0hmBvt+2LeFLZtPhzg/zaRRlkR49KqGV16xBPE33FAN4c+eOWV0gleOd003XQDJbSbFxuTfzpUx42GUm0UQxEyqdbCTo5D1btoO17Hs4iks65VjFRMiamkbo3AUM2mRbHgBtvccacYpcbjFIXCul2VtUmmOzKdQO+53vv+8aARlyApNF0mJOmaUq5jTRpcrcWDXtc7X8OHCnE2QYSDFwAjpY31Kwdr2e10J02491N8/ybGLCZZ5IgqspIjZmZd9nudtieyveeclEjw0jdPLK6DUAQiIw4tpVe23b4UJsd5hmWHw0+HljRE0MyOAoW6sDZtJ3uO/xqJ5Sco1xDCRNyoKki5HG434dpqQx+CwQwz9DEis0aurnUX1W1bsew7D1pDN+WsMmF6IkDXEAVW1la37Ci9wwqGrEXTsb8i8RJhZZWmjaNJSpDMNNyARa3HhVkxWf9Gdt1PA1n2a8tEkhVWRi+kAmy8QBexJ7xe9VzDctJ4tgxt2XO/r2VXKMk7idTS6qEVtyI13FZv0iC44Hjwv71V8wzrciqZLyzlf4ifemz8oSe+sHjcnbNietxriBbVzgjcEbb2peDldvVE/1At37eQpbL7Pub+lT7SNb/LnJ0jTMJypQ2qxYTNgbWrI4cI1xoJJPZU7gsykhOmTqnu7xw2qqUa6G1DI/to04Y0Hw8q8y5kFH971UIc9UjjSOIzHVwaqpWbcGkW0Z/wB9fap8OMsONFVUy3dA6Fr5evtMs2xwhhZ+0DbxY7D/ADwrrN0eUSbdIpvKjE9NiSBwQBB58W+f0puwstI4VixJO/bTuaO4rn3ubZ6PHDZFQM65wVvESNyKzzJ4naRFVSW120jjZx/yPnWt8pMpEkbA9xtTDkByRaIHESDTI4soOxVO+3efp51djmoRdmvq9M8mWLXT+Czcm8K0MUcRsWQdYrsLkk2v22vxqyk2F96YYbCEcDbtpwCydtx41isifUtWJQW2HQaZhPoa/V1hblioJCjfiRVVzjlurROkMgmkcabWLKAdiertwJ7amM9n6OOV+LMpAHodhVU5Jcr0TDRhpViMZIYAIC/W1AntNwbVbhfU5/qMIxcWutcn3JcwxMsAijw7SdGDGXZlRADfqsW8Ozwr3gsrxiumEkliiURFw1ukJQEggEGxO52tTDB8tdM2Id0NpWDhUN7MLrc3I4rx8ajcdyuc4hZlOnQLIj2sqkWPA9p39qvOZRY8y5Nphkh1YqR4jKsbr+jsp3JQaje2/HvpXNsowmGeGREBVZVEqu2u6tt1r9xBPYKombcrDiGBkYMVvYIp2vx7TfgKbS5xJJxEjffYgfOoJo2SXlbh8OLK0SDuTSPklRGL5x0/VDv5DSPdrfSsu1THhpXyGo32289xUvl/IfG4m2mOdwTuQulR3HVwPvQiiazXl08qMhVFVgQdTajb0sBVem5Tk7dIWsNPVUXsBptcC/DarVl3MRjZDdxDCP8AuMZX9l2q25ZzAxLbp8VK/esSrEvvuakmjGzjmawEbHu1GwHkDwpnmWLlTjpF+wb/ADrprK+arLcPuuHVm/alJkPzNvlWe8+HIBV6PFQIFW2h1RQFUgXVrDYXAI8wO+hkjD2kJ4m9eadx5azcKJcuK8aWTtfUaCil4sEzC4FE2GZRuDUkUxMPT7KVJaw2HbTOKK5qRK9GVYcDsfwNYsyh1suuWaI0uFu3aTxpPMgHQ3AvxHeO6ojB5hTp8fcVrSTs7sMkZRI5cQ2w3vTuKc99IiBWVW33ve3macw4MdknuP8AisnRopTi6HKYg24e/GilogoG7+w/tXyqqNhSZ07VE5T5x00pjX4ENvNuBP4e9W/NcV0UEsn7CM3qASKyrKZ9ViTe+/nVmonS2+TX0GJSbm+xO4OC1PGWwpFXAFepJNuNUxpHS5bInM1A3t6V5ixLXHVJpljcQXexPaeHvT7Cm1t6xbTZfL6KHP25j+qR5g15nx9hX2dif1jURm50Le9zUTMItMq3OFnVoLX47e/H5XrM1zIjgAKluWOZdLLovsl/dt/kKr1q3MEajycPW5N+Wl0XA4fMHPFj6bUiXJ4mhIyTYcakYcjY1daRqxi5dEazyG5mkxWGjn+2KyOP+it7HtBLW0sPKr9lvM9gITdkeRu3W5APolqzPmTziTB44YYkmLEXBXucAlWHdwsfA+FdBinDIaa6kdgOTmGw/wCigiQ96oL/AM3GpG1faKkgKKKKAKbZhgVnieNxdXUqQe4i39/SnNFAcsY7KzhZpYX+KNip8bHj6ix9ahcycWsK3zl9zUnMJzPDKsTsFDqykqxXYNccDaw4HhULNzBJ9kIE5bFX1ByLRcPg07kD97j4WqtRdm486cNpneVYRAovT5Msil2HHu76b4rKZ8BMq4iNkKnbVurfvK3Bh5VNYTMEk0hwL3G/aPI1U7V2dXTPHJJUUrPsg6C7KNu0fjULPPqQir9ynzFJFsO7fx2qq8meSEmNnWJXjTUfilYKtvqx8Buasg7NLXYY45/Q6NEVhcTYUvNmG21bjj/yfMO0cQhmZGVbOWXWJG467aho48OFgPG+ZcoeabH4VyvQNIvY8QMit7C48iBWdHPUnVIY4R7RqPAUrE43I7OPh/amrxMh0MCpXYg7EEbEEd96+K5Xcd/v51VRtb7SJeOYW+GimC4hDuWKHtFifYivlRsHus6G5f5uUi6FeMisW+7wt6m/tWc5TjLEr3GrRzkTWxaj/sj5s16pMfVnv2MB9K1c7uZ0dElHEqLtFiLrfw3pXpri9RWFl2tUgrbWrCL5NhrkhpxZh3kk07il0+PhTOZe0ne+3lTlI+FQ2WzVsdRy6qZ55D+bv3b0+wMG5pbMcNriZe8Ee4tWTVo13LbKkc4Y2XVI7d7E/OkQaVxMJR2UixUkEdxBtSQFdNHnH1J7k5l+tgT21oEGRKEJAGwv/hqocnZAhXuq/wAMutdA/WHW8uJ+QrXm/J6PR4Yxw3R55r8t6XNlYbrCjuT426Nfm1/St0FUDmnyiOFcQykF2dFYDigCBgD3XLMfStAq+KpHBzy3ZGwooorIpCiiigCiiigCiiigGeaZXHiYXikUMrAjcA2uLXF+BHfXMecRSYPESROP0blfEWOxHgdj611RVL5cc2kWYnpFbop7W1W1K4HAOvyuN/OsWrLMc9rObcfmV+Bvfs/5qy8kcIxTdFcdtzY+lOs95ocfh2J6DpQP1oTrv/D8Q9qYYPGvheq6sh7Q4Kn51g+Eb2ny/wCzdJmwc3XKRxMcHKxYaS0RY3ZdNtUZPaANx3WPhWi1j/NVl8uKxzYxgRDGrqrHYO77WXvAF7nxFbDWULrk19W4PK3DoUblvzWw4/VLGeixBHxD4HI4dIO/94b+dYhnXJufBSGKdCjXuO1WHerDZhXVBqMz7k7BjYujnQMvEHgyHvVuINS42URnRyi0dFapnHMlOszfZ2R4jupdtDC/6rC1jbvHGisKZbcfJY+dbD2khfvRl/lN/wDyqhTP8B7q03nXhvhon/ZkI/mRv/qKzR16vp9BetHUcTOtoZXir57k9gJbgGpSJ71X8sl6oqZw0lzVRskcJdTMB+qx/Gn+G42qNVdLHxJY/wARP4W9qf4WTf8AzzouWbHD5JmDb/P8/wANe2ba1NBPtwoE9XPoa23mzL+WPJJWzAs80eHhlAYvJqPWGzhUQEseB7BvxFRvLbA5ZFFh1y+Z5ZF1CZnVl6S9iri4AFjcWHYRxsTVu50MEJcKX4GIhx4g2Uj5g+lZEK3MMt0TiavHsyP48kxlON7O0VaMDn5jIP8And9KrGGy4EAg2NOMNA2rcg93Hj41jOKbN3T6mePHta4Nf5p8aWzTFgG6shNuzqMiqfYn3rX6yLmIwAJxM5+IFYv/ADY/7fatdq6PQ5WR3JhRRRWRgFFFFAFFFFAFFFFAFFFFAfLUnNhUf4lVvvAH60rRQHlIwoAAsBwA2A8q9UUUAUUUUAUUUUB//9k=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484" name="AutoShape 4" descr="data:image/jpeg;base64,/9j/4AAQSkZJRgABAQAAAQABAAD/2wCEAAkGBhQQEBQUExQWFRUWGBcXGBgUFxgUFxQYGBgXFBcWFRcXHCYfFxwkGhgVHy8gJCcpLCwsFSAxNTAqNSYrLCkBCQoKDgwOGg8PGiwkHSQsLCksKSwsKSkpLCwsLCwpLCksLyksLCwsKSksLCkwKSwsLCwsLCwsLCwpLCwpLCwpLP/AABEIAM4A9AMBIgACEQEDEQH/xAAcAAABBQEBAQAAAAAAAAAAAAAAAwQFBgcIAgH/xABDEAACAQIEAQoDAwsDAwUAAAABAgMAEQQFEiExBgcTIkFRYXGBkTKhsRRywQgjM0JSYoKSouHwFbLRQ2PCNESD0vH/xAAaAQEAAgMBAAAAAAAAAAAAAAAAAQMCBAUG/8QALxEAAgIBAwMCAgoDAAAAAAAAAAECEQMEEiExQVEFE2HwIjJCcYGhscHR4RQjkf/aAAwDAQACEQMRAD8A3GiiigCiiigCiiigCiiigCiiigCiiigCiikMRjo4/jdE+8wX6mgF6KruN5wsvh+PGQ/wuH/2XqBx3PjlkfCV5PuRt9WtQGgUVkGN/KOwy/o8NK/3mVPpeoDGflITn9Fhol+8zP8ATTQG/V8vXMmN598zk+GRI/uRr9WuagsVzl5jL8eLlt3Byo/ptQHXNFUHmY5RHF5cA7l3iNiWN2Ktutz4bj0q/UAUUUUAUUUUAUUUUAUUUUAUUUUAUUU0zTNIsLE0sziONN2ZuA7Bw3JvYWFAO6KyXO+f+JFZsNh2lUNo1SN0e9tQOkAmxseNjtwqoY78ojGv+jigj/hZz82t8qA6IvX29cq47nlzSX/3JQf9tUT5hb/OoDG8rsZP+kxM7+DSOflegOvcXnEEP6SaNPvuq/U1BY3nQyyL4sZEfBCZP9gNcrwZXiZz1IpXJ7kZvwqcwXNbmc3w4SUDveyD+qgNtxvP5lsfwmaT7kdh7uRUBjPykoh+iwjt4vIq/JVP1rPMz5pMZhIw+I0ICQNmDkE3IuBwGx9qbYfkLfiZG8l0/M3oC3Y38ozFt+jghTzDuf8AcB8qgMbz25pJwnCfcRF+diaRPJGGO2pST4vfw3005w2VxKbCNOHaL7jz/wA2ouSrLl9uDnV0V/Gct8fP8eKnfw6R7ewNR5wuIl3KyN4sD+NXowheAA8tq+Bb1k40cx+peI/mUhcjmPEAebD8KVTk63awHkCf+Ktc8FN+jokXR1cpqyFi5OL2sx8rD/mpCDk9COKk+ZP4U70UvFV0caZTl1E66jTH5HGYHCRqGAJBA3uN+Plt61STWo4Vaz7lBgOgxU0fYrtb7pN1+RFRmhtoz9PzublCT+Jpn5PuedHingJ2kG3mOsPo3vXQlcdcis2OFxsMg7GH1v8Ahb1rsDC4gSIrruGAYeRF6oOqK0UUUAUUUUAUUUUAUUUUAUUUUAVE8q8jGNwU+HJA6RCATwVuKN6MAalqKA5MzTk5JgpsRhZrFtNwVuQWjs9xf9xn+VMeRGVRYnGpDOCVYOAA2jrBSwufQ1q/PblvRYmPEW2IRm8Qp6KQfyOvtWP4bFHBY1JBxhlDbdult/ex96diDeIebnLYCPzGG7D+elkkYggEdUAC+4qbw+RwREdFCoG36DBjyP5yTh5mnmVySNAml532IvGIkuDd0JZ/3SFuNur2V7nGwL2FuP2jEkcdrERbWv399OGShzl8ro9gkpBsPzrxJpFzeyLuTx8xap4VW8rwYkbXEcONNrlYSzA27JGIPC+/iasooCA5cZX9owM6AXYLrX7ydce9iPWsCbFhgC0o4cDqYjw/w10042rljlhhRgsfiYGS4SRinWK9RhrThx2I9qECk+NQHqsT5jT7bmk8PmQ1rv2j57fjVexGLueGnwF7D+Yk0iZ6gxnBSi4vuaNJDTVktT3LZumgjk71F/MbH50TQVsdTx9uMnF9uBqqahb2pvLhrGnUYsafCASDxrBKmZLK8bK+UpWFKezYKxrxHDaujjiXSy7kOsOlVvnNwGnEJLbZ10n7ygfgR7VasOleuXmUdNgZm/WiKOPTZv6Sfao1ELVfB/sY6TP7eoi/PH/flGQRuQQRxBBHpXV3NTnYxWWx77x9Q+XxL8j8q5Pravye8+tI+HJ2YGw/eXrD5Fv5a5Z603eiiigCiiigCiiigCiiigCiiigCiiigKPzt5QJ8Dq/Yax+7IOjPzKn+Guac5Uno3PFkAb7yXjb5rf1rr/PMuGIw00R/XRlHgSNj6Gx9K5Q5QYewkBFiriTyEo63s6EfxUINy5s8yXE5RCzBGZF6NukLMLwnT8I3/RFD61Y4Rt1LDcbQYQjuPWaTb12+VZZ+T1nVjicMSf1ZlA42/RSeXGM7fs1rCztE5JIuu158Xtv+4otfbtF6qg/pOL+bMqJEZjKxsuHYeMjqg9LaiakhUPgc71Hrda4BHRRysBc23Yjf2HA1LNIBxIHntVpB7NYLz84BosZBiIzo6VDCzXsLodrnxU/01uEeZxs+hXBa17DfbjxG1UXnsyP7RlkrAXaEiVf4dn/pvQHOWNBBu0iux2Oly54dptbw2JprrPdSsjx6dukLW7dKqDtfhcsOPdTQ0BovN3jNcMkR4odQ8m2PzFWCZLVnnIbHGHFoT8L3jO/fuNvMCtLxUVSpUeT9Sx+3qW+0uf5IyWOvWFmsa9SU0dt62Y0zXS3KiZkhDi/bTQ4avODxZFSRXULitzE9vBS7gN8LDcgd5A96nsdEGjdDuHZlPioBU/WmGBjs6nuN/bepDjYnu/ua2W4qW59l+r/opk25KjAMfgzDK8Z4ozKfQ2qZ5DZ22ExiSKbWIP8ALuR6rqHrT7nNy3o8Z0gFhKob+Jeo30B9arCyKvRsoIIvquQbkNfqjiBpIG/aDXDyQ2ScT3WDJ7uOM/KOz8vx6TxrJGwZW4EeBsR6G49Kc1RuaDNBNlwF7mNip8juDV4vWBcfaKKKAKKKKAKKKKAKKKKAKKKKA+Gubec7J+hzGZANpNdv4x9oj/rDLWx853Lg5Vg+kRdUsjaI7/CpsSWbvAA4dpIrAs7zubFl5ZZGkkQhlZt+qrCROGwFmYUIG/Nfm4wua4dm+B26F+zqyjo9/IlT6V0rioiskmm9yAw6ONC+1gVDNsSdzvv7VyVj10TMV231KR3HrKfYiurMtzf7XgcJihptIil9RIHWFnUAcTqDCsXxyupPPmj1iNRtrEljteeZIl63Zpj4m9rfXvbwMpFh0FxcELFLOR2Ws3C3VHpwpRYgtwvRhlNvzOFeRh5M9wD47ilJNdzq6WzAMBJNHEvZtpXrALxNu6syK+J7wskiXYCV9gNLqmHjUdpA4i1u39q1PMUY8TG8YZWOnTIoOoANsym3bUQSmq5EDG9jbpMVJYELsW4H+x7Kn8rwhWM6mLFt90WO1+zStLDiupyTjMFNh55YFRbwuy6iiE2BNiWYcLb3plmTTWHSvq/d1qxFtt1U7VfOe3IlhzTpGJVJ01XC6uuvVItcfu+9Z5iFjA6hcm/FgFFvIE7+tQSJwylSCOIII9N62bAY4TRI/wC0oPuN6xWtE5B4wyYcpxMbW9G3HzvVWR7VZx/VsO/Gp+H+v9k7ilplp3qUkwzHsNJrlzHsqzHnj5OHCSSGkSVLYNqIcpf9k+1SeDyRydwQO0kfId5rpQywa6lWSSYQw7Fr7C3rfsFLwxmRgNt+/YCpH/RTsvADj50sMpEYLEk6d7KCzbdwHE1sYMmN/Sbt9vgUXzVGf86WTF8Estt4nvtv1GOgn30GsjTcEeuwvw8ewWufSujszwYxEEsKxSFXQoNQWIKWBu/Xa5OrSbWFuyuc3iKOVYbqSCD2EGx+daWre6W7yes9Mmtjx+Hx9zNK5quUDRho9RAIHAkfCbdngVractzdwBvqHc34GuY+S+N6Kfjt7bcOHqD6VunJvNtcY3rlZbUrR6nRwjlxOLXT9zSMNj1fgbHuOx/vTi9VKOWpDDZoycesPmPI1ksvkoy6Rr6pPUUhhcWsg6p8x2j0perk7NJprhhRRRUkBRRRQBRRRQFC57Mn+0ZRKQLtCVlHkps3yJrnLBgGzXO6kNvxset/Qb28K7AzXAieCWJuEiMh/iBFcgJCYpJYm4xuQfK5if5Ee1CBvmURAW/FdUZ80Nh/SUrdOYXNftOWTYVmsYZNuBskvXFgf3w/vWJ45LqwPGyv6r+af56TVr5kM46HMuiJ6uIRo+JA1r+cj3HDdSP4qiTcU2upJvmLuNzq02F9eI6FQV2tpXfsvt3imSiPYAwg3NhHA+IZgRqHWYb/ABFifGpR8lbWSphQE32hDPc7m7MbG57bU8wuBs2rppH7LFhp2uOCgXO/b3DupHoSMIJJQ4ISdrcQ3RRRm+xNviPfbsqQhacsCyxqvaAzM3vYDjv/AJenpqJzHlbg8NfpsVBGe5pUB/lvepIKFz+cn+ly8Tqt2w7q54W0OdDA9vEqfIVgcbyMOpGAO9I9+/4zuO/jXSufctcHjcNNBEmJxIljeP8AMYaVl6wIB1sqrsbG9651w3JrESixZU06gVkkCldJ0N1b3FiLWt2UtLqCMxeGZes9rkn9ZST42U7Vb+aLM+jx3Rm1pkK78NS9dfoR61D4Hk5A7aWxcadVmvpOk6RewdtK3NrAd9fcskSGaKXDLM7xyI4uFNwpBI0oDxG3Gqc0Pcxyh5RVmxrJBwfc6FXDN+yvtS8eCc9gHtTl+VGBRQSw3ANtyRfex7jULjudjL4eAufFgPxJriY9Bl8r8/4ORH0uPeT+fwJkZfbjv4ULh2J4WtwA4VQMx5+4RfooVPoW+thVYzHn1xL/AALpHov0F/nXRho2vrSM36ZH7Jsv2Bu02pvPJEg68yj+IfQVz7jucjGTcZLe5+pqKbPcUxJMr7gqd7CxG47uFdSGRw+qVr0XH9pnQeIz3Cr/ANQt2dUdvdc2rCOXfRnHztF8DsHtsbFgCwNtviv71E4jFSSEtJISWtclib7bE27gAKSATSd21bWAAt+9c3uLbWsDfwrLJmlk4bOjptHj07uN2LIdDRvcHVxsbkWJQ6r8D2+RFafyQzm1lJ4gH8D86yfoz/8Au31qeyvNSoTf4Tue25sdu8ca1ckbR2NJm9rJfZm84TG3HGpBccBYVmWWcpRYAsb1bcvxmqxb0rVvszv7YzVlnhxG9wSD3ipOHN3X4rMPY1DYeYWp0DWVOPQ0cuKMnyiw4bMkftse4/5vTqqren+CzMrsxuvjxH9qshm7SOfl0tcwJyivINFbBonqiiihIVy7zqZR9mzqdbWWbrju/OCx/qrqKsQ/KOye32XEqOGqNj/Wt/nQGUA6lUntNj/8gKH2db+tMMszBsNiI5l+KJ1cdm6sGt8qeL1gwHaCR/EOkX+pSPWo/GfHfsaze+/1JoDpSPMcdjYOrDg44X/OfnpZ8W3WPS30xqoG5uBq8uymzziEFcRnUeGUb9HhYsPh733OnUZJPM2B3rJeT/KOAxGPEu2kRhVDl5hqC2AVTcRjYcB62pjg+UUxk04aKMAAEhIwmwA1Fm2sLnifCjXz8/cRfNGrYjH5Q3xnMMxP77Yl0P8AOY47elqSTlxh8L/6XKsNB3PM8MbeoiV2+dZ/HLmEjxxloY3bU6q7KzOh1XOnrBkCg2Ft9Nxc8atm+XNGEcv0iyarNpdd1I1CzgG2438fCpaXZjk1bNeeKdwVbE4aMfswQGY9460rEH+Ws/xud4RpXlZZppJGZmYssQZmN2NowtgSTtVWotUEk+eVCL+iwsK+LDpD7tSM/K/EsLdIVHcgCj5VD2r5QC8+Nkf4nZvNiaQovRqoD7Ravl6+UAucS2kLq6q6rAD9qwbfib2HGky3mfOlcNl0su6Ru4H7Kk/MCpfLOQ+KxCCRUAQ8GdgAd7cOPHwoCD6SvhkNW7H82s0OHMzOjAWuF1XsTa9yB22qZl5u8PFFFMXeRdUTMCQuqN9msALggkdtAZwqEnYXqx8jsvibGRRYsMsUrBGIOkrququG4bMQa0MZLg8FiYWCRhfzkbatxuLxv1u3Yi/iKrXL2SOZ+kiKmwW5W1rjqk7bb2U+9Q2ETeY8gI8HKDFjI547/CpHSr29YKSLbcR7U/wuYre16iclwjNDHII3Osb2VttvLvr1mGF09Zbhh2cD4itObtnpNGtkepdMFjKlf9U3AH+f5tWf5fnVwCf876msoxvSPvsOAPptUOVcI2pRjJ2XOCcEbnelb1D9Jo2Pz3vT7C4jUO6sGa0sdcolYMzdF0ixA7+zwr5TPXRT3ZLg1Xgg3bRcKKKK6JxAqk88OT/aconAF2jAlX+A7/K9XWqryvxxciAHYi8niCNlPhbf2rGUlFWyzHjeR7UcvZY46t9huL92kiQfLUKayrqUEfqlh6fEPkW9qc4nB9HNNESRoLkfvaL289qjWlO/ib+vf8zWRWfL2pzgce0TEgKQQVZXGpWBsbEeYB8xTS9ekQk2AJJ7BvQEq/KnEH/qaQEMYCqihUIsVWw6o8u0k9tR2IxTSG7szHvYlj7mnP8AoM/VvE4DsFUspUFjwFzUnNyExEegyaVDOqE3voLEgFrDhcHh3UIK9qovV1xXN50BQySMV6VY5LKFsGJF1JJvuLeoqXx/IjDYZoXI1BZgJFZrho2JCtbs3+tBZmYFOsNlMsjhFjcsQSBYgkDid+zxrT8xwuGwsuHkQRgxSdbSFGqNwQbgcStvnXvFZyjzQPh0aRoWb9GrG6PfUPhHba1BZQMLyKxDyiMqEJQyAsRYqDYkab3PhUtgObktiDFJJb810ilB8e+kqL8CD51cI3xGKkSSCDR0LMl5WVBdgLxkXv4+tK5fkuIxZ6Zp44GR3iAVSzK1gCCDtbh9aiyOSBy7kBh0xUkT6pAESSMsbbXs4YDYkGpDKcvwmFnnRxGg1JIjNa4FrMgLb2v2U8y3k/HiI9c8splvLG3WVRGyk2Gw3B2J4V7y3CYQ4MAxKJCkisxuWWRSQGBPDs7qAa5RnqQGZIULqZC8YRWcANuwGkdh8qZ4XlQ2HjeNIzp1syEsF0hjfTax8asmW8vY4sPEvVDqgDBdusNuCi/Zfh21WsdEJXlZFI1amUEEbm54HsvWMnRlFWNp+VsswZG0hWFiN2JHmTYe1WHIMgWfC3llmABZVS4VAALqdxdxq7KhObbIo8VM0khLCIXZWNwzm9gR2WsdhWpKobs2HyrBt3SN/TaaM1ul0KxFyfwqwhTH1wF1SDUTqBuSNW2k8LWqRxWGjmZAYkspuoCKAL27ANxtwp9mxASw2BKj53qM+2hDeqMjknTZ08eDF1jH9yxRS2Ar7MivcMqkeIB+tVo5mWPxC1qcpmnZcnsFRxRbKFHzGcicJJeytGT2xsVF++xuPlXjDcjjEtkl1cLFxY7cAbU8jzHYcN6dwzfOq2iE2uh4lwD7GwJtvv8AS9fF1IfhYW7bbe9O/tFKJJftqXyZb3XI1GJb930uaK9yutzdQfb8aKqH4F9ooorrHlxLEYgIrM3BQSfSs9bEly8jcWJP9vSrDy3xxWJIxxkbf7q7/Uj2qsqOp3VqZpXKjsaDFUHN9zF+W+E6HHF/1Wa/oQL/AFb2pryXySKbEJHNfSXKGxsb2su/de1WbnHwNwT4XHmD/wAE1VcoxRDhhxsrj7yGx+lX45XE0NXj2ZWl95peB5C4WNyPs4sumzPd9Vxft22Nh61UcVlowGYkqLKkgYD9w2NvY2q1yc4es/mcLI7bcWAFxvwUEnfyqJzjA43Fv0r4R1uoACI52F+JO5O9ZNpGtGMn2HeZZmuKiaKCKSQ3UoUjc2KkEEkiw2uNqVxbYnFs+H+ziJ9CyOZGCkBSGDgW338+JqRg5ZJFBFHL1XVArKbqwI6ttAF9wB70wxmfSvMuKTDyMqRujnQyqUO4uzDsJO9rVJjVcH2TJsRiJ2gxE8a2iEg6NdQkW4sFJI3BG58K9RcnIzinimllnXolkj1OVDb2YMt+I37RXnFpjXti1SOLREzKC2stG252AA8bbHevuMyOR4ftDYotL0PSqI00LY7lAwN72v2dlALYLA4bD4uVOjjUPGjxl7N0bKbSKC/jffjahOUEMGJxFnAjk0OOjFwHAKsBpFhsSaTxmQYZsGZF6RpDGrq0jl9R0hmBvt+2LeFLZtPhzg/zaRRlkR49KqGV16xBPE33FAN4c+eOWV0gleOd003XQDJbSbFxuTfzpUx42GUm0UQxEyqdbCTo5D1btoO17Hs4iks65VjFRMiamkbo3AUM2mRbHgBtvccacYpcbjFIXCul2VtUmmOzKdQO+53vv+8aARlyApNF0mJOmaUq5jTRpcrcWDXtc7X8OHCnE2QYSDFwAjpY31Kwdr2e10J02491N8/ybGLCZZ5IgqspIjZmZd9nudtieyveeclEjw0jdPLK6DUAQiIw4tpVe23b4UJsd5hmWHw0+HljRE0MyOAoW6sDZtJ3uO/xqJ5Sco1xDCRNyoKki5HG434dpqQx+CwQwz9DEis0aurnUX1W1bsew7D1pDN+WsMmF6IkDXEAVW1la37Ci9wwqGrEXTsb8i8RJhZZWmjaNJSpDMNNyARa3HhVkxWf9Gdt1PA1n2a8tEkhVWRi+kAmy8QBexJ7xe9VzDctJ4tgxt2XO/r2VXKMk7idTS6qEVtyI13FZv0iC44Hjwv71V8wzrciqZLyzlf4ifemz8oSe+sHjcnbNietxriBbVzgjcEbb2peDldvVE/1At37eQpbL7Pub+lT7SNb/LnJ0jTMJypQ2qxYTNgbWrI4cI1xoJJPZU7gsykhOmTqnu7xw2qqUa6G1DI/to04Y0Hw8q8y5kFH971UIc9UjjSOIzHVwaqpWbcGkW0Z/wB9fap8OMsONFVUy3dA6Fr5evtMs2xwhhZ+0DbxY7D/ADwrrN0eUSbdIpvKjE9NiSBwQBB58W+f0puwstI4VixJO/bTuaO4rn3ubZ6PHDZFQM65wVvESNyKzzJ4naRFVSW120jjZx/yPnWt8pMpEkbA9xtTDkByRaIHESDTI4soOxVO+3efp51djmoRdmvq9M8mWLXT+Czcm8K0MUcRsWQdYrsLkk2v22vxqyk2F96YYbCEcDbtpwCydtx41isifUtWJQW2HQaZhPoa/V1hblioJCjfiRVVzjlurROkMgmkcabWLKAdiertwJ7amM9n6OOV+LMpAHodhVU5Jcr0TDRhpViMZIYAIC/W1AntNwbVbhfU5/qMIxcWutcn3JcwxMsAijw7SdGDGXZlRADfqsW8Ozwr3gsrxiumEkliiURFw1ukJQEggEGxO52tTDB8tdM2Id0NpWDhUN7MLrc3I4rx8ajcdyuc4hZlOnQLIj2sqkWPA9p39qvOZRY8y5Nphkh1YqR4jKsbr+jsp3JQaje2/HvpXNsowmGeGREBVZVEqu2u6tt1r9xBPYKombcrDiGBkYMVvYIp2vx7TfgKbS5xJJxEjffYgfOoJo2SXlbh8OLK0SDuTSPklRGL5x0/VDv5DSPdrfSsu1THhpXyGo32289xUvl/IfG4m2mOdwTuQulR3HVwPvQiiazXl08qMhVFVgQdTajb0sBVem5Tk7dIWsNPVUXsBptcC/DarVl3MRjZDdxDCP8AuMZX9l2q25ZzAxLbp8VK/esSrEvvuakmjGzjmawEbHu1GwHkDwpnmWLlTjpF+wb/ADrprK+arLcPuuHVm/alJkPzNvlWe8+HIBV6PFQIFW2h1RQFUgXVrDYXAI8wO+hkjD2kJ4m9eadx5azcKJcuK8aWTtfUaCil4sEzC4FE2GZRuDUkUxMPT7KVJaw2HbTOKK5qRK9GVYcDsfwNYsyh1suuWaI0uFu3aTxpPMgHQ3AvxHeO6ojB5hTp8fcVrSTs7sMkZRI5cQ2w3vTuKc99IiBWVW33ve3macw4MdknuP8AisnRopTi6HKYg24e/GilogoG7+w/tXyqqNhSZ07VE5T5x00pjX4ENvNuBP4e9W/NcV0UEsn7CM3qASKyrKZ9ViTe+/nVmonS2+TX0GJSbm+xO4OC1PGWwpFXAFepJNuNUxpHS5bInM1A3t6V5ixLXHVJpljcQXexPaeHvT7Cm1t6xbTZfL6KHP25j+qR5g15nx9hX2dif1jURm50Le9zUTMItMq3OFnVoLX47e/H5XrM1zIjgAKluWOZdLLovsl/dt/kKr1q3MEajycPW5N+Wl0XA4fMHPFj6bUiXJ4mhIyTYcakYcjY1daRqxi5dEazyG5mkxWGjn+2KyOP+it7HtBLW0sPKr9lvM9gITdkeRu3W5APolqzPmTziTB44YYkmLEXBXucAlWHdwsfA+FdBinDIaa6kdgOTmGw/wCigiQ96oL/AM3GpG1faKkgKKKKAKbZhgVnieNxdXUqQe4i39/SnNFAcsY7KzhZpYX+KNip8bHj6ix9ahcycWsK3zl9zUnMJzPDKsTsFDqykqxXYNccDaw4HhULNzBJ9kIE5bFX1ByLRcPg07kD97j4WqtRdm486cNpneVYRAovT5Msil2HHu76b4rKZ8BMq4iNkKnbVurfvK3Bh5VNYTMEk0hwL3G/aPI1U7V2dXTPHJJUUrPsg6C7KNu0fjULPPqQir9ynzFJFsO7fx2qq8meSEmNnWJXjTUfilYKtvqx8Buasg7NLXYY45/Q6NEVhcTYUvNmG21bjj/yfMO0cQhmZGVbOWXWJG467aho48OFgPG+ZcoeabH4VyvQNIvY8QMit7C48iBWdHPUnVIY4R7RqPAUrE43I7OPh/amrxMh0MCpXYg7EEbEEd96+K5Xcd/v51VRtb7SJeOYW+GimC4hDuWKHtFifYivlRsHus6G5f5uUi6FeMisW+7wt6m/tWc5TjLEr3GrRzkTWxaj/sj5s16pMfVnv2MB9K1c7uZ0dElHEqLtFiLrfw3pXpri9RWFl2tUgrbWrCL5NhrkhpxZh3kk07il0+PhTOZe0ne+3lTlI+FQ2WzVsdRy6qZ55D+bv3b0+wMG5pbMcNriZe8Ee4tWTVo13LbKkc4Y2XVI7d7E/OkQaVxMJR2UixUkEdxBtSQFdNHnH1J7k5l+tgT21oEGRKEJAGwv/hqocnZAhXuq/wAMutdA/WHW8uJ+QrXm/J6PR4Yxw3R55r8t6XNlYbrCjuT426Nfm1/St0FUDmnyiOFcQykF2dFYDigCBgD3XLMfStAq+KpHBzy3ZGwooorIpCiiigCiiigCiiigGeaZXHiYXikUMrAjcA2uLXF+BHfXMecRSYPESROP0blfEWOxHgdj611RVL5cc2kWYnpFbop7W1W1K4HAOvyuN/OsWrLMc9rObcfmV+Bvfs/5qy8kcIxTdFcdtzY+lOs95ocfh2J6DpQP1oTrv/D8Q9qYYPGvheq6sh7Q4Kn51g+Eb2ny/wCzdJmwc3XKRxMcHKxYaS0RY3ZdNtUZPaANx3WPhWi1j/NVl8uKxzYxgRDGrqrHYO77WXvAF7nxFbDWULrk19W4PK3DoUblvzWw4/VLGeixBHxD4HI4dIO/94b+dYhnXJufBSGKdCjXuO1WHerDZhXVBqMz7k7BjYujnQMvEHgyHvVuINS42URnRyi0dFapnHMlOszfZ2R4jupdtDC/6rC1jbvHGisKZbcfJY+dbD2khfvRl/lN/wDyqhTP8B7q03nXhvhon/ZkI/mRv/qKzR16vp9BetHUcTOtoZXir57k9gJbgGpSJ71X8sl6oqZw0lzVRskcJdTMB+qx/Gn+G42qNVdLHxJY/wARP4W9qf4WTf8AzzouWbHD5JmDb/P8/wANe2ba1NBPtwoE9XPoa23mzL+WPJJWzAs80eHhlAYvJqPWGzhUQEseB7BvxFRvLbA5ZFFh1y+Z5ZF1CZnVl6S9iri4AFjcWHYRxsTVu50MEJcKX4GIhx4g2Uj5g+lZEK3MMt0TiavHsyP48kxlON7O0VaMDn5jIP8And9KrGGy4EAg2NOMNA2rcg93Hj41jOKbN3T6mePHta4Nf5p8aWzTFgG6shNuzqMiqfYn3rX6yLmIwAJxM5+IFYv/ADY/7fatdq6PQ5WR3JhRRRWRgFFFFAFFFFAFFFFAFFFFAfLUnNhUf4lVvvAH60rRQHlIwoAAsBwA2A8q9UUUAUUUUAUUUUB//9k=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486" name="AutoShape 6" descr="data:image/jpeg;base64,/9j/4AAQSkZJRgABAQAAAQABAAD/2wCEAAkGBhQQEBQUExQWFRUWGBcXGBgUFxgUFxQYGBgXFBcWFRcXHCYfFxwkGhgVHy8gJCcpLCwsFSAxNTAqNSYrLCkBCQoKDgwOGg8PGiwkHSQsLCksKSwsKSkpLCwsLCwpLCksLyksLCwsKSksLCkwKSwsLCwsLCwsLCwpLCwpLCwpLP/AABEIAM4A9AMBIgACEQEDEQH/xAAcAAABBQEBAQAAAAAAAAAAAAAAAwQFBgcIAgH/xABDEAACAQIEAQoDAwsDAwUAAAABAgMAEQQFEiExBgcTIkFRYXGBkTKhsRRywQgjM0JSYoKSouHwFbLRQ2PCNESD0vH/xAAaAQEAAgMBAAAAAAAAAAAAAAAAAQMCBAUG/8QALxEAAgIBAwMCAgoDAAAAAAAAAAECEQMEEiExQVEFE2HwIjJCcYGhscHR4RQjkf/aAAwDAQACEQMRAD8A3GiiigCiiigCiiigCiiigCiiigCiiigCiikMRjo4/jdE+8wX6mgF6KruN5wsvh+PGQ/wuH/2XqBx3PjlkfCV5PuRt9WtQGgUVkGN/KOwy/o8NK/3mVPpeoDGflITn9Fhol+8zP8ATTQG/V8vXMmN598zk+GRI/uRr9WuagsVzl5jL8eLlt3Byo/ptQHXNFUHmY5RHF5cA7l3iNiWN2Ktutz4bj0q/UAUUUUAUUUUAUUUUAUUUUAUUUUAUUU0zTNIsLE0sziONN2ZuA7Bw3JvYWFAO6KyXO+f+JFZsNh2lUNo1SN0e9tQOkAmxseNjtwqoY78ojGv+jigj/hZz82t8qA6IvX29cq47nlzSX/3JQf9tUT5hb/OoDG8rsZP+kxM7+DSOflegOvcXnEEP6SaNPvuq/U1BY3nQyyL4sZEfBCZP9gNcrwZXiZz1IpXJ7kZvwqcwXNbmc3w4SUDveyD+qgNtxvP5lsfwmaT7kdh7uRUBjPykoh+iwjt4vIq/JVP1rPMz5pMZhIw+I0ICQNmDkE3IuBwGx9qbYfkLfiZG8l0/M3oC3Y38ozFt+jghTzDuf8AcB8qgMbz25pJwnCfcRF+diaRPJGGO2pST4vfw3005w2VxKbCNOHaL7jz/wA2ouSrLl9uDnV0V/Gct8fP8eKnfw6R7ewNR5wuIl3KyN4sD+NXowheAA8tq+Bb1k40cx+peI/mUhcjmPEAebD8KVTk63awHkCf+Ktc8FN+jokXR1cpqyFi5OL2sx8rD/mpCDk9COKk+ZP4U70UvFV0caZTl1E66jTH5HGYHCRqGAJBA3uN+Plt61STWo4Vaz7lBgOgxU0fYrtb7pN1+RFRmhtoz9PzublCT+Jpn5PuedHingJ2kG3mOsPo3vXQlcdcis2OFxsMg7GH1v8Ahb1rsDC4gSIrruGAYeRF6oOqK0UUUAUUUUAUUUUAUUUUAUUUUAVE8q8jGNwU+HJA6RCATwVuKN6MAalqKA5MzTk5JgpsRhZrFtNwVuQWjs9xf9xn+VMeRGVRYnGpDOCVYOAA2jrBSwufQ1q/PblvRYmPEW2IRm8Qp6KQfyOvtWP4bFHBY1JBxhlDbdult/ex96diDeIebnLYCPzGG7D+elkkYggEdUAC+4qbw+RwREdFCoG36DBjyP5yTh5mnmVySNAml532IvGIkuDd0JZ/3SFuNur2V7nGwL2FuP2jEkcdrERbWv399OGShzl8ro9gkpBsPzrxJpFzeyLuTx8xap4VW8rwYkbXEcONNrlYSzA27JGIPC+/iasooCA5cZX9owM6AXYLrX7ydce9iPWsCbFhgC0o4cDqYjw/w10042rljlhhRgsfiYGS4SRinWK9RhrThx2I9qECk+NQHqsT5jT7bmk8PmQ1rv2j57fjVexGLueGnwF7D+Yk0iZ6gxnBSi4vuaNJDTVktT3LZumgjk71F/MbH50TQVsdTx9uMnF9uBqqahb2pvLhrGnUYsafCASDxrBKmZLK8bK+UpWFKezYKxrxHDaujjiXSy7kOsOlVvnNwGnEJLbZ10n7ygfgR7VasOleuXmUdNgZm/WiKOPTZv6Sfao1ELVfB/sY6TP7eoi/PH/flGQRuQQRxBBHpXV3NTnYxWWx77x9Q+XxL8j8q5Pravye8+tI+HJ2YGw/eXrD5Fv5a5Z603eiiigCiiigCiiigCiiigCiiigCiiigKPzt5QJ8Dq/Yax+7IOjPzKn+Guac5Uno3PFkAb7yXjb5rf1rr/PMuGIw00R/XRlHgSNj6Gx9K5Q5QYewkBFiriTyEo63s6EfxUINy5s8yXE5RCzBGZF6NukLMLwnT8I3/RFD61Y4Rt1LDcbQYQjuPWaTb12+VZZ+T1nVjicMSf1ZlA42/RSeXGM7fs1rCztE5JIuu158Xtv+4otfbtF6qg/pOL+bMqJEZjKxsuHYeMjqg9LaiakhUPgc71Hrda4BHRRysBc23Yjf2HA1LNIBxIHntVpB7NYLz84BosZBiIzo6VDCzXsLodrnxU/01uEeZxs+hXBa17DfbjxG1UXnsyP7RlkrAXaEiVf4dn/pvQHOWNBBu0iux2Oly54dptbw2JprrPdSsjx6dukLW7dKqDtfhcsOPdTQ0BovN3jNcMkR4odQ8m2PzFWCZLVnnIbHGHFoT8L3jO/fuNvMCtLxUVSpUeT9Sx+3qW+0uf5IyWOvWFmsa9SU0dt62Y0zXS3KiZkhDi/bTQ4avODxZFSRXULitzE9vBS7gN8LDcgd5A96nsdEGjdDuHZlPioBU/WmGBjs6nuN/bepDjYnu/ua2W4qW59l+r/opk25KjAMfgzDK8Z4ozKfQ2qZ5DZ22ExiSKbWIP8ALuR6rqHrT7nNy3o8Z0gFhKob+Jeo30B9arCyKvRsoIIvquQbkNfqjiBpIG/aDXDyQ2ScT3WDJ7uOM/KOz8vx6TxrJGwZW4EeBsR6G49Kc1RuaDNBNlwF7mNip8juDV4vWBcfaKKKAKKKKAKKKKAKKKKAKKKKA+Gubec7J+hzGZANpNdv4x9oj/rDLWx853Lg5Vg+kRdUsjaI7/CpsSWbvAA4dpIrAs7zubFl5ZZGkkQhlZt+qrCROGwFmYUIG/Nfm4wua4dm+B26F+zqyjo9/IlT6V0rioiskmm9yAw6ONC+1gVDNsSdzvv7VyVj10TMV231KR3HrKfYiurMtzf7XgcJihptIil9RIHWFnUAcTqDCsXxyupPPmj1iNRtrEljteeZIl63Zpj4m9rfXvbwMpFh0FxcELFLOR2Ws3C3VHpwpRYgtwvRhlNvzOFeRh5M9wD47ilJNdzq6WzAMBJNHEvZtpXrALxNu6syK+J7wskiXYCV9gNLqmHjUdpA4i1u39q1PMUY8TG8YZWOnTIoOoANsym3bUQSmq5EDG9jbpMVJYELsW4H+x7Kn8rwhWM6mLFt90WO1+zStLDiupyTjMFNh55YFRbwuy6iiE2BNiWYcLb3plmTTWHSvq/d1qxFtt1U7VfOe3IlhzTpGJVJ01XC6uuvVItcfu+9Z5iFjA6hcm/FgFFvIE7+tQSJwylSCOIII9N62bAY4TRI/wC0oPuN6xWtE5B4wyYcpxMbW9G3HzvVWR7VZx/VsO/Gp+H+v9k7ilplp3qUkwzHsNJrlzHsqzHnj5OHCSSGkSVLYNqIcpf9k+1SeDyRydwQO0kfId5rpQywa6lWSSYQw7Fr7C3rfsFLwxmRgNt+/YCpH/RTsvADj50sMpEYLEk6d7KCzbdwHE1sYMmN/Sbt9vgUXzVGf86WTF8Estt4nvtv1GOgn30GsjTcEeuwvw8ewWufSujszwYxEEsKxSFXQoNQWIKWBu/Xa5OrSbWFuyuc3iKOVYbqSCD2EGx+daWre6W7yes9Mmtjx+Hx9zNK5quUDRho9RAIHAkfCbdngVractzdwBvqHc34GuY+S+N6Kfjt7bcOHqD6VunJvNtcY3rlZbUrR6nRwjlxOLXT9zSMNj1fgbHuOx/vTi9VKOWpDDZoycesPmPI1ksvkoy6Rr6pPUUhhcWsg6p8x2j0perk7NJprhhRRRUkBRRRQBRRRQFC57Mn+0ZRKQLtCVlHkps3yJrnLBgGzXO6kNvxset/Qb28K7AzXAieCWJuEiMh/iBFcgJCYpJYm4xuQfK5if5Ee1CBvmURAW/FdUZ80Nh/SUrdOYXNftOWTYVmsYZNuBskvXFgf3w/vWJ45LqwPGyv6r+af56TVr5kM46HMuiJ6uIRo+JA1r+cj3HDdSP4qiTcU2upJvmLuNzq02F9eI6FQV2tpXfsvt3imSiPYAwg3NhHA+IZgRqHWYb/ABFifGpR8lbWSphQE32hDPc7m7MbG57bU8wuBs2rppH7LFhp2uOCgXO/b3DupHoSMIJJQ4ISdrcQ3RRRm+xNviPfbsqQhacsCyxqvaAzM3vYDjv/AJenpqJzHlbg8NfpsVBGe5pUB/lvepIKFz+cn+ly8Tqt2w7q54W0OdDA9vEqfIVgcbyMOpGAO9I9+/4zuO/jXSufctcHjcNNBEmJxIljeP8AMYaVl6wIB1sqrsbG9651w3JrESixZU06gVkkCldJ0N1b3FiLWt2UtLqCMxeGZes9rkn9ZST42U7Vb+aLM+jx3Rm1pkK78NS9dfoR61D4Hk5A7aWxcadVmvpOk6RewdtK3NrAd9fcskSGaKXDLM7xyI4uFNwpBI0oDxG3Gqc0Pcxyh5RVmxrJBwfc6FXDN+yvtS8eCc9gHtTl+VGBRQSw3ANtyRfex7jULjudjL4eAufFgPxJriY9Bl8r8/4ORH0uPeT+fwJkZfbjv4ULh2J4WtwA4VQMx5+4RfooVPoW+thVYzHn1xL/AALpHov0F/nXRho2vrSM36ZH7Jsv2Bu02pvPJEg68yj+IfQVz7jucjGTcZLe5+pqKbPcUxJMr7gqd7CxG47uFdSGRw+qVr0XH9pnQeIz3Cr/ANQt2dUdvdc2rCOXfRnHztF8DsHtsbFgCwNtviv71E4jFSSEtJISWtclib7bE27gAKSATSd21bWAAt+9c3uLbWsDfwrLJmlk4bOjptHj07uN2LIdDRvcHVxsbkWJQ6r8D2+RFafyQzm1lJ4gH8D86yfoz/8Au31qeyvNSoTf4Tue25sdu8ca1ckbR2NJm9rJfZm84TG3HGpBccBYVmWWcpRYAsb1bcvxmqxb0rVvszv7YzVlnhxG9wSD3ipOHN3X4rMPY1DYeYWp0DWVOPQ0cuKMnyiw4bMkftse4/5vTqqren+CzMrsxuvjxH9qshm7SOfl0tcwJyivINFbBonqiiihIVy7zqZR9mzqdbWWbrju/OCx/qrqKsQ/KOye32XEqOGqNj/Wt/nQGUA6lUntNj/8gKH2db+tMMszBsNiI5l+KJ1cdm6sGt8qeL1gwHaCR/EOkX+pSPWo/GfHfsaze+/1JoDpSPMcdjYOrDg44X/OfnpZ8W3WPS30xqoG5uBq8uymzziEFcRnUeGUb9HhYsPh733OnUZJPM2B3rJeT/KOAxGPEu2kRhVDl5hqC2AVTcRjYcB62pjg+UUxk04aKMAAEhIwmwA1Fm2sLnifCjXz8/cRfNGrYjH5Q3xnMMxP77Yl0P8AOY47elqSTlxh8L/6XKsNB3PM8MbeoiV2+dZ/HLmEjxxloY3bU6q7KzOh1XOnrBkCg2Ft9Nxc8atm+XNGEcv0iyarNpdd1I1CzgG2438fCpaXZjk1bNeeKdwVbE4aMfswQGY9460rEH+Ws/xud4RpXlZZppJGZmYssQZmN2NowtgSTtVWotUEk+eVCL+iwsK+LDpD7tSM/K/EsLdIVHcgCj5VD2r5QC8+Nkf4nZvNiaQovRqoD7Ravl6+UAucS2kLq6q6rAD9qwbfib2HGky3mfOlcNl0su6Ru4H7Kk/MCpfLOQ+KxCCRUAQ8GdgAd7cOPHwoCD6SvhkNW7H82s0OHMzOjAWuF1XsTa9yB22qZl5u8PFFFMXeRdUTMCQuqN9msALggkdtAZwqEnYXqx8jsvibGRRYsMsUrBGIOkrququG4bMQa0MZLg8FiYWCRhfzkbatxuLxv1u3Yi/iKrXL2SOZ+kiKmwW5W1rjqk7bb2U+9Q2ETeY8gI8HKDFjI547/CpHSr29YKSLbcR7U/wuYre16iclwjNDHII3Osb2VttvLvr1mGF09Zbhh2cD4itObtnpNGtkepdMFjKlf9U3AH+f5tWf5fnVwCf876msoxvSPvsOAPptUOVcI2pRjJ2XOCcEbnelb1D9Jo2Pz3vT7C4jUO6sGa0sdcolYMzdF0ixA7+zwr5TPXRT3ZLg1Xgg3bRcKKKK6JxAqk88OT/aconAF2jAlX+A7/K9XWqryvxxciAHYi8niCNlPhbf2rGUlFWyzHjeR7UcvZY46t9huL92kiQfLUKayrqUEfqlh6fEPkW9qc4nB9HNNESRoLkfvaL289qjWlO/ib+vf8zWRWfL2pzgce0TEgKQQVZXGpWBsbEeYB8xTS9ekQk2AJJ7BvQEq/KnEH/qaQEMYCqihUIsVWw6o8u0k9tR2IxTSG7szHvYlj7mnP8AoM/VvE4DsFUspUFjwFzUnNyExEegyaVDOqE3voLEgFrDhcHh3UIK9qovV1xXN50BQySMV6VY5LKFsGJF1JJvuLeoqXx/IjDYZoXI1BZgJFZrho2JCtbs3+tBZmYFOsNlMsjhFjcsQSBYgkDid+zxrT8xwuGwsuHkQRgxSdbSFGqNwQbgcStvnXvFZyjzQPh0aRoWb9GrG6PfUPhHba1BZQMLyKxDyiMqEJQyAsRYqDYkab3PhUtgObktiDFJJb810ilB8e+kqL8CD51cI3xGKkSSCDR0LMl5WVBdgLxkXv4+tK5fkuIxZ6Zp44GR3iAVSzK1gCCDtbh9aiyOSBy7kBh0xUkT6pAESSMsbbXs4YDYkGpDKcvwmFnnRxGg1JIjNa4FrMgLb2v2U8y3k/HiI9c8splvLG3WVRGyk2Gw3B2J4V7y3CYQ4MAxKJCkisxuWWRSQGBPDs7qAa5RnqQGZIULqZC8YRWcANuwGkdh8qZ4XlQ2HjeNIzp1syEsF0hjfTax8asmW8vY4sPEvVDqgDBdusNuCi/Zfh21WsdEJXlZFI1amUEEbm54HsvWMnRlFWNp+VsswZG0hWFiN2JHmTYe1WHIMgWfC3llmABZVS4VAALqdxdxq7KhObbIo8VM0khLCIXZWNwzm9gR2WsdhWpKobs2HyrBt3SN/TaaM1ul0KxFyfwqwhTH1wF1SDUTqBuSNW2k8LWqRxWGjmZAYkspuoCKAL27ANxtwp9mxASw2BKj53qM+2hDeqMjknTZ08eDF1jH9yxRS2Ar7MivcMqkeIB+tVo5mWPxC1qcpmnZcnsFRxRbKFHzGcicJJeytGT2xsVF++xuPlXjDcjjEtkl1cLFxY7cAbU8jzHYcN6dwzfOq2iE2uh4lwD7GwJtvv8AS9fF1IfhYW7bbe9O/tFKJJftqXyZb3XI1GJb930uaK9yutzdQfb8aKqH4F9ooorrHlxLEYgIrM3BQSfSs9bEly8jcWJP9vSrDy3xxWJIxxkbf7q7/Uj2qsqOp3VqZpXKjsaDFUHN9zF+W+E6HHF/1Wa/oQL/AFb2pryXySKbEJHNfSXKGxsb2su/de1WbnHwNwT4XHmD/wAE1VcoxRDhhxsrj7yGx+lX45XE0NXj2ZWl95peB5C4WNyPs4sumzPd9Vxft22Nh61UcVlowGYkqLKkgYD9w2NvY2q1yc4es/mcLI7bcWAFxvwUEnfyqJzjA43Fv0r4R1uoACI52F+JO5O9ZNpGtGMn2HeZZmuKiaKCKSQ3UoUjc2KkEEkiw2uNqVxbYnFs+H+ziJ9CyOZGCkBSGDgW338+JqRg5ZJFBFHL1XVArKbqwI6ttAF9wB70wxmfSvMuKTDyMqRujnQyqUO4uzDsJO9rVJjVcH2TJsRiJ2gxE8a2iEg6NdQkW4sFJI3BG58K9RcnIzinimllnXolkj1OVDb2YMt+I37RXnFpjXti1SOLREzKC2stG252AA8bbHevuMyOR4ftDYotL0PSqI00LY7lAwN72v2dlALYLA4bD4uVOjjUPGjxl7N0bKbSKC/jffjahOUEMGJxFnAjk0OOjFwHAKsBpFhsSaTxmQYZsGZF6RpDGrq0jl9R0hmBvt+2LeFLZtPhzg/zaRRlkR49KqGV16xBPE33FAN4c+eOWV0gleOd003XQDJbSbFxuTfzpUx42GUm0UQxEyqdbCTo5D1btoO17Hs4iks65VjFRMiamkbo3AUM2mRbHgBtvccacYpcbjFIXCul2VtUmmOzKdQO+53vv+8aARlyApNF0mJOmaUq5jTRpcrcWDXtc7X8OHCnE2QYSDFwAjpY31Kwdr2e10J02491N8/ybGLCZZ5IgqspIjZmZd9nudtieyveeclEjw0jdPLK6DUAQiIw4tpVe23b4UJsd5hmWHw0+HljRE0MyOAoW6sDZtJ3uO/xqJ5Sco1xDCRNyoKki5HG434dpqQx+CwQwz9DEis0aurnUX1W1bsew7D1pDN+WsMmF6IkDXEAVW1la37Ci9wwqGrEXTsb8i8RJhZZWmjaNJSpDMNNyARa3HhVkxWf9Gdt1PA1n2a8tEkhVWRi+kAmy8QBexJ7xe9VzDctJ4tgxt2XO/r2VXKMk7idTS6qEVtyI13FZv0iC44Hjwv71V8wzrciqZLyzlf4ifemz8oSe+sHjcnbNietxriBbVzgjcEbb2peDldvVE/1At37eQpbL7Pub+lT7SNb/LnJ0jTMJypQ2qxYTNgbWrI4cI1xoJJPZU7gsykhOmTqnu7xw2qqUa6G1DI/to04Y0Hw8q8y5kFH971UIc9UjjSOIzHVwaqpWbcGkW0Z/wB9fap8OMsONFVUy3dA6Fr5evtMs2xwhhZ+0DbxY7D/ADwrrN0eUSbdIpvKjE9NiSBwQBB58W+f0puwstI4VixJO/bTuaO4rn3ubZ6PHDZFQM65wVvESNyKzzJ4naRFVSW120jjZx/yPnWt8pMpEkbA9xtTDkByRaIHESDTI4soOxVO+3efp51djmoRdmvq9M8mWLXT+Czcm8K0MUcRsWQdYrsLkk2v22vxqyk2F96YYbCEcDbtpwCydtx41isifUtWJQW2HQaZhPoa/V1hblioJCjfiRVVzjlurROkMgmkcabWLKAdiertwJ7amM9n6OOV+LMpAHodhVU5Jcr0TDRhpViMZIYAIC/W1AntNwbVbhfU5/qMIxcWutcn3JcwxMsAijw7SdGDGXZlRADfqsW8Ozwr3gsrxiumEkliiURFw1ukJQEggEGxO52tTDB8tdM2Id0NpWDhUN7MLrc3I4rx8ajcdyuc4hZlOnQLIj2sqkWPA9p39qvOZRY8y5Nphkh1YqR4jKsbr+jsp3JQaje2/HvpXNsowmGeGREBVZVEqu2u6tt1r9xBPYKombcrDiGBkYMVvYIp2vx7TfgKbS5xJJxEjffYgfOoJo2SXlbh8OLK0SDuTSPklRGL5x0/VDv5DSPdrfSsu1THhpXyGo32289xUvl/IfG4m2mOdwTuQulR3HVwPvQiiazXl08qMhVFVgQdTajb0sBVem5Tk7dIWsNPVUXsBptcC/DarVl3MRjZDdxDCP8AuMZX9l2q25ZzAxLbp8VK/esSrEvvuakmjGzjmawEbHu1GwHkDwpnmWLlTjpF+wb/ADrprK+arLcPuuHVm/alJkPzNvlWe8+HIBV6PFQIFW2h1RQFUgXVrDYXAI8wO+hkjD2kJ4m9eadx5azcKJcuK8aWTtfUaCil4sEzC4FE2GZRuDUkUxMPT7KVJaw2HbTOKK5qRK9GVYcDsfwNYsyh1suuWaI0uFu3aTxpPMgHQ3AvxHeO6ojB5hTp8fcVrSTs7sMkZRI5cQ2w3vTuKc99IiBWVW33ve3macw4MdknuP8AisnRopTi6HKYg24e/GilogoG7+w/tXyqqNhSZ07VE5T5x00pjX4ENvNuBP4e9W/NcV0UEsn7CM3qASKyrKZ9ViTe+/nVmonS2+TX0GJSbm+xO4OC1PGWwpFXAFepJNuNUxpHS5bInM1A3t6V5ixLXHVJpljcQXexPaeHvT7Cm1t6xbTZfL6KHP25j+qR5g15nx9hX2dif1jURm50Le9zUTMItMq3OFnVoLX47e/H5XrM1zIjgAKluWOZdLLovsl/dt/kKr1q3MEajycPW5N+Wl0XA4fMHPFj6bUiXJ4mhIyTYcakYcjY1daRqxi5dEazyG5mkxWGjn+2KyOP+it7HtBLW0sPKr9lvM9gITdkeRu3W5APolqzPmTziTB44YYkmLEXBXucAlWHdwsfA+FdBinDIaa6kdgOTmGw/wCigiQ96oL/AM3GpG1faKkgKKKKAKbZhgVnieNxdXUqQe4i39/SnNFAcsY7KzhZpYX+KNip8bHj6ix9ahcycWsK3zl9zUnMJzPDKsTsFDqykqxXYNccDaw4HhULNzBJ9kIE5bFX1ByLRcPg07kD97j4WqtRdm486cNpneVYRAovT5Msil2HHu76b4rKZ8BMq4iNkKnbVurfvK3Bh5VNYTMEk0hwL3G/aPI1U7V2dXTPHJJUUrPsg6C7KNu0fjULPPqQir9ynzFJFsO7fx2qq8meSEmNnWJXjTUfilYKtvqx8Buasg7NLXYY45/Q6NEVhcTYUvNmG21bjj/yfMO0cQhmZGVbOWXWJG467aho48OFgPG+ZcoeabH4VyvQNIvY8QMit7C48iBWdHPUnVIY4R7RqPAUrE43I7OPh/amrxMh0MCpXYg7EEbEEd96+K5Xcd/v51VRtb7SJeOYW+GimC4hDuWKHtFifYivlRsHus6G5f5uUi6FeMisW+7wt6m/tWc5TjLEr3GrRzkTWxaj/sj5s16pMfVnv2MB9K1c7uZ0dElHEqLtFiLrfw3pXpri9RWFl2tUgrbWrCL5NhrkhpxZh3kk07il0+PhTOZe0ne+3lTlI+FQ2WzVsdRy6qZ55D+bv3b0+wMG5pbMcNriZe8Ee4tWTVo13LbKkc4Y2XVI7d7E/OkQaVxMJR2UixUkEdxBtSQFdNHnH1J7k5l+tgT21oEGRKEJAGwv/hqocnZAhXuq/wAMutdA/WHW8uJ+QrXm/J6PR4Yxw3R55r8t6XNlYbrCjuT426Nfm1/St0FUDmnyiOFcQykF2dFYDigCBgD3XLMfStAq+KpHBzy3ZGwooorIpCiiigCiiigCiiigGeaZXHiYXikUMrAjcA2uLXF+BHfXMecRSYPESROP0blfEWOxHgdj611RVL5cc2kWYnpFbop7W1W1K4HAOvyuN/OsWrLMc9rObcfmV+Bvfs/5qy8kcIxTdFcdtzY+lOs95ocfh2J6DpQP1oTrv/D8Q9qYYPGvheq6sh7Q4Kn51g+Eb2ny/wCzdJmwc3XKRxMcHKxYaS0RY3ZdNtUZPaANx3WPhWi1j/NVl8uKxzYxgRDGrqrHYO77WXvAF7nxFbDWULrk19W4PK3DoUblvzWw4/VLGeixBHxD4HI4dIO/94b+dYhnXJufBSGKdCjXuO1WHerDZhXVBqMz7k7BjYujnQMvEHgyHvVuINS42URnRyi0dFapnHMlOszfZ2R4jupdtDC/6rC1jbvHGisKZbcfJY+dbD2khfvRl/lN/wDyqhTP8B7q03nXhvhon/ZkI/mRv/qKzR16vp9BetHUcTOtoZXir57k9gJbgGpSJ71X8sl6oqZw0lzVRskcJdTMB+qx/Gn+G42qNVdLHxJY/wARP4W9qf4WTf8AzzouWbHD5JmDb/P8/wANe2ba1NBPtwoE9XPoa23mzL+WPJJWzAs80eHhlAYvJqPWGzhUQEseB7BvxFRvLbA5ZFFh1y+Z5ZF1CZnVl6S9iri4AFjcWHYRxsTVu50MEJcKX4GIhx4g2Uj5g+lZEK3MMt0TiavHsyP48kxlON7O0VaMDn5jIP8And9KrGGy4EAg2NOMNA2rcg93Hj41jOKbN3T6mePHta4Nf5p8aWzTFgG6shNuzqMiqfYn3rX6yLmIwAJxM5+IFYv/ADY/7fatdq6PQ5WR3JhRRRWRgFFFFAFFFFAFFFFAFFFFAfLUnNhUf4lVvvAH60rRQHlIwoAAsBwA2A8q9UUUAUUUUAUUUUB//9k="/>
          <p:cNvSpPr>
            <a:spLocks noChangeAspect="1" noChangeArrowheads="1"/>
          </p:cNvSpPr>
          <p:nvPr/>
        </p:nvSpPr>
        <p:spPr bwMode="auto">
          <a:xfrm>
            <a:off x="0" y="-949325"/>
            <a:ext cx="2324100" cy="196215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496" name="AutoShape 16" descr="data:image/jpeg;base64,/9j/4AAQSkZJRgABAQAAAQABAAD/2wCEAAkGBwgHBgkIBwgKCgkLDRYPDQwMDRsUFRAWIB0iIiAdHx8kKDQsJCYxJx8fLT0tMTU3Ojo6Iys/RD84QzQ5OjcBCgoKDQwNGg8PGjclHyU3Nzc3Nzc3Nzc3Nzc3Nzc3Nzc3Nzc3Nzc3Nzc3Nzc3Nzc3Nzc3Nzc3Nzc3Nzc3Nzc3N//AABEIALwAaAMBIgACEQEDEQH/xAAcAAACAgMBAQAAAAAAAAAAAAAGBwAFAQIEAwj/xABREAABAgQDAQgLDAcGBwAAAAABAgMABAURBhIhMQcTQVFhdLGyFBUWIjZTcXOBkcEyMzQ3QlSSk6HC0dJVY2SDhJSiJCY1UnLhIydDREVis//EABkBAQEBAQEBAAAAAAAAAAAAAAADAQQCBf/EACcRAAICAQMDAwUBAAAAAAAAAAABAhEDBCFBEjHBUWGREyIycfAU/9oADAMBAAIRAxEAPwB4EgDWKKr4jYkFltILjo+Sn2nYI88a1oUSjvTG1QTZI4yTYCFFW5kYflmJusttT9enU7+zKv8AfMSrZ2LWm/fKOthyQAym8Szr5KmRKJF9ipkHovGyq7UbaOSI8ryvywkXsc4mdVcViYaTwIYs2kDkAEeXdliX9O1D68wA8DX6l42Q+sX+WMdv6l42R+sX+WEh3YYlP/nah9eqMd2GJP07Uf5hUAPDugqPC5JH94v8sY7oKj42RH71f5YSHdhiT9O1H+YVEGMMSfp2o/zBgB4d0U/42S+tV+WJ3Qz/AI2RH71X5YSHdjiX9O1D68xkYzxMNldn/rjADvTiKeSbrXJLHEmYyn+q0WdNxK0+6lmYSWXTrZY2jkI0PohBs48xSwq6a1MLHCh7K4lXlBEEdFqKcWMu9ittyOIJVBeySwyMTiRtIR8lY5NvQA+m1haQpJBB4oxAngGvGr0xCne9dHerTxKG0RmAK7dOSXlUuXPuHZxAPoBPSBCl3VH1OY7qSFe5YKGkDiSEC3SYbu6OQJuj88HQYTW6aq2Pa0OJ5PUTAA5miXjzzRM4gD0zR1yUhMzwUZZlbmX3WRJVb1RX542S6pGqFFPk0vAFv2iqN/gkx9Sr8I5pyQmZJKTMMuNhZIGdBF9I4+yXfGL+kY1U8tRBUSq3GbwBvmiXjzzRM8Ael4Idz6YUxjeiKQSCZtKCORQKfbAzmi9wKr++lDHHOt9MANzAg7ExHVpVFwlE0bDygRmNsKa4zrXOB0RIAsN0j4VSOdjqqhOboLSpvdLrjAdlWUh5JLsy+G0gZE8e30Q5N0b4XSL/ADsdVUIfdaP/ADFrnnh1EwBFUhkvLbZq9MdIWEIO/W3zyamPKbpjcsy8s1OmrW0FEtofupVuADjPFwQLXN73iXPHAF9UOw5WTlXpadbmnXgStkIKS15Tc9AjWlpZnlLD83LyeW1t9PutDyjiHrijuYkAE7clKrLQNVkk51hKipfuO9Jvt1FxaOWroZp6mUsTcvO74jMosq97P+U6mKLvuWIQoGxBB5YA7DP/AKofSMTs/wDUj6RjiiQBeUQM1OeEtMzUvINlJUX3ySkW4IJcLyrEluh0aWlp+XnkCZaXv0uTlvmAtrC/vBTuZeHFH5031hADrwlrjWt84HRGYxg83xrW+cRIAst0b4ZRudfdVCG3WvjFrnnx1Ew+t0T4dRud/dVCF3WfjFrnnx1EwAIxIkSAJEEZjrptPfqU43KyybuOHS+wDjMak26RkpKKt9jWSlH56ZblpZBW6s2SkR2Yl3ntu63LkKS0lLSlp2KUkAE/ZBJLS7Uqp6kUNQTNJRedqTmxtPCEwMVB2RbBYpzSlJ2KmHvdK8g2JH2xWUFGJy4szy5L4/t34K0iMRmMRE6yQVbmPhzR+dN9YQKwVbmXhzR+dN9YQA6sHaYzrfOYkZwf4Z1zb8I9giQBZbop/t1G519xUIXdY+MSuefHVEPndH+G0e3zr7qoQu6t8Ydc5x90QAJxIkSAMiLjC1VRSKwzNPAlqxQuw1CTwiOGmNyjs22ioPuMSxPfrbRmIHki/qFMo7pKaTU6ahgWAcmlvB0+Xvco9EZ19MkZPEskHGXZnfhpLMvVKlR55QUieRdt4H3wG9iDyg38ogRqkm5T6g/KOKClMrKcw4YupSWbkn5d5VfpZ7HJLYG+ryk8Qya662jgqQkQsvNVByemFKupRYyJ9Nzc+qKSyxlGiGPTyx5HO9ml8rn4KqxjEEq5eXm8IP1B6Val5hmYS0w60Mu/g+6BGwkcYgaiadnS1RIK9zDw6o/Om+sIFIK9y/w6o/Om+sI0wdWD/DOtc59giRjBpvjGuH9p9giQB34/Oaq0dJ2dknqqhEbq/wAYlc5x90Q98eC9apA/aD1DCI3VvjDrnOPuiABOMxiMwBLwZ4dXVajRkss0inVRiUVlS04AHU3uSdCNOXbHDRKvR5WlmVmZOZbm1ElU5L5FLtwABQ09HFtjoRSKc64JmXqtUQtQzZ1S+ZR9KVRKbtU0UiuSzElVCbS+BZFK+Ny6h1hA5iVydaqKG6pTJKWdbTcNMICUka7Sk68PDF2qRW4jIvENacSfk7w5b7VxyLw3JpGYioOHhU6tlhPrUo9EeINLd+fJ6kr2QO1GpTNQLfZCxkaTkabQkJQ2OIAbI44vKy1IMSyGmXmFPI0SiXUXNtrlbhABOmxItFHF41WxJkgr3LvDuj85R0wKQV7l/hzSOcI6Y0wcuB1ZsXVs8cz7BEjGBdMWVri7JHQIkAWuOv8AG6R59XUMIfdVN90Ouc4+6IfGOTeu0kfrldUwht1T4w65zn2CABSMxiNtIAupSlMPYZm6mVL39l4NpSLZSDl4OPUxzqolVbZMwqnzKWxrn3sjSLukNF7A880g2WucQlJ5SURb4fYakcSmRcqM7NTiWyHQof8AC2C41NzHTHEpV+j5s9VLH1803t7JIBXpebZYbfeQ8hp0XbUoGyxyRumlz63kMJk31OrQFpQGySUnh8kE8hLmu4YXIN++yc4MnIhSrerU+qPSpM9s67Un25x2Vkqeylp1bN8ygn5IA5b7Yz6Cqyn+x24var8V82Ck1S5+VVkmZR5olJUM6LaDaY4YMq2tlzBcsuXdmXUCaISuZtn2G404IDbxPJBRdIvp8ryRbfdOjEFe5drjqkD9pR0wKQWblvh3R+cI6YmXHJgPXFdYuP8AuPYIxEwH4WVjnA6BEgC2xv8A4/SfOr6hhC7qnxhVznPsEPvGwvX6T5xfVMITdU+MKuc59ggAUjYHURrEgAidqkrKYaap0k6tcw86Hn15SkNkWsBy6DWPM4trBcQ52UErT8tLSQVf6jbX0xRE3jEe3kl6kVp8au1fO/uWNMq85S3XHZF8tqdFl96CDrfYYxTqxO055x2Vesp3RwKSFBflB2xXxIxSkuT28UJXa7lnPVufn5csTUxnazZgjIkAG1tLDQckVkSJGNt9zYxjFVFUSC3ct8O6PzhHTAlBbuWa47pHOEdMYehx4F8LKxzgcP8A6iMRnBGmLKvra76eoIkAW2NPCCj+dX1DCN3R6dNzePK45LsKcSJrKSOPKIeONPCGj+eWP6DADVEg4vxBcXHbE38mREOwewqe0lR+aLjrlsJV+aYdfl6TMuNNe7WlNwPx9EfRTLkn2scmm2ZXemlhoJCAT0QP1afmRMlyVSgNqSlGVKwnLY38o14r39AMc61EW0vUnizY5SqToR3c/VeCScI5LRszhqtPuJaZpz61qNglIBJh74bO+u9jpQ0ZhdySRfS1+WLau0udbpEwptcr72VKLKylWXjBy6R3PFUbvdnqM05VwfO83hSuyjxZmaY827/lNtRya6x4HDtW+YO/Z+MO2UmnXFh6eGdJcJyqOa9/JwX4Pxi7fmUssKcW03cjvE71qo3A009Hl5YY8EpR6nsMk4xn0x3PnU0CqjbJOesfjENCqY2ybg9X4w8alMGYaAcl95dSrhRl04jF5hxUp2E032O245kUpX/DClKIubfZENTJaf8AIphi8t9PB84dpKj80X9kEu5vITMpjmiqmGVNhUykAnhMPidVJCXG/SLSUuZklK2wNBbXZywtKXbuyw7b59ppwWiWLNHI2lwesmKUEmwuwR4WVfz6eoIkYwR4V1cfr09QRIsTLXG5CcRUUcbyuoYB6i0F4pxEq17VE/8AzRBtjk2xJQ/PL6phbYirLFNxhiBp555BVPqUAhF9MiBGNWqMatUFEhOIlC5kdYW04Mrjbh71YGwEcBHHG0++xPTCFSzLDICQA2ybjThMCjOMaSlsB5c4XB/1EDU8ljGy8aU4KG9TE4E21Cm7m/oEcEND0NffsjjjpGq+7YO6GzLy5Mwubbl5pBskO6BSSOA+uLSaqSH2VNOz8lvaxrkUnZ6/ZCzaxzIpWkqmZspBFwGo6XMf0raw/PoN798i9hH1lmaq1dFZYW7qTQVuS6FLLjilb2VZs1tbX26R0tLlpdCW0zkuoBWZIU6D31xrt14eT06wEDH0idk1OelqPRGP6TkCXXp8qvqUptpHqOolFNUeMmnc2mpUFNXRLzLiVsPIdXa3eKzADjPLGaS/JyuXf5pLCglSFd9lUnNcX1tfbAUvHMkrZNTfpa1jDWNqeHAXXptaQD3uQp+2OLW43qqt1R16RvTJpb2H0/O051ltKJ1o5Mxy5gAL20AuSdkBsi2UYvw2eOf9kVszjCmrSAw/OJ4VZ0XjbD1YYqWM8PIZecXlnQSFIKbaHj8kR02l+g3K7stlzPIkvQN8EK/vZWLbQ+nqiJGuBO+xbWT+0DoESOsiWuO/CWhefUP6YS+6J4dVs8Bmbj6KYce6y04xLytTZuFSbwXpxHTpt64UG6Q3bGU9Mp1anQ3NNHjQtAt9oPqgAZiRIkDSR4zTxaQAnQnh4o9o6JKlt1VzeVTIYdA7y6bhXJAHOaNPePY38Iz7xv43y1s2zjtraPKWd31HfDUfbBf2jUZ0zo0mSjJffLovky3tlvs4LwOzlMapTu8ImA+9a7lhYJ4h5YGHPEiRIGkgg3PfDqg88T0GB+Cbc2ZLuNKa8dG5RSpl1XAlCEknpHrgBnYCN8V1jh/tA6BGYzuUtrmHZqeIID76li/Fs9kSBgw67TGqrT3ZV9OZDiSkjjEJev4ZcZZRSa20+tiXuJKqS6c7jKSfe3EbVI4rbLw+o4p6Sl5hBS82FA8cAfNq8CTZ+B1SmPo41rW0folMaHAdW4ZulH+KP5Yd85h6mrWolgXB4I5Bh6m+JjAJnuFqw2zVL/m/9o1OCqok3E3SwQb/AAv/AGh09z1O8UfXE7nqd4s+uAsT/aDEe97321lMlrW7NHTaOY4JqxPwimEnW5nUw6u56nn5CvXE7nacB72r6UAJYYGrB2O0s/x7cTuFrPjaYP49uHSjD1PVe7avpRjtBIZrBCgP9UBYmmsCVIqBfm6Y0jhUmYLp9AQk3goo+G3GZNymUhLhVN2TO1J1ISpxu4O9to1yp4yTc2hjsUCnpVfeifKYIafTpWWRdpoA+SAOTC1GbpMg20hIGUW0iReDTZEjQf/Z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62" name="AutoShape 14" descr="data:image/jpeg;base64,/9j/4AAQSkZJRgABAQAAAQABAAD/2wCEAAkGBhISEBUUEhAUFRISGBgYFRgSExUVFhcUFBMYFBUXGhUXGyYeGBsjGhcYIC8gJDMpLCwsFR4xNTAqNScrLCkBCQoKDgwOGg8PGiokHyQpLSksNCktKSkqLCkpLC4tLCksLCw1KSkpLSwsKSwsLCwpLCwsKSwpLCksLCksLCwpKf/AABEIALwBDQMBIgACEQEDEQH/xAAcAAEAAgMBAQEAAAAAAAAAAAAABAUDBgcBAgj/xABGEAACAQIEAgcEBwUFBwUAAAABAgADEQQSITEFQQYTIlFhcYEHMpGxIzNCYnKhwRRSkrLRNERzs+EVFiQ1Q4LCU6Kj0/D/xAAYAQEBAQEBAAAAAAAAAAAAAAAAAgMBBP/EAC8RAAICAQIDBwIGAwAAAAAAAAABAhEDITESQVETIjJhcZHRBDNCUoGxwfAjgqH/2gAMAwEAAhEDEQA/AO4xEQBERAEREAREQBERAEREAREQBERAEREAREQBERAETE+KRb3dRlGZrkCy957hpMgMA9iIgCIiAIiIAiIgCIiAIiIAiIgCIiAIiIAiIgCIiAIiIAiIgCIkPinFqOGpmpXqrTpruWPPuA3J8BrAJk1Ppf7R8NgQUv1uI5UkI07s7bIPDU+E5/0w9r9Wveng81Glsah0qsPD/wBMeXa8RtOdE3Nzud7955wDr/DvbpSOlfCOveaTq4+DZT85sVD2qcPqL2K6hyVGWuGo7sASXKlbAEnntPz7PV/Q/KS3oXjSckn1P0biMCMWC46pwwC5qWJzLYHMP+iVPr87GXuFz2s6qLWAyuW+N1E/K9CsyHMjMrd6EqfiNZsPD/aNxGj7uLdh3VbVR8XBb850OSa2X/T9HROMcO9uWIXSvhqVTxps1I/A5h8ps/DvbTgalhUStSJ70zr8aZJ/KdIOgRMGCxqVaa1KbBkcXUjmPXUeRmeAIiIAiIgCIiAIiIAiIgCIiAIiIAiIgCJUcYxFXMBScqQGvelUYEkApsjC1xY87E21ldVxuKUOQ7MLNkAovnJNYsNTSCg9V2Re4B3vueWi+zm9afsbRE1arisWRpVtmRwfoal1Y0cqZfoTtUs1zfQnQ6CZP2vEki9Ts9bmOWlVB6oOpC36nXshgRpcka20jiXU72U/yv2NlianxfpCaLFqmKSjTY2TrUdb2yGwDU9TYPfU+8LWlBi+nYdCo4hh00NmFTtZigGpFMDRrnbYjTSOJdTnZz/K/Zlj0z9qdDBlqVECtiBoRe1ND99hufuj1InGOOdIMRjKnWYiqXb7I2VR3Ko0UfPneTunGMStjqlSk4dGFOzKQQbUkU66bEEekoIuzjjKO6oREQSIiIGwiJKwXD2qnTRRuTsP6mAYKNFnNlFzL7A8LFPU6t38h5f1kzA8OC2SmpLN3asxm1cL6PNQxeH60qesWo2W18rIadtefv8Ap4yJTUSkrNg9m9LEUr06gtSqKaiAntKwZVbs8gQwPpN7lJw/+0L/AIdT+elLuMUuKNsSVOhERNCRERAEREAREQBERAEREAREQBERAERMGLxiU1zObD9YBnlbjuMqhKr2nG/cPOV2M4zUe4UlAQRpbNrzuRvOecR9n5ztVo42qlQm5asxYk7kmoCD8bzF5U9Ey1Ewe0bhVWvXFV6zFSMqAgZEtuoAta51vz9Jz2jh2YkKLkAm1wNBvvNvq8U4jh2KGtSxAXUgPTraeR7Ur8Hw0VD1vVmiSSSA11YNe4CMLqNedxblHFwrvMzy5IY1ctDXUOongM3gYJApVVABFjYWuL3se8X5SNiuCUnucoBObUadptjYW0HIaCZrPG9Tyr67G4pO1q/4NRiXeO6OBFL9ZZAQLsL27PhqWLcgNBqTpKMTeMlLVHohOM1cXZ7ES76P8Ppvd27TKfdOw7ie/wD0lFmHhnBC9me4TkObf0HjNo4dwpqjCnST4aADvJ5CT+EcDfEN2dEHvMdh5d58Je9FcCKOLxdNWYhGp2LEE2NLNbQbXJmM8iSdbmiiYOD8G/ZuIKmctmw+Y3AADdcFNvQc5Y8arhcfg7n3xWUafaJokfIzHjMQF4tRU3vUw5C+Yqs5v6KZsg6P0q1RK1RczUM/V66BmAu1uZFhbu157eZXOSvp8lvRMsOFrufIfrJ8h8LP0fr+gkyevCqgjKe4iImpIiIgCIiAIiIAiIgCIiAIiIAnhMjYziCUxqbnkBv/AKTW+N4+vXpNTp1jQLfbpqCwHddu/vFj3ESJZIx0Z1Jsu8XxU2tSUt96xI9O+ad0r6LVMfbrKuIXL7qqPo795p2Fz43kXg3Da+Fw4pLinz9Y7lhSd8yuFsDe+t17+ZmQ9LOocdbia2VVIKthawBbXKb9XYi2Xn9k73Mzu/xGihKtjWl6D49AVpY+ychmqr+Qvb0lRxHoNiRrVxVA+NWu/wD5rKavx/F1TZsRVYmwyq5FyeWVLXlzwzooFvUxViy2LIzWWnfbr6g1BPKkt3PhO6rdnHGtGjzhHRdAudqquwaymldqStfTUC9Zzyp0/UiWlXDsubUEISGzEdj91GK3BrMf+kmYjS8nMTe2q5U20osKR/eO2CoeAvUfzni6FQoOYKTTCAUiKfM0lbTC0e+s/wBI2tuUzklLcyyYIZPEitqVCt86lCtg2b7LMLqrHYOR9m9/CKuJVBezO1rinT1cgbk/ur4790g8V6ULTstAq1RL2qKCKVK+4oK2rMedZrseVpH6AYHrcejHUUw1Rr8yNBf/ALmB9JPYrdnjf0GPi0bo+Vp1sY96NUO6LmFHLkyroCFDEq2+5NzI+DxFJHNPF4YqQdSq5XXzptow+Eseiqfs3FurJsA1WnrppZsvxsvxnSOJcHo4gAVqSuBtmGo8mGo9Jo5KGnI90IKKqOhpVHo3Qqi+GfD1QeWiv6qecseAdACXLuDRXUdki7eQ1WwOt5F6R9A6OGpriKRdbVaa5GbMLO1r33HredLoe6JlkytK4s1jHXU132fH/gUubntXJ3P0tSfPB8SP9qYynrmIpP4WFJFPrcifHs4xIbBAC96bFWuOZZn079GE2tOAUaXWVgn01bIXc6mwyqFHcthtzO8nhuc/Q7dJHqcDpFjiGQGqKbIhOuRbsTlHIknfe3reywH1fxhfqD+A/IyPhGrZOyKeXW12YH1ss2gknH0+Ca4rM2BdUSxddNTZhoNvmCJK65f3hvbcbnYec1rAdHgVBFNCLKLNUYiyMjr/ANMX+rQa/u95JOc9G9VPVU7qysPpHN2TNa90198/l3TWDXCqDg73XuXX7bTuR1iXX3hmFxvv3bH4GZetGuo7O+o056901/8A3Z0tkTTLb6RtMhOT7Gtr873sL3mT/YTCnURUpr1yGmxDuTlylRupuQDzvLs52b6r3LpcQpNgwJO2o10vp36G8ySiocBKsrCnTzLqCaj7nLc+7pfKNvGXi7a7xZLjR7EROkiIiAIiIAiJExXFKdO4JuQNlFzpy85xtLcEl6gAuTYDmZT43j5AYUlBNjlLkhc3K4GtpzPpR7UcSMRb9kNOkNAtcMHb72nZHpfzmbhvtJw1SwqhqTeIzL8Rr+UynKX4S0lzK/jJ40lZq2frLm9qADIB3dURm/InxmLBe050OXE4fUblLow80b/SbxhuKUaiZ1q0ypJAOdbZh2vTsays4j0gwJTPUNOqFXOOwtQ5B2TY2I9/s+czty3R3bmQqntJwYUEGoxP2Qmo8CSbSpxXtUO1LDetR/8AxUfrJPE+O4JVJTAU6hBAF6dJblyDS2UntKS3pMPCyapp1RhqGGVzan1dBGrvUGbMKQYcgAcxFhnB5SlBLdCz7w+MxdV1evlRrFlpUVWnVyEWz1KrX6inb7RIbuF5np65Cuu/VdWn8X7LSf8A92Kq+Y3nqBGdaKi9R1dyjE1FFSmgdmrHfE1ddBfJ8NKPjvEKjCsiiogFxUdjerVKZCVq2WyqAxsgIAtsdZ1Rs65aGTH9IqdNlpplZs4JKnPSpEsA1TM2uJrjfrH7II0Ew9N6WJok08pXDO184Yuaz/vVqh1LfdNgOQNpTYjBKOuYKbWq2IAyIVr5Au2jWF99m2nX8OVrUEzKHSpZXDWKntBSCLW8fhEu7TJWpwqdG9luAtTrVSPfYIPJBmb82H8M+uJezSkxLUXZLBj1Z12e1g9idPEHlISYLHcPpkI5NNSxvdGo368UxcEZlzZgb6WPfOyamqRxaMu+P+z+niarVVqvTqva+gZSQAo7OhGw5z46E8OrYbG1cPVqmp1aoR2mK9uzAhTsbGblw1z1asV7RTMfO4BAuJR4aw4tiCNSaVJrDmtlC28dz6rPPxSdxfQ0paMy+0RwMFc7CtRJ8g9zNhwLB0QqbhwCp7w2oPwMr+PcEGMomiWyrmDsw1OWlUsQAeZv6eMtsKi0nCIOxTBygnYKcgF5CxtwXqU5U2YMF0bo4KilOiu5Odj7ztl1Zvhtyl1j/qj6fzCRuIVcwHgxHrqtpkxda9LzIHqG5/D856mu9L0+TLkjIv1B/AfkZ7w4fRj1+cxYavemoK6EKCCf3rj9PzkrDMCosLDulRjs/I43uj7RABYCwE+oiakiIiAIiIAiIgCIiAIiIBovH/adhadc0BW93R3RSwDDQrmHdtpfY7Rg+IU6wzU6iuPusD8RuPWcU49/a8R/jVf81pFoYl0OZGKsOakg/ETKePi5lKVHea1BXXK6qyncMAw+B0mu4/2e4OobhGpHn1TWH8LAgelppGG6eY7JkFUH7zICwHmd/W8iVuKV6xtVxFVweWYgfwjSZrHJcynJG3Ynotwmh9bWNxyauL/woAZWYjiXB6f1eFeqfE1APi7fpKfGcKpqlwCD5mUhM1UOrZLZt3DeJLiay0sPgcJSvc5np9cQqAsTa2psNBzkTjPSokstAuM3ZqVn0rVANMoA+pp/cW3jznnQBrcQpeIqD/4mm4dMOhC4i9WiAtfdhstTz7n8efPvktqMqZ1W0an7OVvj18Eqfy/6zfekXRGjixdhkqjaooF7bWYfaH5jkZzPhWPq4DEh2okOAVy1Qy6Nvb+s3vhvtJw1TSoGpN49pfiNfyk5FK7QjVUzV+I+zfFU9aeSsv3Dlb+Fv0JnvC+mGJwSrRq0AVXQLUQo9rk2vz38Z03CY6nVF6dRXH3WB+W0lHhq1VtURWTudQwPoRM3l07yK4ehSdF+kNPHXy02QoRmzWIuQToRvsZJ6eUQvDa4A5J/mpKvoNh1p4zGoihUStlUDYKOtAA8hLjp/wD8ur+Sf5qTKWmRJeRa8LLDgKj9mp6fYT+RZV4XohVfidTFmy0aaKEzC5qMKIQ27lH73eNpM6JJWGDo9erLUK7MApy3smg27IG9j3zcWSyEdw/SaYod+VkyeiIvCkGUm2/9Lz5Kj9o27v5TPvhHuH0+Qnx/ePh/KZS+3H1X7nH4me8VQdnQbnl90yVUw6spBAsbX8baxiMMHy3+yb+elpmm6j3m3zIvQ+VQDYDT9J6BPYmhIiIgCIiAIiIAiIgCIiAIiIB+X+lGEeljcQtRSrdbUNjvZ3LqfIqQfWVi7jzm+e1jo/iRj62I6hzQqZMtRRmXSkqkG2q6g72mhpuPMfOS9i8fjXqZsLuZKw/vCfPBlomravUNOmd2VSx8tNvPXymzvw/DDWhldf3s2c+vd8BDdE0QOI/VzWX3m6VKYIsQCPESp4pwqmKbOoylRfTY6904pHWjF0OxK08bRZ2CqC1yxsBemw1PmZ2WnUDC6kEHmpBHxE4DJeA4vWoG9KqyfhOnqNjInj4tRGVHccRhkqLlqIrqeTqGHwM1niXs4wtTWnmot9w5l/gb9CJScD9o9YutOrTWpmIXMvYOpAueXOdTwuHAFzv8p55OWM0VSOVcL6NPguJ0KbuGzAsCtxdSrgXXkbrtrynXBtNG6Rf86wv+F/8AdN5EzzSclFvoVBVZonRLGAcTxlOxzPVdgeVkZwb/AMQnQsHhFqHtqGC2NiLjMDdTbwIv5gSr4R0IpUHr4h+3iKzVGB5U1ZiwVfHa55+UvOFbH0+U3cP8kW/7RF91nxxT3k8m+ayfW90+R+UgcU95fJvmsn1vdPkflNY+OX6EvZEThHuH0+QmQYU9aX5WFvhafHCkITXna3wk2cxxuCsSerERE3IEREAREQBERAEREAREQBERAEREApOlf1dL/HpfMyg4j0GwWJw9So9ACqoYh6fYa6rmF8uja94Mv+lf1VL/AB6XzM8of2Ot+Gp/lzxz+/8A6noxcvVHKelHsgq4cB6FZaqMwUK4yVLtewv7p237M0nGcPr4ZwKlOpSblmBW/k2zDyvP1BiMGlQAOtwpDDf3hsdJ7icDTqIUqU0dDurqGX+Ei09Wt+RgfmXD8fqL71nHjofiJKxXF6dSi41DEbEeI2I0nV+O+xnB1rmgWw7/AHe3T/gY3H/aROd8d9lePw1yKQroPtULsbeNM9r4X84oWafE9ZSCQQQRuDoQfEcp5OnCfwP+0U/xp/mLP0LR90f/ALnPzvwmqErIx2VlY27lcE/kJ+hsLUDU1YbMAR5HUfOeP6rZG2I0TphwqviOK0Ew6kuKSkkEqFXral2Zh7otp6212nRKCfSAHcHX5ywwWGCi+UZmAzG2ptsCfC/5mRP7wfxD+QRKFQhfkE9WT8T7jfhPykXhOx9PlJWJ9xvwn5SLwnY+nym8/uR/UheFnxxT3k8m+ayymGrhQzAn7N9OWtv6TNKjFqTfU43okIiJoSIiIAiIgCIiAIiIAiIgCIiAIiIAiIgFX0gwT1UQILlaqMdQOyp1OsVsJ1eEqre5yOT5lDLSYMfRL0nUWuyMBfa5UgTN405cXOqNMcqa6WZc1hrtPbyo4rg6lekabU8oO+Wopv4EFSDv8QDykV+DVS6sc/ZqdYB1q294tl9y9u0R5G0ux2b8vdfJsAcHYg31Fu7vjOL2uL93P4eh+EoKnBGKouRwKa5R9P8AcCA6roRYEWsARe0+8VwhqjZmptrluOvuCFqNUsbqTa7EW2toLRY7N+Xuvkz8b6K4TFj/AIjDo55NbK48qi2YfGc8477Dt2weI8kr/IVFHzB85vK8IqrTrKoYmuuXM9bMVOQqDsO/w7u6Y14BUBv29kFjVTLamwYdnJYi425XPhZaHZvy918nM+jvsixj1QMQFpUdy6ujlh3IFJ1PedB47Tq/+yRSVUpg9WiAC7XICi251OgEg/7uVAqKvWfRo6resuvWIU7RCXNri34V7p5hME9F+2CzNTCH6QZAL6lUtoNNvPvmObhcdSowknpXuvk2hdpWf3g/iH8glmu0q/7wfxD+QRm2XqiIcyxxA7DeR+Uj8NpELrzt8pMiaONyUuhN6UIiJZwREQBERAEREAREQBERAEREAREQBERAEREAREQBERAEREAREQBKrif1g/D+plrKrif1g/D+pmH1H22Xj8RaLtI6YP6QuTe5uPDQD9JIXaezVxTqyboRESjgiIgCIiAIiIAiIgCIiAIiIAiIgCIiAIiIAiIgCIiAIiIAiIgCIiAJjbDgsGI1AtMkTjVgREToEREAREQBERAEREAREQBERAEREAREQBERAP/Z"/>
          <p:cNvSpPr>
            <a:spLocks noChangeAspect="1" noChangeArrowheads="1"/>
          </p:cNvSpPr>
          <p:nvPr/>
        </p:nvSpPr>
        <p:spPr bwMode="auto">
          <a:xfrm>
            <a:off x="0" y="-865188"/>
            <a:ext cx="2562225" cy="17907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2050" name="Picture 2" descr="http://www.webbasedprogramming.com/JAVA-Developers-Guide/f4-2.gif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345"/>
          <a:stretch/>
        </p:blipFill>
        <p:spPr bwMode="auto">
          <a:xfrm>
            <a:off x="304800" y="1371600"/>
            <a:ext cx="6170740" cy="5257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312057" y="1335261"/>
            <a:ext cx="1752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</a:rPr>
              <a:t>HIGH-LEVEL VIEW</a:t>
            </a:r>
            <a:endParaRPr lang="en-US" sz="2400" b="1" dirty="0">
              <a:solidFill>
                <a:srgbClr val="FF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629400" y="1314033"/>
            <a:ext cx="2286000" cy="2800767"/>
          </a:xfrm>
          <a:prstGeom prst="rect">
            <a:avLst/>
          </a:prstGeom>
          <a:solidFill>
            <a:srgbClr val="FFFFCC"/>
          </a:solidFill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0000FF"/>
                </a:solidFill>
              </a:rPr>
              <a:t>JAVA Units:</a:t>
            </a:r>
          </a:p>
          <a:p>
            <a:pPr marL="285750" indent="-285750">
              <a:buFontTx/>
              <a:buChar char="-"/>
            </a:pPr>
            <a:r>
              <a:rPr lang="en-US" sz="2400" b="1" dirty="0" smtClean="0">
                <a:solidFill>
                  <a:srgbClr val="0000FF"/>
                </a:solidFill>
              </a:rPr>
              <a:t>Packages</a:t>
            </a:r>
          </a:p>
          <a:p>
            <a:pPr marL="285750" indent="-285750">
              <a:buFontTx/>
              <a:buChar char="-"/>
            </a:pPr>
            <a:r>
              <a:rPr lang="en-US" sz="2400" b="1" dirty="0" smtClean="0">
                <a:solidFill>
                  <a:srgbClr val="0000FF"/>
                </a:solidFill>
              </a:rPr>
              <a:t>Classes</a:t>
            </a:r>
          </a:p>
          <a:p>
            <a:r>
              <a:rPr lang="en-US" sz="2400" b="1" dirty="0" smtClean="0">
                <a:solidFill>
                  <a:srgbClr val="0000FF"/>
                </a:solidFill>
              </a:rPr>
              <a:t>         (Instances)</a:t>
            </a:r>
          </a:p>
          <a:p>
            <a:pPr marL="285750" indent="-285750">
              <a:buFontTx/>
              <a:buChar char="-"/>
            </a:pPr>
            <a:r>
              <a:rPr lang="en-US" sz="2400" b="1" dirty="0" smtClean="0">
                <a:solidFill>
                  <a:srgbClr val="0000FF"/>
                </a:solidFill>
              </a:rPr>
              <a:t>Methods</a:t>
            </a:r>
          </a:p>
          <a:p>
            <a:pPr marL="285750" indent="-285750">
              <a:buFontTx/>
              <a:buChar char="-"/>
            </a:pPr>
            <a:r>
              <a:rPr lang="en-US" sz="2400" b="1" dirty="0" smtClean="0">
                <a:solidFill>
                  <a:srgbClr val="0000FF"/>
                </a:solidFill>
              </a:rPr>
              <a:t>Instructions</a:t>
            </a:r>
          </a:p>
          <a:p>
            <a:pPr marL="285750" indent="-285750">
              <a:buFontTx/>
              <a:buChar char="-"/>
            </a:pPr>
            <a:r>
              <a:rPr lang="en-US" sz="2400" b="1" dirty="0" smtClean="0">
                <a:solidFill>
                  <a:srgbClr val="0000FF"/>
                </a:solidFill>
              </a:rPr>
              <a:t>Variables</a:t>
            </a:r>
            <a:endParaRPr lang="en-US" sz="2400" b="1" dirty="0">
              <a:solidFill>
                <a:srgbClr val="0000FF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304800" y="6629400"/>
            <a:ext cx="83820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/>
              <a:t>PICTURE CREDIT</a:t>
            </a:r>
            <a:r>
              <a:rPr lang="en-US" sz="1050" dirty="0" smtClean="0"/>
              <a:t>:  http</a:t>
            </a:r>
            <a:r>
              <a:rPr lang="en-US" sz="1050" dirty="0"/>
              <a:t>://www.webbasedprogramming.com/JAVA-Developers-Guide/ch4.htm</a:t>
            </a:r>
          </a:p>
        </p:txBody>
      </p:sp>
    </p:spTree>
    <p:extLst>
      <p:ext uri="{BB962C8B-B14F-4D97-AF65-F5344CB8AC3E}">
        <p14:creationId xmlns:p14="http://schemas.microsoft.com/office/powerpoint/2010/main" val="25066394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/>
          <a:lstStyle/>
          <a:p>
            <a:r>
              <a:rPr lang="en-US" b="1" dirty="0">
                <a:solidFill>
                  <a:srgbClr val="0000FF"/>
                </a:solidFill>
              </a:rPr>
              <a:t>Review: Java </a:t>
            </a:r>
            <a:r>
              <a:rPr lang="en-US" b="1" dirty="0" smtClean="0">
                <a:solidFill>
                  <a:srgbClr val="0000FF"/>
                </a:solidFill>
              </a:rPr>
              <a:t>Package Structure</a:t>
            </a:r>
            <a:endParaRPr lang="en-US" b="1" dirty="0">
              <a:solidFill>
                <a:srgbClr val="0000FF"/>
              </a:solidFill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304800" y="1219200"/>
            <a:ext cx="8382000" cy="0"/>
          </a:xfrm>
          <a:prstGeom prst="line">
            <a:avLst/>
          </a:prstGeom>
          <a:ln w="381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482" name="AutoShape 2" descr="data:image/jpeg;base64,/9j/4AAQSkZJRgABAQAAAQABAAD/2wCEAAkGBhQQEBQUExQWFRUWGBcXGBgUFxgUFxQYGBgXFBcWFRcXHCYfFxwkGhgVHy8gJCcpLCwsFSAxNTAqNSYrLCkBCQoKDgwOGg8PGiwkHSQsLCksKSwsKSkpLCwsLCwpLCksLyksLCwsKSksLCkwKSwsLCwsLCwsLCwpLCwpLCwpLP/AABEIAM4A9AMBIgACEQEDEQH/xAAcAAABBQEBAQAAAAAAAAAAAAAAAwQFBgcIAgH/xABDEAACAQIEAQoDAwsDAwUAAAABAgMAEQQFEiExBgcTIkFRYXGBkTKhsRRywQgjM0JSYoKSouHwFbLRQ2PCNESD0vH/xAAaAQEAAgMBAAAAAAAAAAAAAAAAAQMCBAUG/8QALxEAAgIBAwMCAgoDAAAAAAAAAAECEQMEEiExQVEFE2HwIjJCcYGhscHR4RQjkf/aAAwDAQACEQMRAD8A3GiiigCiiigCiiigCiiigCiiigCiiigCiikMRjo4/jdE+8wX6mgF6KruN5wsvh+PGQ/wuH/2XqBx3PjlkfCV5PuRt9WtQGgUVkGN/KOwy/o8NK/3mVPpeoDGflITn9Fhol+8zP8ATTQG/V8vXMmN598zk+GRI/uRr9WuagsVzl5jL8eLlt3Byo/ptQHXNFUHmY5RHF5cA7l3iNiWN2Ktutz4bj0q/UAUUUUAUUUUAUUUUAUUUUAUUUUAUUU0zTNIsLE0sziONN2ZuA7Bw3JvYWFAO6KyXO+f+JFZsNh2lUNo1SN0e9tQOkAmxseNjtwqoY78ojGv+jigj/hZz82t8qA6IvX29cq47nlzSX/3JQf9tUT5hb/OoDG8rsZP+kxM7+DSOflegOvcXnEEP6SaNPvuq/U1BY3nQyyL4sZEfBCZP9gNcrwZXiZz1IpXJ7kZvwqcwXNbmc3w4SUDveyD+qgNtxvP5lsfwmaT7kdh7uRUBjPykoh+iwjt4vIq/JVP1rPMz5pMZhIw+I0ICQNmDkE3IuBwGx9qbYfkLfiZG8l0/M3oC3Y38ozFt+jghTzDuf8AcB8qgMbz25pJwnCfcRF+diaRPJGGO2pST4vfw3005w2VxKbCNOHaL7jz/wA2ouSrLl9uDnV0V/Gct8fP8eKnfw6R7ewNR5wuIl3KyN4sD+NXowheAA8tq+Bb1k40cx+peI/mUhcjmPEAebD8KVTk63awHkCf+Ktc8FN+jokXR1cpqyFi5OL2sx8rD/mpCDk9COKk+ZP4U70UvFV0caZTl1E66jTH5HGYHCRqGAJBA3uN+Plt61STWo4Vaz7lBgOgxU0fYrtb7pN1+RFRmhtoz9PzublCT+Jpn5PuedHingJ2kG3mOsPo3vXQlcdcis2OFxsMg7GH1v8Ahb1rsDC4gSIrruGAYeRF6oOqK0UUUAUUUUAUUUUAUUUUAUUUUAVE8q8jGNwU+HJA6RCATwVuKN6MAalqKA5MzTk5JgpsRhZrFtNwVuQWjs9xf9xn+VMeRGVRYnGpDOCVYOAA2jrBSwufQ1q/PblvRYmPEW2IRm8Qp6KQfyOvtWP4bFHBY1JBxhlDbdult/ex96diDeIebnLYCPzGG7D+elkkYggEdUAC+4qbw+RwREdFCoG36DBjyP5yTh5mnmVySNAml532IvGIkuDd0JZ/3SFuNur2V7nGwL2FuP2jEkcdrERbWv399OGShzl8ro9gkpBsPzrxJpFzeyLuTx8xap4VW8rwYkbXEcONNrlYSzA27JGIPC+/iasooCA5cZX9owM6AXYLrX7ydce9iPWsCbFhgC0o4cDqYjw/w10042rljlhhRgsfiYGS4SRinWK9RhrThx2I9qECk+NQHqsT5jT7bmk8PmQ1rv2j57fjVexGLueGnwF7D+Yk0iZ6gxnBSi4vuaNJDTVktT3LZumgjk71F/MbH50TQVsdTx9uMnF9uBqqahb2pvLhrGnUYsafCASDxrBKmZLK8bK+UpWFKezYKxrxHDaujjiXSy7kOsOlVvnNwGnEJLbZ10n7ygfgR7VasOleuXmUdNgZm/WiKOPTZv6Sfao1ELVfB/sY6TP7eoi/PH/flGQRuQQRxBBHpXV3NTnYxWWx77x9Q+XxL8j8q5Pravye8+tI+HJ2YGw/eXrD5Fv5a5Z603eiiigCiiigCiiigCiiigCiiigCiiigKPzt5QJ8Dq/Yax+7IOjPzKn+Guac5Uno3PFkAb7yXjb5rf1rr/PMuGIw00R/XRlHgSNj6Gx9K5Q5QYewkBFiriTyEo63s6EfxUINy5s8yXE5RCzBGZF6NukLMLwnT8I3/RFD61Y4Rt1LDcbQYQjuPWaTb12+VZZ+T1nVjicMSf1ZlA42/RSeXGM7fs1rCztE5JIuu158Xtv+4otfbtF6qg/pOL+bMqJEZjKxsuHYeMjqg9LaiakhUPgc71Hrda4BHRRysBc23Yjf2HA1LNIBxIHntVpB7NYLz84BosZBiIzo6VDCzXsLodrnxU/01uEeZxs+hXBa17DfbjxG1UXnsyP7RlkrAXaEiVf4dn/pvQHOWNBBu0iux2Oly54dptbw2JprrPdSsjx6dukLW7dKqDtfhcsOPdTQ0BovN3jNcMkR4odQ8m2PzFWCZLVnnIbHGHFoT8L3jO/fuNvMCtLxUVSpUeT9Sx+3qW+0uf5IyWOvWFmsa9SU0dt62Y0zXS3KiZkhDi/bTQ4avODxZFSRXULitzE9vBS7gN8LDcgd5A96nsdEGjdDuHZlPioBU/WmGBjs6nuN/bepDjYnu/ua2W4qW59l+r/opk25KjAMfgzDK8Z4ozKfQ2qZ5DZ22ExiSKbWIP8ALuR6rqHrT7nNy3o8Z0gFhKob+Jeo30B9arCyKvRsoIIvquQbkNfqjiBpIG/aDXDyQ2ScT3WDJ7uOM/KOz8vx6TxrJGwZW4EeBsR6G49Kc1RuaDNBNlwF7mNip8juDV4vWBcfaKKKAKKKKAKKKKAKKKKAKKKKA+Gubec7J+hzGZANpNdv4x9oj/rDLWx853Lg5Vg+kRdUsjaI7/CpsSWbvAA4dpIrAs7zubFl5ZZGkkQhlZt+qrCROGwFmYUIG/Nfm4wua4dm+B26F+zqyjo9/IlT6V0rioiskmm9yAw6ONC+1gVDNsSdzvv7VyVj10TMV231KR3HrKfYiurMtzf7XgcJihptIil9RIHWFnUAcTqDCsXxyupPPmj1iNRtrEljteeZIl63Zpj4m9rfXvbwMpFh0FxcELFLOR2Ws3C3VHpwpRYgtwvRhlNvzOFeRh5M9wD47ilJNdzq6WzAMBJNHEvZtpXrALxNu6syK+J7wskiXYCV9gNLqmHjUdpA4i1u39q1PMUY8TG8YZWOnTIoOoANsym3bUQSmq5EDG9jbpMVJYELsW4H+x7Kn8rwhWM6mLFt90WO1+zStLDiupyTjMFNh55YFRbwuy6iiE2BNiWYcLb3plmTTWHSvq/d1qxFtt1U7VfOe3IlhzTpGJVJ01XC6uuvVItcfu+9Z5iFjA6hcm/FgFFvIE7+tQSJwylSCOIII9N62bAY4TRI/wC0oPuN6xWtE5B4wyYcpxMbW9G3HzvVWR7VZx/VsO/Gp+H+v9k7ilplp3qUkwzHsNJrlzHsqzHnj5OHCSSGkSVLYNqIcpf9k+1SeDyRydwQO0kfId5rpQywa6lWSSYQw7Fr7C3rfsFLwxmRgNt+/YCpH/RTsvADj50sMpEYLEk6d7KCzbdwHE1sYMmN/Sbt9vgUXzVGf86WTF8Estt4nvtv1GOgn30GsjTcEeuwvw8ewWufSujszwYxEEsKxSFXQoNQWIKWBu/Xa5OrSbWFuyuc3iKOVYbqSCD2EGx+daWre6W7yes9Mmtjx+Hx9zNK5quUDRho9RAIHAkfCbdngVractzdwBvqHc34GuY+S+N6Kfjt7bcOHqD6VunJvNtcY3rlZbUrR6nRwjlxOLXT9zSMNj1fgbHuOx/vTi9VKOWpDDZoycesPmPI1ksvkoy6Rr6pPUUhhcWsg6p8x2j0perk7NJprhhRRRUkBRRRQBRRRQFC57Mn+0ZRKQLtCVlHkps3yJrnLBgGzXO6kNvxset/Qb28K7AzXAieCWJuEiMh/iBFcgJCYpJYm4xuQfK5if5Ee1CBvmURAW/FdUZ80Nh/SUrdOYXNftOWTYVmsYZNuBskvXFgf3w/vWJ45LqwPGyv6r+af56TVr5kM46HMuiJ6uIRo+JA1r+cj3HDdSP4qiTcU2upJvmLuNzq02F9eI6FQV2tpXfsvt3imSiPYAwg3NhHA+IZgRqHWYb/ABFifGpR8lbWSphQE32hDPc7m7MbG57bU8wuBs2rppH7LFhp2uOCgXO/b3DupHoSMIJJQ4ISdrcQ3RRRm+xNviPfbsqQhacsCyxqvaAzM3vYDjv/AJenpqJzHlbg8NfpsVBGe5pUB/lvepIKFz+cn+ly8Tqt2w7q54W0OdDA9vEqfIVgcbyMOpGAO9I9+/4zuO/jXSufctcHjcNNBEmJxIljeP8AMYaVl6wIB1sqrsbG9651w3JrESixZU06gVkkCldJ0N1b3FiLWt2UtLqCMxeGZes9rkn9ZST42U7Vb+aLM+jx3Rm1pkK78NS9dfoR61D4Hk5A7aWxcadVmvpOk6RewdtK3NrAd9fcskSGaKXDLM7xyI4uFNwpBI0oDxG3Gqc0Pcxyh5RVmxrJBwfc6FXDN+yvtS8eCc9gHtTl+VGBRQSw3ANtyRfex7jULjudjL4eAufFgPxJriY9Bl8r8/4ORH0uPeT+fwJkZfbjv4ULh2J4WtwA4VQMx5+4RfooVPoW+thVYzHn1xL/AALpHov0F/nXRho2vrSM36ZH7Jsv2Bu02pvPJEg68yj+IfQVz7jucjGTcZLe5+pqKbPcUxJMr7gqd7CxG47uFdSGRw+qVr0XH9pnQeIz3Cr/ANQt2dUdvdc2rCOXfRnHztF8DsHtsbFgCwNtviv71E4jFSSEtJISWtclib7bE27gAKSATSd21bWAAt+9c3uLbWsDfwrLJmlk4bOjptHj07uN2LIdDRvcHVxsbkWJQ6r8D2+RFafyQzm1lJ4gH8D86yfoz/8Au31qeyvNSoTf4Tue25sdu8ca1ckbR2NJm9rJfZm84TG3HGpBccBYVmWWcpRYAsb1bcvxmqxb0rVvszv7YzVlnhxG9wSD3ipOHN3X4rMPY1DYeYWp0DWVOPQ0cuKMnyiw4bMkftse4/5vTqqren+CzMrsxuvjxH9qshm7SOfl0tcwJyivINFbBonqiiihIVy7zqZR9mzqdbWWbrju/OCx/qrqKsQ/KOye32XEqOGqNj/Wt/nQGUA6lUntNj/8gKH2db+tMMszBsNiI5l+KJ1cdm6sGt8qeL1gwHaCR/EOkX+pSPWo/GfHfsaze+/1JoDpSPMcdjYOrDg44X/OfnpZ8W3WPS30xqoG5uBq8uymzziEFcRnUeGUb9HhYsPh733OnUZJPM2B3rJeT/KOAxGPEu2kRhVDl5hqC2AVTcRjYcB62pjg+UUxk04aKMAAEhIwmwA1Fm2sLnifCjXz8/cRfNGrYjH5Q3xnMMxP77Yl0P8AOY47elqSTlxh8L/6XKsNB3PM8MbeoiV2+dZ/HLmEjxxloY3bU6q7KzOh1XOnrBkCg2Ft9Nxc8atm+XNGEcv0iyarNpdd1I1CzgG2438fCpaXZjk1bNeeKdwVbE4aMfswQGY9460rEH+Ws/xud4RpXlZZppJGZmYssQZmN2NowtgSTtVWotUEk+eVCL+iwsK+LDpD7tSM/K/EsLdIVHcgCj5VD2r5QC8+Nkf4nZvNiaQovRqoD7Ravl6+UAucS2kLq6q6rAD9qwbfib2HGky3mfOlcNl0su6Ru4H7Kk/MCpfLOQ+KxCCRUAQ8GdgAd7cOPHwoCD6SvhkNW7H82s0OHMzOjAWuF1XsTa9yB22qZl5u8PFFFMXeRdUTMCQuqN9msALggkdtAZwqEnYXqx8jsvibGRRYsMsUrBGIOkrququG4bMQa0MZLg8FiYWCRhfzkbatxuLxv1u3Yi/iKrXL2SOZ+kiKmwW5W1rjqk7bb2U+9Q2ETeY8gI8HKDFjI547/CpHSr29YKSLbcR7U/wuYre16iclwjNDHII3Osb2VttvLvr1mGF09Zbhh2cD4itObtnpNGtkepdMFjKlf9U3AH+f5tWf5fnVwCf876msoxvSPvsOAPptUOVcI2pRjJ2XOCcEbnelb1D9Jo2Pz3vT7C4jUO6sGa0sdcolYMzdF0ixA7+zwr5TPXRT3ZLg1Xgg3bRcKKKK6JxAqk88OT/aconAF2jAlX+A7/K9XWqryvxxciAHYi8niCNlPhbf2rGUlFWyzHjeR7UcvZY46t9huL92kiQfLUKayrqUEfqlh6fEPkW9qc4nB9HNNESRoLkfvaL289qjWlO/ib+vf8zWRWfL2pzgce0TEgKQQVZXGpWBsbEeYB8xTS9ekQk2AJJ7BvQEq/KnEH/qaQEMYCqihUIsVWw6o8u0k9tR2IxTSG7szHvYlj7mnP8AoM/VvE4DsFUspUFjwFzUnNyExEegyaVDOqE3voLEgFrDhcHh3UIK9qovV1xXN50BQySMV6VY5LKFsGJF1JJvuLeoqXx/IjDYZoXI1BZgJFZrho2JCtbs3+tBZmYFOsNlMsjhFjcsQSBYgkDid+zxrT8xwuGwsuHkQRgxSdbSFGqNwQbgcStvnXvFZyjzQPh0aRoWb9GrG6PfUPhHba1BZQMLyKxDyiMqEJQyAsRYqDYkab3PhUtgObktiDFJJb810ilB8e+kqL8CD51cI3xGKkSSCDR0LMl5WVBdgLxkXv4+tK5fkuIxZ6Zp44GR3iAVSzK1gCCDtbh9aiyOSBy7kBh0xUkT6pAESSMsbbXs4YDYkGpDKcvwmFnnRxGg1JIjNa4FrMgLb2v2U8y3k/HiI9c8splvLG3WVRGyk2Gw3B2J4V7y3CYQ4MAxKJCkisxuWWRSQGBPDs7qAa5RnqQGZIULqZC8YRWcANuwGkdh8qZ4XlQ2HjeNIzp1syEsF0hjfTax8asmW8vY4sPEvVDqgDBdusNuCi/Zfh21WsdEJXlZFI1amUEEbm54HsvWMnRlFWNp+VsswZG0hWFiN2JHmTYe1WHIMgWfC3llmABZVS4VAALqdxdxq7KhObbIo8VM0khLCIXZWNwzm9gR2WsdhWpKobs2HyrBt3SN/TaaM1ul0KxFyfwqwhTH1wF1SDUTqBuSNW2k8LWqRxWGjmZAYkspuoCKAL27ANxtwp9mxASw2BKj53qM+2hDeqMjknTZ08eDF1jH9yxRS2Ar7MivcMqkeIB+tVo5mWPxC1qcpmnZcnsFRxRbKFHzGcicJJeytGT2xsVF++xuPlXjDcjjEtkl1cLFxY7cAbU8jzHYcN6dwzfOq2iE2uh4lwD7GwJtvv8AS9fF1IfhYW7bbe9O/tFKJJftqXyZb3XI1GJb930uaK9yutzdQfb8aKqH4F9ooorrHlxLEYgIrM3BQSfSs9bEly8jcWJP9vSrDy3xxWJIxxkbf7q7/Uj2qsqOp3VqZpXKjsaDFUHN9zF+W+E6HHF/1Wa/oQL/AFb2pryXySKbEJHNfSXKGxsb2su/de1WbnHwNwT4XHmD/wAE1VcoxRDhhxsrj7yGx+lX45XE0NXj2ZWl95peB5C4WNyPs4sumzPd9Vxft22Nh61UcVlowGYkqLKkgYD9w2NvY2q1yc4es/mcLI7bcWAFxvwUEnfyqJzjA43Fv0r4R1uoACI52F+JO5O9ZNpGtGMn2HeZZmuKiaKCKSQ3UoUjc2KkEEkiw2uNqVxbYnFs+H+ziJ9CyOZGCkBSGDgW338+JqRg5ZJFBFHL1XVArKbqwI6ttAF9wB70wxmfSvMuKTDyMqRujnQyqUO4uzDsJO9rVJjVcH2TJsRiJ2gxE8a2iEg6NdQkW4sFJI3BG58K9RcnIzinimllnXolkj1OVDb2YMt+I37RXnFpjXti1SOLREzKC2stG252AA8bbHevuMyOR4ftDYotL0PSqI00LY7lAwN72v2dlALYLA4bD4uVOjjUPGjxl7N0bKbSKC/jffjahOUEMGJxFnAjk0OOjFwHAKsBpFhsSaTxmQYZsGZF6RpDGrq0jl9R0hmBvt+2LeFLZtPhzg/zaRRlkR49KqGV16xBPE33FAN4c+eOWV0gleOd003XQDJbSbFxuTfzpUx42GUm0UQxEyqdbCTo5D1btoO17Hs4iks65VjFRMiamkbo3AUM2mRbHgBtvccacYpcbjFIXCul2VtUmmOzKdQO+53vv+8aARlyApNF0mJOmaUq5jTRpcrcWDXtc7X8OHCnE2QYSDFwAjpY31Kwdr2e10J02491N8/ybGLCZZ5IgqspIjZmZd9nudtieyveeclEjw0jdPLK6DUAQiIw4tpVe23b4UJsd5hmWHw0+HljRE0MyOAoW6sDZtJ3uO/xqJ5Sco1xDCRNyoKki5HG434dpqQx+CwQwz9DEis0aurnUX1W1bsew7D1pDN+WsMmF6IkDXEAVW1la37Ci9wwqGrEXTsb8i8RJhZZWmjaNJSpDMNNyARa3HhVkxWf9Gdt1PA1n2a8tEkhVWRi+kAmy8QBexJ7xe9VzDctJ4tgxt2XO/r2VXKMk7idTS6qEVtyI13FZv0iC44Hjwv71V8wzrciqZLyzlf4ifemz8oSe+sHjcnbNietxriBbVzgjcEbb2peDldvVE/1At37eQpbL7Pub+lT7SNb/LnJ0jTMJypQ2qxYTNgbWrI4cI1xoJJPZU7gsykhOmTqnu7xw2qqUa6G1DI/to04Y0Hw8q8y5kFH971UIc9UjjSOIzHVwaqpWbcGkW0Z/wB9fap8OMsONFVUy3dA6Fr5evtMs2xwhhZ+0DbxY7D/ADwrrN0eUSbdIpvKjE9NiSBwQBB58W+f0puwstI4VixJO/bTuaO4rn3ubZ6PHDZFQM65wVvESNyKzzJ4naRFVSW120jjZx/yPnWt8pMpEkbA9xtTDkByRaIHESDTI4soOxVO+3efp51djmoRdmvq9M8mWLXT+Czcm8K0MUcRsWQdYrsLkk2v22vxqyk2F96YYbCEcDbtpwCydtx41isifUtWJQW2HQaZhPoa/V1hblioJCjfiRVVzjlurROkMgmkcabWLKAdiertwJ7amM9n6OOV+LMpAHodhVU5Jcr0TDRhpViMZIYAIC/W1AntNwbVbhfU5/qMIxcWutcn3JcwxMsAijw7SdGDGXZlRADfqsW8Ozwr3gsrxiumEkliiURFw1ukJQEggEGxO52tTDB8tdM2Id0NpWDhUN7MLrc3I4rx8ajcdyuc4hZlOnQLIj2sqkWPA9p39qvOZRY8y5Nphkh1YqR4jKsbr+jsp3JQaje2/HvpXNsowmGeGREBVZVEqu2u6tt1r9xBPYKombcrDiGBkYMVvYIp2vx7TfgKbS5xJJxEjffYgfOoJo2SXlbh8OLK0SDuTSPklRGL5x0/VDv5DSPdrfSsu1THhpXyGo32289xUvl/IfG4m2mOdwTuQulR3HVwPvQiiazXl08qMhVFVgQdTajb0sBVem5Tk7dIWsNPVUXsBptcC/DarVl3MRjZDdxDCP8AuMZX9l2q25ZzAxLbp8VK/esSrEvvuakmjGzjmawEbHu1GwHkDwpnmWLlTjpF+wb/ADrprK+arLcPuuHVm/alJkPzNvlWe8+HIBV6PFQIFW2h1RQFUgXVrDYXAI8wO+hkjD2kJ4m9eadx5azcKJcuK8aWTtfUaCil4sEzC4FE2GZRuDUkUxMPT7KVJaw2HbTOKK5qRK9GVYcDsfwNYsyh1suuWaI0uFu3aTxpPMgHQ3AvxHeO6ojB5hTp8fcVrSTs7sMkZRI5cQ2w3vTuKc99IiBWVW33ve3macw4MdknuP8AisnRopTi6HKYg24e/GilogoG7+w/tXyqqNhSZ07VE5T5x00pjX4ENvNuBP4e9W/NcV0UEsn7CM3qASKyrKZ9ViTe+/nVmonS2+TX0GJSbm+xO4OC1PGWwpFXAFepJNuNUxpHS5bInM1A3t6V5ixLXHVJpljcQXexPaeHvT7Cm1t6xbTZfL6KHP25j+qR5g15nx9hX2dif1jURm50Le9zUTMItMq3OFnVoLX47e/H5XrM1zIjgAKluWOZdLLovsl/dt/kKr1q3MEajycPW5N+Wl0XA4fMHPFj6bUiXJ4mhIyTYcakYcjY1daRqxi5dEazyG5mkxWGjn+2KyOP+it7HtBLW0sPKr9lvM9gITdkeRu3W5APolqzPmTziTB44YYkmLEXBXucAlWHdwsfA+FdBinDIaa6kdgOTmGw/wCigiQ96oL/AM3GpG1faKkgKKKKAKbZhgVnieNxdXUqQe4i39/SnNFAcsY7KzhZpYX+KNip8bHj6ix9ahcycWsK3zl9zUnMJzPDKsTsFDqykqxXYNccDaw4HhULNzBJ9kIE5bFX1ByLRcPg07kD97j4WqtRdm486cNpneVYRAovT5Msil2HHu76b4rKZ8BMq4iNkKnbVurfvK3Bh5VNYTMEk0hwL3G/aPI1U7V2dXTPHJJUUrPsg6C7KNu0fjULPPqQir9ynzFJFsO7fx2qq8meSEmNnWJXjTUfilYKtvqx8Buasg7NLXYY45/Q6NEVhcTYUvNmG21bjj/yfMO0cQhmZGVbOWXWJG467aho48OFgPG+ZcoeabH4VyvQNIvY8QMit7C48iBWdHPUnVIY4R7RqPAUrE43I7OPh/amrxMh0MCpXYg7EEbEEd96+K5Xcd/v51VRtb7SJeOYW+GimC4hDuWKHtFifYivlRsHus6G5f5uUi6FeMisW+7wt6m/tWc5TjLEr3GrRzkTWxaj/sj5s16pMfVnv2MB9K1c7uZ0dElHEqLtFiLrfw3pXpri9RWFl2tUgrbWrCL5NhrkhpxZh3kk07il0+PhTOZe0ne+3lTlI+FQ2WzVsdRy6qZ55D+bv3b0+wMG5pbMcNriZe8Ee4tWTVo13LbKkc4Y2XVI7d7E/OkQaVxMJR2UixUkEdxBtSQFdNHnH1J7k5l+tgT21oEGRKEJAGwv/hqocnZAhXuq/wAMutdA/WHW8uJ+QrXm/J6PR4Yxw3R55r8t6XNlYbrCjuT426Nfm1/St0FUDmnyiOFcQykF2dFYDigCBgD3XLMfStAq+KpHBzy3ZGwooorIpCiiigCiiigCiiigGeaZXHiYXikUMrAjcA2uLXF+BHfXMecRSYPESROP0blfEWOxHgdj611RVL5cc2kWYnpFbop7W1W1K4HAOvyuN/OsWrLMc9rObcfmV+Bvfs/5qy8kcIxTdFcdtzY+lOs95ocfh2J6DpQP1oTrv/D8Q9qYYPGvheq6sh7Q4Kn51g+Eb2ny/wCzdJmwc3XKRxMcHKxYaS0RY3ZdNtUZPaANx3WPhWi1j/NVl8uKxzYxgRDGrqrHYO77WXvAF7nxFbDWULrk19W4PK3DoUblvzWw4/VLGeixBHxD4HI4dIO/94b+dYhnXJufBSGKdCjXuO1WHerDZhXVBqMz7k7BjYujnQMvEHgyHvVuINS42URnRyi0dFapnHMlOszfZ2R4jupdtDC/6rC1jbvHGisKZbcfJY+dbD2khfvRl/lN/wDyqhTP8B7q03nXhvhon/ZkI/mRv/qKzR16vp9BetHUcTOtoZXir57k9gJbgGpSJ71X8sl6oqZw0lzVRskcJdTMB+qx/Gn+G42qNVdLHxJY/wARP4W9qf4WTf8AzzouWbHD5JmDb/P8/wANe2ba1NBPtwoE9XPoa23mzL+WPJJWzAs80eHhlAYvJqPWGzhUQEseB7BvxFRvLbA5ZFFh1y+Z5ZF1CZnVl6S9iri4AFjcWHYRxsTVu50MEJcKX4GIhx4g2Uj5g+lZEK3MMt0TiavHsyP48kxlON7O0VaMDn5jIP8And9KrGGy4EAg2NOMNA2rcg93Hj41jOKbN3T6mePHta4Nf5p8aWzTFgG6shNuzqMiqfYn3rX6yLmIwAJxM5+IFYv/ADY/7fatdq6PQ5WR3JhRRRWRgFFFFAFFFFAFFFFAFFFFAfLUnNhUf4lVvvAH60rRQHlIwoAAsBwA2A8q9UUUAUUUUAUUUUB//9k=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484" name="AutoShape 4" descr="data:image/jpeg;base64,/9j/4AAQSkZJRgABAQAAAQABAAD/2wCEAAkGBhQQEBQUExQWFRUWGBcXGBgUFxgUFxQYGBgXFBcWFRcXHCYfFxwkGhgVHy8gJCcpLCwsFSAxNTAqNSYrLCkBCQoKDgwOGg8PGiwkHSQsLCksKSwsKSkpLCwsLCwpLCksLyksLCwsKSksLCkwKSwsLCwsLCwsLCwpLCwpLCwpLP/AABEIAM4A9AMBIgACEQEDEQH/xAAcAAABBQEBAQAAAAAAAAAAAAAAAwQFBgcIAgH/xABDEAACAQIEAQoDAwsDAwUAAAABAgMAEQQFEiExBgcTIkFRYXGBkTKhsRRywQgjM0JSYoKSouHwFbLRQ2PCNESD0vH/xAAaAQEAAgMBAAAAAAAAAAAAAAAAAQMCBAUG/8QALxEAAgIBAwMCAgoDAAAAAAAAAAECEQMEEiExQVEFE2HwIjJCcYGhscHR4RQjkf/aAAwDAQACEQMRAD8A3GiiigCiiigCiiigCiiigCiiigCiiigCiikMRjo4/jdE+8wX6mgF6KruN5wsvh+PGQ/wuH/2XqBx3PjlkfCV5PuRt9WtQGgUVkGN/KOwy/o8NK/3mVPpeoDGflITn9Fhol+8zP8ATTQG/V8vXMmN598zk+GRI/uRr9WuagsVzl5jL8eLlt3Byo/ptQHXNFUHmY5RHF5cA7l3iNiWN2Ktutz4bj0q/UAUUUUAUUUUAUUUUAUUUUAUUUUAUUU0zTNIsLE0sziONN2ZuA7Bw3JvYWFAO6KyXO+f+JFZsNh2lUNo1SN0e9tQOkAmxseNjtwqoY78ojGv+jigj/hZz82t8qA6IvX29cq47nlzSX/3JQf9tUT5hb/OoDG8rsZP+kxM7+DSOflegOvcXnEEP6SaNPvuq/U1BY3nQyyL4sZEfBCZP9gNcrwZXiZz1IpXJ7kZvwqcwXNbmc3w4SUDveyD+qgNtxvP5lsfwmaT7kdh7uRUBjPykoh+iwjt4vIq/JVP1rPMz5pMZhIw+I0ICQNmDkE3IuBwGx9qbYfkLfiZG8l0/M3oC3Y38ozFt+jghTzDuf8AcB8qgMbz25pJwnCfcRF+diaRPJGGO2pST4vfw3005w2VxKbCNOHaL7jz/wA2ouSrLl9uDnV0V/Gct8fP8eKnfw6R7ewNR5wuIl3KyN4sD+NXowheAA8tq+Bb1k40cx+peI/mUhcjmPEAebD8KVTk63awHkCf+Ktc8FN+jokXR1cpqyFi5OL2sx8rD/mpCDk9COKk+ZP4U70UvFV0caZTl1E66jTH5HGYHCRqGAJBA3uN+Plt61STWo4Vaz7lBgOgxU0fYrtb7pN1+RFRmhtoz9PzublCT+Jpn5PuedHingJ2kG3mOsPo3vXQlcdcis2OFxsMg7GH1v8Ahb1rsDC4gSIrruGAYeRF6oOqK0UUUAUUUUAUUUUAUUUUAUUUUAVE8q8jGNwU+HJA6RCATwVuKN6MAalqKA5MzTk5JgpsRhZrFtNwVuQWjs9xf9xn+VMeRGVRYnGpDOCVYOAA2jrBSwufQ1q/PblvRYmPEW2IRm8Qp6KQfyOvtWP4bFHBY1JBxhlDbdult/ex96diDeIebnLYCPzGG7D+elkkYggEdUAC+4qbw+RwREdFCoG36DBjyP5yTh5mnmVySNAml532IvGIkuDd0JZ/3SFuNur2V7nGwL2FuP2jEkcdrERbWv399OGShzl8ro9gkpBsPzrxJpFzeyLuTx8xap4VW8rwYkbXEcONNrlYSzA27JGIPC+/iasooCA5cZX9owM6AXYLrX7ydce9iPWsCbFhgC0o4cDqYjw/w10042rljlhhRgsfiYGS4SRinWK9RhrThx2I9qECk+NQHqsT5jT7bmk8PmQ1rv2j57fjVexGLueGnwF7D+Yk0iZ6gxnBSi4vuaNJDTVktT3LZumgjk71F/MbH50TQVsdTx9uMnF9uBqqahb2pvLhrGnUYsafCASDxrBKmZLK8bK+UpWFKezYKxrxHDaujjiXSy7kOsOlVvnNwGnEJLbZ10n7ygfgR7VasOleuXmUdNgZm/WiKOPTZv6Sfao1ELVfB/sY6TP7eoi/PH/flGQRuQQRxBBHpXV3NTnYxWWx77x9Q+XxL8j8q5Pravye8+tI+HJ2YGw/eXrD5Fv5a5Z603eiiigCiiigCiiigCiiigCiiigCiiigKPzt5QJ8Dq/Yax+7IOjPzKn+Guac5Uno3PFkAb7yXjb5rf1rr/PMuGIw00R/XRlHgSNj6Gx9K5Q5QYewkBFiriTyEo63s6EfxUINy5s8yXE5RCzBGZF6NukLMLwnT8I3/RFD61Y4Rt1LDcbQYQjuPWaTb12+VZZ+T1nVjicMSf1ZlA42/RSeXGM7fs1rCztE5JIuu158Xtv+4otfbtF6qg/pOL+bMqJEZjKxsuHYeMjqg9LaiakhUPgc71Hrda4BHRRysBc23Yjf2HA1LNIBxIHntVpB7NYLz84BosZBiIzo6VDCzXsLodrnxU/01uEeZxs+hXBa17DfbjxG1UXnsyP7RlkrAXaEiVf4dn/pvQHOWNBBu0iux2Oly54dptbw2JprrPdSsjx6dukLW7dKqDtfhcsOPdTQ0BovN3jNcMkR4odQ8m2PzFWCZLVnnIbHGHFoT8L3jO/fuNvMCtLxUVSpUeT9Sx+3qW+0uf5IyWOvWFmsa9SU0dt62Y0zXS3KiZkhDi/bTQ4avODxZFSRXULitzE9vBS7gN8LDcgd5A96nsdEGjdDuHZlPioBU/WmGBjs6nuN/bepDjYnu/ua2W4qW59l+r/opk25KjAMfgzDK8Z4ozKfQ2qZ5DZ22ExiSKbWIP8ALuR6rqHrT7nNy3o8Z0gFhKob+Jeo30B9arCyKvRsoIIvquQbkNfqjiBpIG/aDXDyQ2ScT3WDJ7uOM/KOz8vx6TxrJGwZW4EeBsR6G49Kc1RuaDNBNlwF7mNip8juDV4vWBcfaKKKAKKKKAKKKKAKKKKAKKKKA+Gubec7J+hzGZANpNdv4x9oj/rDLWx853Lg5Vg+kRdUsjaI7/CpsSWbvAA4dpIrAs7zubFl5ZZGkkQhlZt+qrCROGwFmYUIG/Nfm4wua4dm+B26F+zqyjo9/IlT6V0rioiskmm9yAw6ONC+1gVDNsSdzvv7VyVj10TMV231KR3HrKfYiurMtzf7XgcJihptIil9RIHWFnUAcTqDCsXxyupPPmj1iNRtrEljteeZIl63Zpj4m9rfXvbwMpFh0FxcELFLOR2Ws3C3VHpwpRYgtwvRhlNvzOFeRh5M9wD47ilJNdzq6WzAMBJNHEvZtpXrALxNu6syK+J7wskiXYCV9gNLqmHjUdpA4i1u39q1PMUY8TG8YZWOnTIoOoANsym3bUQSmq5EDG9jbpMVJYELsW4H+x7Kn8rwhWM6mLFt90WO1+zStLDiupyTjMFNh55YFRbwuy6iiE2BNiWYcLb3plmTTWHSvq/d1qxFtt1U7VfOe3IlhzTpGJVJ01XC6uuvVItcfu+9Z5iFjA6hcm/FgFFvIE7+tQSJwylSCOIII9N62bAY4TRI/wC0oPuN6xWtE5B4wyYcpxMbW9G3HzvVWR7VZx/VsO/Gp+H+v9k7ilplp3qUkwzHsNJrlzHsqzHnj5OHCSSGkSVLYNqIcpf9k+1SeDyRydwQO0kfId5rpQywa6lWSSYQw7Fr7C3rfsFLwxmRgNt+/YCpH/RTsvADj50sMpEYLEk6d7KCzbdwHE1sYMmN/Sbt9vgUXzVGf86WTF8Estt4nvtv1GOgn30GsjTcEeuwvw8ewWufSujszwYxEEsKxSFXQoNQWIKWBu/Xa5OrSbWFuyuc3iKOVYbqSCD2EGx+daWre6W7yes9Mmtjx+Hx9zNK5quUDRho9RAIHAkfCbdngVractzdwBvqHc34GuY+S+N6Kfjt7bcOHqD6VunJvNtcY3rlZbUrR6nRwjlxOLXT9zSMNj1fgbHuOx/vTi9VKOWpDDZoycesPmPI1ksvkoy6Rr6pPUUhhcWsg6p8x2j0perk7NJprhhRRRUkBRRRQBRRRQFC57Mn+0ZRKQLtCVlHkps3yJrnLBgGzXO6kNvxset/Qb28K7AzXAieCWJuEiMh/iBFcgJCYpJYm4xuQfK5if5Ee1CBvmURAW/FdUZ80Nh/SUrdOYXNftOWTYVmsYZNuBskvXFgf3w/vWJ45LqwPGyv6r+af56TVr5kM46HMuiJ6uIRo+JA1r+cj3HDdSP4qiTcU2upJvmLuNzq02F9eI6FQV2tpXfsvt3imSiPYAwg3NhHA+IZgRqHWYb/ABFifGpR8lbWSphQE32hDPc7m7MbG57bU8wuBs2rppH7LFhp2uOCgXO/b3DupHoSMIJJQ4ISdrcQ3RRRm+xNviPfbsqQhacsCyxqvaAzM3vYDjv/AJenpqJzHlbg8NfpsVBGe5pUB/lvepIKFz+cn+ly8Tqt2w7q54W0OdDA9vEqfIVgcbyMOpGAO9I9+/4zuO/jXSufctcHjcNNBEmJxIljeP8AMYaVl6wIB1sqrsbG9651w3JrESixZU06gVkkCldJ0N1b3FiLWt2UtLqCMxeGZes9rkn9ZST42U7Vb+aLM+jx3Rm1pkK78NS9dfoR61D4Hk5A7aWxcadVmvpOk6RewdtK3NrAd9fcskSGaKXDLM7xyI4uFNwpBI0oDxG3Gqc0Pcxyh5RVmxrJBwfc6FXDN+yvtS8eCc9gHtTl+VGBRQSw3ANtyRfex7jULjudjL4eAufFgPxJriY9Bl8r8/4ORH0uPeT+fwJkZfbjv4ULh2J4WtwA4VQMx5+4RfooVPoW+thVYzHn1xL/AALpHov0F/nXRho2vrSM36ZH7Jsv2Bu02pvPJEg68yj+IfQVz7jucjGTcZLe5+pqKbPcUxJMr7gqd7CxG47uFdSGRw+qVr0XH9pnQeIz3Cr/ANQt2dUdvdc2rCOXfRnHztF8DsHtsbFgCwNtviv71E4jFSSEtJISWtclib7bE27gAKSATSd21bWAAt+9c3uLbWsDfwrLJmlk4bOjptHj07uN2LIdDRvcHVxsbkWJQ6r8D2+RFafyQzm1lJ4gH8D86yfoz/8Au31qeyvNSoTf4Tue25sdu8ca1ckbR2NJm9rJfZm84TG3HGpBccBYVmWWcpRYAsb1bcvxmqxb0rVvszv7YzVlnhxG9wSD3ipOHN3X4rMPY1DYeYWp0DWVOPQ0cuKMnyiw4bMkftse4/5vTqqren+CzMrsxuvjxH9qshm7SOfl0tcwJyivINFbBonqiiihIVy7zqZR9mzqdbWWbrju/OCx/qrqKsQ/KOye32XEqOGqNj/Wt/nQGUA6lUntNj/8gKH2db+tMMszBsNiI5l+KJ1cdm6sGt8qeL1gwHaCR/EOkX+pSPWo/GfHfsaze+/1JoDpSPMcdjYOrDg44X/OfnpZ8W3WPS30xqoG5uBq8uymzziEFcRnUeGUb9HhYsPh733OnUZJPM2B3rJeT/KOAxGPEu2kRhVDl5hqC2AVTcRjYcB62pjg+UUxk04aKMAAEhIwmwA1Fm2sLnifCjXz8/cRfNGrYjH5Q3xnMMxP77Yl0P8AOY47elqSTlxh8L/6XKsNB3PM8MbeoiV2+dZ/HLmEjxxloY3bU6q7KzOh1XOnrBkCg2Ft9Nxc8atm+XNGEcv0iyarNpdd1I1CzgG2438fCpaXZjk1bNeeKdwVbE4aMfswQGY9460rEH+Ws/xud4RpXlZZppJGZmYssQZmN2NowtgSTtVWotUEk+eVCL+iwsK+LDpD7tSM/K/EsLdIVHcgCj5VD2r5QC8+Nkf4nZvNiaQovRqoD7Ravl6+UAucS2kLq6q6rAD9qwbfib2HGky3mfOlcNl0su6Ru4H7Kk/MCpfLOQ+KxCCRUAQ8GdgAd7cOPHwoCD6SvhkNW7H82s0OHMzOjAWuF1XsTa9yB22qZl5u8PFFFMXeRdUTMCQuqN9msALggkdtAZwqEnYXqx8jsvibGRRYsMsUrBGIOkrququG4bMQa0MZLg8FiYWCRhfzkbatxuLxv1u3Yi/iKrXL2SOZ+kiKmwW5W1rjqk7bb2U+9Q2ETeY8gI8HKDFjI547/CpHSr29YKSLbcR7U/wuYre16iclwjNDHII3Osb2VttvLvr1mGF09Zbhh2cD4itObtnpNGtkepdMFjKlf9U3AH+f5tWf5fnVwCf876msoxvSPvsOAPptUOVcI2pRjJ2XOCcEbnelb1D9Jo2Pz3vT7C4jUO6sGa0sdcolYMzdF0ixA7+zwr5TPXRT3ZLg1Xgg3bRcKKKK6JxAqk88OT/aconAF2jAlX+A7/K9XWqryvxxciAHYi8niCNlPhbf2rGUlFWyzHjeR7UcvZY46t9huL92kiQfLUKayrqUEfqlh6fEPkW9qc4nB9HNNESRoLkfvaL289qjWlO/ib+vf8zWRWfL2pzgce0TEgKQQVZXGpWBsbEeYB8xTS9ekQk2AJJ7BvQEq/KnEH/qaQEMYCqihUIsVWw6o8u0k9tR2IxTSG7szHvYlj7mnP8AoM/VvE4DsFUspUFjwFzUnNyExEegyaVDOqE3voLEgFrDhcHh3UIK9qovV1xXN50BQySMV6VY5LKFsGJF1JJvuLeoqXx/IjDYZoXI1BZgJFZrho2JCtbs3+tBZmYFOsNlMsjhFjcsQSBYgkDid+zxrT8xwuGwsuHkQRgxSdbSFGqNwQbgcStvnXvFZyjzQPh0aRoWb9GrG6PfUPhHba1BZQMLyKxDyiMqEJQyAsRYqDYkab3PhUtgObktiDFJJb810ilB8e+kqL8CD51cI3xGKkSSCDR0LMl5WVBdgLxkXv4+tK5fkuIxZ6Zp44GR3iAVSzK1gCCDtbh9aiyOSBy7kBh0xUkT6pAESSMsbbXs4YDYkGpDKcvwmFnnRxGg1JIjNa4FrMgLb2v2U8y3k/HiI9c8splvLG3WVRGyk2Gw3B2J4V7y3CYQ4MAxKJCkisxuWWRSQGBPDs7qAa5RnqQGZIULqZC8YRWcANuwGkdh8qZ4XlQ2HjeNIzp1syEsF0hjfTax8asmW8vY4sPEvVDqgDBdusNuCi/Zfh21WsdEJXlZFI1amUEEbm54HsvWMnRlFWNp+VsswZG0hWFiN2JHmTYe1WHIMgWfC3llmABZVS4VAALqdxdxq7KhObbIo8VM0khLCIXZWNwzm9gR2WsdhWpKobs2HyrBt3SN/TaaM1ul0KxFyfwqwhTH1wF1SDUTqBuSNW2k8LWqRxWGjmZAYkspuoCKAL27ANxtwp9mxASw2BKj53qM+2hDeqMjknTZ08eDF1jH9yxRS2Ar7MivcMqkeIB+tVo5mWPxC1qcpmnZcnsFRxRbKFHzGcicJJeytGT2xsVF++xuPlXjDcjjEtkl1cLFxY7cAbU8jzHYcN6dwzfOq2iE2uh4lwD7GwJtvv8AS9fF1IfhYW7bbe9O/tFKJJftqXyZb3XI1GJb930uaK9yutzdQfb8aKqH4F9ooorrHlxLEYgIrM3BQSfSs9bEly8jcWJP9vSrDy3xxWJIxxkbf7q7/Uj2qsqOp3VqZpXKjsaDFUHN9zF+W+E6HHF/1Wa/oQL/AFb2pryXySKbEJHNfSXKGxsb2su/de1WbnHwNwT4XHmD/wAE1VcoxRDhhxsrj7yGx+lX45XE0NXj2ZWl95peB5C4WNyPs4sumzPd9Vxft22Nh61UcVlowGYkqLKkgYD9w2NvY2q1yc4es/mcLI7bcWAFxvwUEnfyqJzjA43Fv0r4R1uoACI52F+JO5O9ZNpGtGMn2HeZZmuKiaKCKSQ3UoUjc2KkEEkiw2uNqVxbYnFs+H+ziJ9CyOZGCkBSGDgW338+JqRg5ZJFBFHL1XVArKbqwI6ttAF9wB70wxmfSvMuKTDyMqRujnQyqUO4uzDsJO9rVJjVcH2TJsRiJ2gxE8a2iEg6NdQkW4sFJI3BG58K9RcnIzinimllnXolkj1OVDb2YMt+I37RXnFpjXti1SOLREzKC2stG252AA8bbHevuMyOR4ftDYotL0PSqI00LY7lAwN72v2dlALYLA4bD4uVOjjUPGjxl7N0bKbSKC/jffjahOUEMGJxFnAjk0OOjFwHAKsBpFhsSaTxmQYZsGZF6RpDGrq0jl9R0hmBvt+2LeFLZtPhzg/zaRRlkR49KqGV16xBPE33FAN4c+eOWV0gleOd003XQDJbSbFxuTfzpUx42GUm0UQxEyqdbCTo5D1btoO17Hs4iks65VjFRMiamkbo3AUM2mRbHgBtvccacYpcbjFIXCul2VtUmmOzKdQO+53vv+8aARlyApNF0mJOmaUq5jTRpcrcWDXtc7X8OHCnE2QYSDFwAjpY31Kwdr2e10J02491N8/ybGLCZZ5IgqspIjZmZd9nudtieyveeclEjw0jdPLK6DUAQiIw4tpVe23b4UJsd5hmWHw0+HljRE0MyOAoW6sDZtJ3uO/xqJ5Sco1xDCRNyoKki5HG434dpqQx+CwQwz9DEis0aurnUX1W1bsew7D1pDN+WsMmF6IkDXEAVW1la37Ci9wwqGrEXTsb8i8RJhZZWmjaNJSpDMNNyARa3HhVkxWf9Gdt1PA1n2a8tEkhVWRi+kAmy8QBexJ7xe9VzDctJ4tgxt2XO/r2VXKMk7idTS6qEVtyI13FZv0iC44Hjwv71V8wzrciqZLyzlf4ifemz8oSe+sHjcnbNietxriBbVzgjcEbb2peDldvVE/1At37eQpbL7Pub+lT7SNb/LnJ0jTMJypQ2qxYTNgbWrI4cI1xoJJPZU7gsykhOmTqnu7xw2qqUa6G1DI/to04Y0Hw8q8y5kFH971UIc9UjjSOIzHVwaqpWbcGkW0Z/wB9fap8OMsONFVUy3dA6Fr5evtMs2xwhhZ+0DbxY7D/ADwrrN0eUSbdIpvKjE9NiSBwQBB58W+f0puwstI4VixJO/bTuaO4rn3ubZ6PHDZFQM65wVvESNyKzzJ4naRFVSW120jjZx/yPnWt8pMpEkbA9xtTDkByRaIHESDTI4soOxVO+3efp51djmoRdmvq9M8mWLXT+Czcm8K0MUcRsWQdYrsLkk2v22vxqyk2F96YYbCEcDbtpwCydtx41isifUtWJQW2HQaZhPoa/V1hblioJCjfiRVVzjlurROkMgmkcabWLKAdiertwJ7amM9n6OOV+LMpAHodhVU5Jcr0TDRhpViMZIYAIC/W1AntNwbVbhfU5/qMIxcWutcn3JcwxMsAijw7SdGDGXZlRADfqsW8Ozwr3gsrxiumEkliiURFw1ukJQEggEGxO52tTDB8tdM2Id0NpWDhUN7MLrc3I4rx8ajcdyuc4hZlOnQLIj2sqkWPA9p39qvOZRY8y5Nphkh1YqR4jKsbr+jsp3JQaje2/HvpXNsowmGeGREBVZVEqu2u6tt1r9xBPYKombcrDiGBkYMVvYIp2vx7TfgKbS5xJJxEjffYgfOoJo2SXlbh8OLK0SDuTSPklRGL5x0/VDv5DSPdrfSsu1THhpXyGo32289xUvl/IfG4m2mOdwTuQulR3HVwPvQiiazXl08qMhVFVgQdTajb0sBVem5Tk7dIWsNPVUXsBptcC/DarVl3MRjZDdxDCP8AuMZX9l2q25ZzAxLbp8VK/esSrEvvuakmjGzjmawEbHu1GwHkDwpnmWLlTjpF+wb/ADrprK+arLcPuuHVm/alJkPzNvlWe8+HIBV6PFQIFW2h1RQFUgXVrDYXAI8wO+hkjD2kJ4m9eadx5azcKJcuK8aWTtfUaCil4sEzC4FE2GZRuDUkUxMPT7KVJaw2HbTOKK5qRK9GVYcDsfwNYsyh1suuWaI0uFu3aTxpPMgHQ3AvxHeO6ojB5hTp8fcVrSTs7sMkZRI5cQ2w3vTuKc99IiBWVW33ve3macw4MdknuP8AisnRopTi6HKYg24e/GilogoG7+w/tXyqqNhSZ07VE5T5x00pjX4ENvNuBP4e9W/NcV0UEsn7CM3qASKyrKZ9ViTe+/nVmonS2+TX0GJSbm+xO4OC1PGWwpFXAFepJNuNUxpHS5bInM1A3t6V5ixLXHVJpljcQXexPaeHvT7Cm1t6xbTZfL6KHP25j+qR5g15nx9hX2dif1jURm50Le9zUTMItMq3OFnVoLX47e/H5XrM1zIjgAKluWOZdLLovsl/dt/kKr1q3MEajycPW5N+Wl0XA4fMHPFj6bUiXJ4mhIyTYcakYcjY1daRqxi5dEazyG5mkxWGjn+2KyOP+it7HtBLW0sPKr9lvM9gITdkeRu3W5APolqzPmTziTB44YYkmLEXBXucAlWHdwsfA+FdBinDIaa6kdgOTmGw/wCigiQ96oL/AM3GpG1faKkgKKKKAKbZhgVnieNxdXUqQe4i39/SnNFAcsY7KzhZpYX+KNip8bHj6ix9ahcycWsK3zl9zUnMJzPDKsTsFDqykqxXYNccDaw4HhULNzBJ9kIE5bFX1ByLRcPg07kD97j4WqtRdm486cNpneVYRAovT5Msil2HHu76b4rKZ8BMq4iNkKnbVurfvK3Bh5VNYTMEk0hwL3G/aPI1U7V2dXTPHJJUUrPsg6C7KNu0fjULPPqQir9ynzFJFsO7fx2qq8meSEmNnWJXjTUfilYKtvqx8Buasg7NLXYY45/Q6NEVhcTYUvNmG21bjj/yfMO0cQhmZGVbOWXWJG467aho48OFgPG+ZcoeabH4VyvQNIvY8QMit7C48iBWdHPUnVIY4R7RqPAUrE43I7OPh/amrxMh0MCpXYg7EEbEEd96+K5Xcd/v51VRtb7SJeOYW+GimC4hDuWKHtFifYivlRsHus6G5f5uUi6FeMisW+7wt6m/tWc5TjLEr3GrRzkTWxaj/sj5s16pMfVnv2MB9K1c7uZ0dElHEqLtFiLrfw3pXpri9RWFl2tUgrbWrCL5NhrkhpxZh3kk07il0+PhTOZe0ne+3lTlI+FQ2WzVsdRy6qZ55D+bv3b0+wMG5pbMcNriZe8Ee4tWTVo13LbKkc4Y2XVI7d7E/OkQaVxMJR2UixUkEdxBtSQFdNHnH1J7k5l+tgT21oEGRKEJAGwv/hqocnZAhXuq/wAMutdA/WHW8uJ+QrXm/J6PR4Yxw3R55r8t6XNlYbrCjuT426Nfm1/St0FUDmnyiOFcQykF2dFYDigCBgD3XLMfStAq+KpHBzy3ZGwooorIpCiiigCiiigCiiigGeaZXHiYXikUMrAjcA2uLXF+BHfXMecRSYPESROP0blfEWOxHgdj611RVL5cc2kWYnpFbop7W1W1K4HAOvyuN/OsWrLMc9rObcfmV+Bvfs/5qy8kcIxTdFcdtzY+lOs95ocfh2J6DpQP1oTrv/D8Q9qYYPGvheq6sh7Q4Kn51g+Eb2ny/wCzdJmwc3XKRxMcHKxYaS0RY3ZdNtUZPaANx3WPhWi1j/NVl8uKxzYxgRDGrqrHYO77WXvAF7nxFbDWULrk19W4PK3DoUblvzWw4/VLGeixBHxD4HI4dIO/94b+dYhnXJufBSGKdCjXuO1WHerDZhXVBqMz7k7BjYujnQMvEHgyHvVuINS42URnRyi0dFapnHMlOszfZ2R4jupdtDC/6rC1jbvHGisKZbcfJY+dbD2khfvRl/lN/wDyqhTP8B7q03nXhvhon/ZkI/mRv/qKzR16vp9BetHUcTOtoZXir57k9gJbgGpSJ71X8sl6oqZw0lzVRskcJdTMB+qx/Gn+G42qNVdLHxJY/wARP4W9qf4WTf8AzzouWbHD5JmDb/P8/wANe2ba1NBPtwoE9XPoa23mzL+WPJJWzAs80eHhlAYvJqPWGzhUQEseB7BvxFRvLbA5ZFFh1y+Z5ZF1CZnVl6S9iri4AFjcWHYRxsTVu50MEJcKX4GIhx4g2Uj5g+lZEK3MMt0TiavHsyP48kxlON7O0VaMDn5jIP8And9KrGGy4EAg2NOMNA2rcg93Hj41jOKbN3T6mePHta4Nf5p8aWzTFgG6shNuzqMiqfYn3rX6yLmIwAJxM5+IFYv/ADY/7fatdq6PQ5WR3JhRRRWRgFFFFAFFFFAFFFFAFFFFAfLUnNhUf4lVvvAH60rRQHlIwoAAsBwA2A8q9UUUAUUUUAUUUUB//9k=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486" name="AutoShape 6" descr="data:image/jpeg;base64,/9j/4AAQSkZJRgABAQAAAQABAAD/2wCEAAkGBhQQEBQUExQWFRUWGBcXGBgUFxgUFxQYGBgXFBcWFRcXHCYfFxwkGhgVHy8gJCcpLCwsFSAxNTAqNSYrLCkBCQoKDgwOGg8PGiwkHSQsLCksKSwsKSkpLCwsLCwpLCksLyksLCwsKSksLCkwKSwsLCwsLCwsLCwpLCwpLCwpLP/AABEIAM4A9AMBIgACEQEDEQH/xAAcAAABBQEBAQAAAAAAAAAAAAAAAwQFBgcIAgH/xABDEAACAQIEAQoDAwsDAwUAAAABAgMAEQQFEiExBgcTIkFRYXGBkTKhsRRywQgjM0JSYoKSouHwFbLRQ2PCNESD0vH/xAAaAQEAAgMBAAAAAAAAAAAAAAAAAQMCBAUG/8QALxEAAgIBAwMCAgoDAAAAAAAAAAECEQMEEiExQVEFE2HwIjJCcYGhscHR4RQjkf/aAAwDAQACEQMRAD8A3GiiigCiiigCiiigCiiigCiiigCiiigCiikMRjo4/jdE+8wX6mgF6KruN5wsvh+PGQ/wuH/2XqBx3PjlkfCV5PuRt9WtQGgUVkGN/KOwy/o8NK/3mVPpeoDGflITn9Fhol+8zP8ATTQG/V8vXMmN598zk+GRI/uRr9WuagsVzl5jL8eLlt3Byo/ptQHXNFUHmY5RHF5cA7l3iNiWN2Ktutz4bj0q/UAUUUUAUUUUAUUUUAUUUUAUUUUAUUU0zTNIsLE0sziONN2ZuA7Bw3JvYWFAO6KyXO+f+JFZsNh2lUNo1SN0e9tQOkAmxseNjtwqoY78ojGv+jigj/hZz82t8qA6IvX29cq47nlzSX/3JQf9tUT5hb/OoDG8rsZP+kxM7+DSOflegOvcXnEEP6SaNPvuq/U1BY3nQyyL4sZEfBCZP9gNcrwZXiZz1IpXJ7kZvwqcwXNbmc3w4SUDveyD+qgNtxvP5lsfwmaT7kdh7uRUBjPykoh+iwjt4vIq/JVP1rPMz5pMZhIw+I0ICQNmDkE3IuBwGx9qbYfkLfiZG8l0/M3oC3Y38ozFt+jghTzDuf8AcB8qgMbz25pJwnCfcRF+diaRPJGGO2pST4vfw3005w2VxKbCNOHaL7jz/wA2ouSrLl9uDnV0V/Gct8fP8eKnfw6R7ewNR5wuIl3KyN4sD+NXowheAA8tq+Bb1k40cx+peI/mUhcjmPEAebD8KVTk63awHkCf+Ktc8FN+jokXR1cpqyFi5OL2sx8rD/mpCDk9COKk+ZP4U70UvFV0caZTl1E66jTH5HGYHCRqGAJBA3uN+Plt61STWo4Vaz7lBgOgxU0fYrtb7pN1+RFRmhtoz9PzublCT+Jpn5PuedHingJ2kG3mOsPo3vXQlcdcis2OFxsMg7GH1v8Ahb1rsDC4gSIrruGAYeRF6oOqK0UUUAUUUUAUUUUAUUUUAUUUUAVE8q8jGNwU+HJA6RCATwVuKN6MAalqKA5MzTk5JgpsRhZrFtNwVuQWjs9xf9xn+VMeRGVRYnGpDOCVYOAA2jrBSwufQ1q/PblvRYmPEW2IRm8Qp6KQfyOvtWP4bFHBY1JBxhlDbdult/ex96diDeIebnLYCPzGG7D+elkkYggEdUAC+4qbw+RwREdFCoG36DBjyP5yTh5mnmVySNAml532IvGIkuDd0JZ/3SFuNur2V7nGwL2FuP2jEkcdrERbWv399OGShzl8ro9gkpBsPzrxJpFzeyLuTx8xap4VW8rwYkbXEcONNrlYSzA27JGIPC+/iasooCA5cZX9owM6AXYLrX7ydce9iPWsCbFhgC0o4cDqYjw/w10042rljlhhRgsfiYGS4SRinWK9RhrThx2I9qECk+NQHqsT5jT7bmk8PmQ1rv2j57fjVexGLueGnwF7D+Yk0iZ6gxnBSi4vuaNJDTVktT3LZumgjk71F/MbH50TQVsdTx9uMnF9uBqqahb2pvLhrGnUYsafCASDxrBKmZLK8bK+UpWFKezYKxrxHDaujjiXSy7kOsOlVvnNwGnEJLbZ10n7ygfgR7VasOleuXmUdNgZm/WiKOPTZv6Sfao1ELVfB/sY6TP7eoi/PH/flGQRuQQRxBBHpXV3NTnYxWWx77x9Q+XxL8j8q5Pravye8+tI+HJ2YGw/eXrD5Fv5a5Z603eiiigCiiigCiiigCiiigCiiigCiiigKPzt5QJ8Dq/Yax+7IOjPzKn+Guac5Uno3PFkAb7yXjb5rf1rr/PMuGIw00R/XRlHgSNj6Gx9K5Q5QYewkBFiriTyEo63s6EfxUINy5s8yXE5RCzBGZF6NukLMLwnT8I3/RFD61Y4Rt1LDcbQYQjuPWaTb12+VZZ+T1nVjicMSf1ZlA42/RSeXGM7fs1rCztE5JIuu158Xtv+4otfbtF6qg/pOL+bMqJEZjKxsuHYeMjqg9LaiakhUPgc71Hrda4BHRRysBc23Yjf2HA1LNIBxIHntVpB7NYLz84BosZBiIzo6VDCzXsLodrnxU/01uEeZxs+hXBa17DfbjxG1UXnsyP7RlkrAXaEiVf4dn/pvQHOWNBBu0iux2Oly54dptbw2JprrPdSsjx6dukLW7dKqDtfhcsOPdTQ0BovN3jNcMkR4odQ8m2PzFWCZLVnnIbHGHFoT8L3jO/fuNvMCtLxUVSpUeT9Sx+3qW+0uf5IyWOvWFmsa9SU0dt62Y0zXS3KiZkhDi/bTQ4avODxZFSRXULitzE9vBS7gN8LDcgd5A96nsdEGjdDuHZlPioBU/WmGBjs6nuN/bepDjYnu/ua2W4qW59l+r/opk25KjAMfgzDK8Z4ozKfQ2qZ5DZ22ExiSKbWIP8ALuR6rqHrT7nNy3o8Z0gFhKob+Jeo30B9arCyKvRsoIIvquQbkNfqjiBpIG/aDXDyQ2ScT3WDJ7uOM/KOz8vx6TxrJGwZW4EeBsR6G49Kc1RuaDNBNlwF7mNip8juDV4vWBcfaKKKAKKKKAKKKKAKKKKAKKKKA+Gubec7J+hzGZANpNdv4x9oj/rDLWx853Lg5Vg+kRdUsjaI7/CpsSWbvAA4dpIrAs7zubFl5ZZGkkQhlZt+qrCROGwFmYUIG/Nfm4wua4dm+B26F+zqyjo9/IlT6V0rioiskmm9yAw6ONC+1gVDNsSdzvv7VyVj10TMV231KR3HrKfYiurMtzf7XgcJihptIil9RIHWFnUAcTqDCsXxyupPPmj1iNRtrEljteeZIl63Zpj4m9rfXvbwMpFh0FxcELFLOR2Ws3C3VHpwpRYgtwvRhlNvzOFeRh5M9wD47ilJNdzq6WzAMBJNHEvZtpXrALxNu6syK+J7wskiXYCV9gNLqmHjUdpA4i1u39q1PMUY8TG8YZWOnTIoOoANsym3bUQSmq5EDG9jbpMVJYELsW4H+x7Kn8rwhWM6mLFt90WO1+zStLDiupyTjMFNh55YFRbwuy6iiE2BNiWYcLb3plmTTWHSvq/d1qxFtt1U7VfOe3IlhzTpGJVJ01XC6uuvVItcfu+9Z5iFjA6hcm/FgFFvIE7+tQSJwylSCOIII9N62bAY4TRI/wC0oPuN6xWtE5B4wyYcpxMbW9G3HzvVWR7VZx/VsO/Gp+H+v9k7ilplp3qUkwzHsNJrlzHsqzHnj5OHCSSGkSVLYNqIcpf9k+1SeDyRydwQO0kfId5rpQywa6lWSSYQw7Fr7C3rfsFLwxmRgNt+/YCpH/RTsvADj50sMpEYLEk6d7KCzbdwHE1sYMmN/Sbt9vgUXzVGf86WTF8Estt4nvtv1GOgn30GsjTcEeuwvw8ewWufSujszwYxEEsKxSFXQoNQWIKWBu/Xa5OrSbWFuyuc3iKOVYbqSCD2EGx+daWre6W7yes9Mmtjx+Hx9zNK5quUDRho9RAIHAkfCbdngVractzdwBvqHc34GuY+S+N6Kfjt7bcOHqD6VunJvNtcY3rlZbUrR6nRwjlxOLXT9zSMNj1fgbHuOx/vTi9VKOWpDDZoycesPmPI1ksvkoy6Rr6pPUUhhcWsg6p8x2j0perk7NJprhhRRRUkBRRRQBRRRQFC57Mn+0ZRKQLtCVlHkps3yJrnLBgGzXO6kNvxset/Qb28K7AzXAieCWJuEiMh/iBFcgJCYpJYm4xuQfK5if5Ee1CBvmURAW/FdUZ80Nh/SUrdOYXNftOWTYVmsYZNuBskvXFgf3w/vWJ45LqwPGyv6r+af56TVr5kM46HMuiJ6uIRo+JA1r+cj3HDdSP4qiTcU2upJvmLuNzq02F9eI6FQV2tpXfsvt3imSiPYAwg3NhHA+IZgRqHWYb/ABFifGpR8lbWSphQE32hDPc7m7MbG57bU8wuBs2rppH7LFhp2uOCgXO/b3DupHoSMIJJQ4ISdrcQ3RRRm+xNviPfbsqQhacsCyxqvaAzM3vYDjv/AJenpqJzHlbg8NfpsVBGe5pUB/lvepIKFz+cn+ly8Tqt2w7q54W0OdDA9vEqfIVgcbyMOpGAO9I9+/4zuO/jXSufctcHjcNNBEmJxIljeP8AMYaVl6wIB1sqrsbG9651w3JrESixZU06gVkkCldJ0N1b3FiLWt2UtLqCMxeGZes9rkn9ZST42U7Vb+aLM+jx3Rm1pkK78NS9dfoR61D4Hk5A7aWxcadVmvpOk6RewdtK3NrAd9fcskSGaKXDLM7xyI4uFNwpBI0oDxG3Gqc0Pcxyh5RVmxrJBwfc6FXDN+yvtS8eCc9gHtTl+VGBRQSw3ANtyRfex7jULjudjL4eAufFgPxJriY9Bl8r8/4ORH0uPeT+fwJkZfbjv4ULh2J4WtwA4VQMx5+4RfooVPoW+thVYzHn1xL/AALpHov0F/nXRho2vrSM36ZH7Jsv2Bu02pvPJEg68yj+IfQVz7jucjGTcZLe5+pqKbPcUxJMr7gqd7CxG47uFdSGRw+qVr0XH9pnQeIz3Cr/ANQt2dUdvdc2rCOXfRnHztF8DsHtsbFgCwNtviv71E4jFSSEtJISWtclib7bE27gAKSATSd21bWAAt+9c3uLbWsDfwrLJmlk4bOjptHj07uN2LIdDRvcHVxsbkWJQ6r8D2+RFafyQzm1lJ4gH8D86yfoz/8Au31qeyvNSoTf4Tue25sdu8ca1ckbR2NJm9rJfZm84TG3HGpBccBYVmWWcpRYAsb1bcvxmqxb0rVvszv7YzVlnhxG9wSD3ipOHN3X4rMPY1DYeYWp0DWVOPQ0cuKMnyiw4bMkftse4/5vTqqren+CzMrsxuvjxH9qshm7SOfl0tcwJyivINFbBonqiiihIVy7zqZR9mzqdbWWbrju/OCx/qrqKsQ/KOye32XEqOGqNj/Wt/nQGUA6lUntNj/8gKH2db+tMMszBsNiI5l+KJ1cdm6sGt8qeL1gwHaCR/EOkX+pSPWo/GfHfsaze+/1JoDpSPMcdjYOrDg44X/OfnpZ8W3WPS30xqoG5uBq8uymzziEFcRnUeGUb9HhYsPh733OnUZJPM2B3rJeT/KOAxGPEu2kRhVDl5hqC2AVTcRjYcB62pjg+UUxk04aKMAAEhIwmwA1Fm2sLnifCjXz8/cRfNGrYjH5Q3xnMMxP77Yl0P8AOY47elqSTlxh8L/6XKsNB3PM8MbeoiV2+dZ/HLmEjxxloY3bU6q7KzOh1XOnrBkCg2Ft9Nxc8atm+XNGEcv0iyarNpdd1I1CzgG2438fCpaXZjk1bNeeKdwVbE4aMfswQGY9460rEH+Ws/xud4RpXlZZppJGZmYssQZmN2NowtgSTtVWotUEk+eVCL+iwsK+LDpD7tSM/K/EsLdIVHcgCj5VD2r5QC8+Nkf4nZvNiaQovRqoD7Ravl6+UAucS2kLq6q6rAD9qwbfib2HGky3mfOlcNl0su6Ru4H7Kk/MCpfLOQ+KxCCRUAQ8GdgAd7cOPHwoCD6SvhkNW7H82s0OHMzOjAWuF1XsTa9yB22qZl5u8PFFFMXeRdUTMCQuqN9msALggkdtAZwqEnYXqx8jsvibGRRYsMsUrBGIOkrququG4bMQa0MZLg8FiYWCRhfzkbatxuLxv1u3Yi/iKrXL2SOZ+kiKmwW5W1rjqk7bb2U+9Q2ETeY8gI8HKDFjI547/CpHSr29YKSLbcR7U/wuYre16iclwjNDHII3Osb2VttvLvr1mGF09Zbhh2cD4itObtnpNGtkepdMFjKlf9U3AH+f5tWf5fnVwCf876msoxvSPvsOAPptUOVcI2pRjJ2XOCcEbnelb1D9Jo2Pz3vT7C4jUO6sGa0sdcolYMzdF0ixA7+zwr5TPXRT3ZLg1Xgg3bRcKKKK6JxAqk88OT/aconAF2jAlX+A7/K9XWqryvxxciAHYi8niCNlPhbf2rGUlFWyzHjeR7UcvZY46t9huL92kiQfLUKayrqUEfqlh6fEPkW9qc4nB9HNNESRoLkfvaL289qjWlO/ib+vf8zWRWfL2pzgce0TEgKQQVZXGpWBsbEeYB8xTS9ekQk2AJJ7BvQEq/KnEH/qaQEMYCqihUIsVWw6o8u0k9tR2IxTSG7szHvYlj7mnP8AoM/VvE4DsFUspUFjwFzUnNyExEegyaVDOqE3voLEgFrDhcHh3UIK9qovV1xXN50BQySMV6VY5LKFsGJF1JJvuLeoqXx/IjDYZoXI1BZgJFZrho2JCtbs3+tBZmYFOsNlMsjhFjcsQSBYgkDid+zxrT8xwuGwsuHkQRgxSdbSFGqNwQbgcStvnXvFZyjzQPh0aRoWb9GrG6PfUPhHba1BZQMLyKxDyiMqEJQyAsRYqDYkab3PhUtgObktiDFJJb810ilB8e+kqL8CD51cI3xGKkSSCDR0LMl5WVBdgLxkXv4+tK5fkuIxZ6Zp44GR3iAVSzK1gCCDtbh9aiyOSBy7kBh0xUkT6pAESSMsbbXs4YDYkGpDKcvwmFnnRxGg1JIjNa4FrMgLb2v2U8y3k/HiI9c8splvLG3WVRGyk2Gw3B2J4V7y3CYQ4MAxKJCkisxuWWRSQGBPDs7qAa5RnqQGZIULqZC8YRWcANuwGkdh8qZ4XlQ2HjeNIzp1syEsF0hjfTax8asmW8vY4sPEvVDqgDBdusNuCi/Zfh21WsdEJXlZFI1amUEEbm54HsvWMnRlFWNp+VsswZG0hWFiN2JHmTYe1WHIMgWfC3llmABZVS4VAALqdxdxq7KhObbIo8VM0khLCIXZWNwzm9gR2WsdhWpKobs2HyrBt3SN/TaaM1ul0KxFyfwqwhTH1wF1SDUTqBuSNW2k8LWqRxWGjmZAYkspuoCKAL27ANxtwp9mxASw2BKj53qM+2hDeqMjknTZ08eDF1jH9yxRS2Ar7MivcMqkeIB+tVo5mWPxC1qcpmnZcnsFRxRbKFHzGcicJJeytGT2xsVF++xuPlXjDcjjEtkl1cLFxY7cAbU8jzHYcN6dwzfOq2iE2uh4lwD7GwJtvv8AS9fF1IfhYW7bbe9O/tFKJJftqXyZb3XI1GJb930uaK9yutzdQfb8aKqH4F9ooorrHlxLEYgIrM3BQSfSs9bEly8jcWJP9vSrDy3xxWJIxxkbf7q7/Uj2qsqOp3VqZpXKjsaDFUHN9zF+W+E6HHF/1Wa/oQL/AFb2pryXySKbEJHNfSXKGxsb2su/de1WbnHwNwT4XHmD/wAE1VcoxRDhhxsrj7yGx+lX45XE0NXj2ZWl95peB5C4WNyPs4sumzPd9Vxft22Nh61UcVlowGYkqLKkgYD9w2NvY2q1yc4es/mcLI7bcWAFxvwUEnfyqJzjA43Fv0r4R1uoACI52F+JO5O9ZNpGtGMn2HeZZmuKiaKCKSQ3UoUjc2KkEEkiw2uNqVxbYnFs+H+ziJ9CyOZGCkBSGDgW338+JqRg5ZJFBFHL1XVArKbqwI6ttAF9wB70wxmfSvMuKTDyMqRujnQyqUO4uzDsJO9rVJjVcH2TJsRiJ2gxE8a2iEg6NdQkW4sFJI3BG58K9RcnIzinimllnXolkj1OVDb2YMt+I37RXnFpjXti1SOLREzKC2stG252AA8bbHevuMyOR4ftDYotL0PSqI00LY7lAwN72v2dlALYLA4bD4uVOjjUPGjxl7N0bKbSKC/jffjahOUEMGJxFnAjk0OOjFwHAKsBpFhsSaTxmQYZsGZF6RpDGrq0jl9R0hmBvt+2LeFLZtPhzg/zaRRlkR49KqGV16xBPE33FAN4c+eOWV0gleOd003XQDJbSbFxuTfzpUx42GUm0UQxEyqdbCTo5D1btoO17Hs4iks65VjFRMiamkbo3AUM2mRbHgBtvccacYpcbjFIXCul2VtUmmOzKdQO+53vv+8aARlyApNF0mJOmaUq5jTRpcrcWDXtc7X8OHCnE2QYSDFwAjpY31Kwdr2e10J02491N8/ybGLCZZ5IgqspIjZmZd9nudtieyveeclEjw0jdPLK6DUAQiIw4tpVe23b4UJsd5hmWHw0+HljRE0MyOAoW6sDZtJ3uO/xqJ5Sco1xDCRNyoKki5HG434dpqQx+CwQwz9DEis0aurnUX1W1bsew7D1pDN+WsMmF6IkDXEAVW1la37Ci9wwqGrEXTsb8i8RJhZZWmjaNJSpDMNNyARa3HhVkxWf9Gdt1PA1n2a8tEkhVWRi+kAmy8QBexJ7xe9VzDctJ4tgxt2XO/r2VXKMk7idTS6qEVtyI13FZv0iC44Hjwv71V8wzrciqZLyzlf4ifemz8oSe+sHjcnbNietxriBbVzgjcEbb2peDldvVE/1At37eQpbL7Pub+lT7SNb/LnJ0jTMJypQ2qxYTNgbWrI4cI1xoJJPZU7gsykhOmTqnu7xw2qqUa6G1DI/to04Y0Hw8q8y5kFH971UIc9UjjSOIzHVwaqpWbcGkW0Z/wB9fap8OMsONFVUy3dA6Fr5evtMs2xwhhZ+0DbxY7D/ADwrrN0eUSbdIpvKjE9NiSBwQBB58W+f0puwstI4VixJO/bTuaO4rn3ubZ6PHDZFQM65wVvESNyKzzJ4naRFVSW120jjZx/yPnWt8pMpEkbA9xtTDkByRaIHESDTI4soOxVO+3efp51djmoRdmvq9M8mWLXT+Czcm8K0MUcRsWQdYrsLkk2v22vxqyk2F96YYbCEcDbtpwCydtx41isifUtWJQW2HQaZhPoa/V1hblioJCjfiRVVzjlurROkMgmkcabWLKAdiertwJ7amM9n6OOV+LMpAHodhVU5Jcr0TDRhpViMZIYAIC/W1AntNwbVbhfU5/qMIxcWutcn3JcwxMsAijw7SdGDGXZlRADfqsW8Ozwr3gsrxiumEkliiURFw1ukJQEggEGxO52tTDB8tdM2Id0NpWDhUN7MLrc3I4rx8ajcdyuc4hZlOnQLIj2sqkWPA9p39qvOZRY8y5Nphkh1YqR4jKsbr+jsp3JQaje2/HvpXNsowmGeGREBVZVEqu2u6tt1r9xBPYKombcrDiGBkYMVvYIp2vx7TfgKbS5xJJxEjffYgfOoJo2SXlbh8OLK0SDuTSPklRGL5x0/VDv5DSPdrfSsu1THhpXyGo32289xUvl/IfG4m2mOdwTuQulR3HVwPvQiiazXl08qMhVFVgQdTajb0sBVem5Tk7dIWsNPVUXsBptcC/DarVl3MRjZDdxDCP8AuMZX9l2q25ZzAxLbp8VK/esSrEvvuakmjGzjmawEbHu1GwHkDwpnmWLlTjpF+wb/ADrprK+arLcPuuHVm/alJkPzNvlWe8+HIBV6PFQIFW2h1RQFUgXVrDYXAI8wO+hkjD2kJ4m9eadx5azcKJcuK8aWTtfUaCil4sEzC4FE2GZRuDUkUxMPT7KVJaw2HbTOKK5qRK9GVYcDsfwNYsyh1suuWaI0uFu3aTxpPMgHQ3AvxHeO6ojB5hTp8fcVrSTs7sMkZRI5cQ2w3vTuKc99IiBWVW33ve3macw4MdknuP8AisnRopTi6HKYg24e/GilogoG7+w/tXyqqNhSZ07VE5T5x00pjX4ENvNuBP4e9W/NcV0UEsn7CM3qASKyrKZ9ViTe+/nVmonS2+TX0GJSbm+xO4OC1PGWwpFXAFepJNuNUxpHS5bInM1A3t6V5ixLXHVJpljcQXexPaeHvT7Cm1t6xbTZfL6KHP25j+qR5g15nx9hX2dif1jURm50Le9zUTMItMq3OFnVoLX47e/H5XrM1zIjgAKluWOZdLLovsl/dt/kKr1q3MEajycPW5N+Wl0XA4fMHPFj6bUiXJ4mhIyTYcakYcjY1daRqxi5dEazyG5mkxWGjn+2KyOP+it7HtBLW0sPKr9lvM9gITdkeRu3W5APolqzPmTziTB44YYkmLEXBXucAlWHdwsfA+FdBinDIaa6kdgOTmGw/wCigiQ96oL/AM3GpG1faKkgKKKKAKbZhgVnieNxdXUqQe4i39/SnNFAcsY7KzhZpYX+KNip8bHj6ix9ahcycWsK3zl9zUnMJzPDKsTsFDqykqxXYNccDaw4HhULNzBJ9kIE5bFX1ByLRcPg07kD97j4WqtRdm486cNpneVYRAovT5Msil2HHu76b4rKZ8BMq4iNkKnbVurfvK3Bh5VNYTMEk0hwL3G/aPI1U7V2dXTPHJJUUrPsg6C7KNu0fjULPPqQir9ynzFJFsO7fx2qq8meSEmNnWJXjTUfilYKtvqx8Buasg7NLXYY45/Q6NEVhcTYUvNmG21bjj/yfMO0cQhmZGVbOWXWJG467aho48OFgPG+ZcoeabH4VyvQNIvY8QMit7C48iBWdHPUnVIY4R7RqPAUrE43I7OPh/amrxMh0MCpXYg7EEbEEd96+K5Xcd/v51VRtb7SJeOYW+GimC4hDuWKHtFifYivlRsHus6G5f5uUi6FeMisW+7wt6m/tWc5TjLEr3GrRzkTWxaj/sj5s16pMfVnv2MB9K1c7uZ0dElHEqLtFiLrfw3pXpri9RWFl2tUgrbWrCL5NhrkhpxZh3kk07il0+PhTOZe0ne+3lTlI+FQ2WzVsdRy6qZ55D+bv3b0+wMG5pbMcNriZe8Ee4tWTVo13LbKkc4Y2XVI7d7E/OkQaVxMJR2UixUkEdxBtSQFdNHnH1J7k5l+tgT21oEGRKEJAGwv/hqocnZAhXuq/wAMutdA/WHW8uJ+QrXm/J6PR4Yxw3R55r8t6XNlYbrCjuT426Nfm1/St0FUDmnyiOFcQykF2dFYDigCBgD3XLMfStAq+KpHBzy3ZGwooorIpCiiigCiiigCiiigGeaZXHiYXikUMrAjcA2uLXF+BHfXMecRSYPESROP0blfEWOxHgdj611RVL5cc2kWYnpFbop7W1W1K4HAOvyuN/OsWrLMc9rObcfmV+Bvfs/5qy8kcIxTdFcdtzY+lOs95ocfh2J6DpQP1oTrv/D8Q9qYYPGvheq6sh7Q4Kn51g+Eb2ny/wCzdJmwc3XKRxMcHKxYaS0RY3ZdNtUZPaANx3WPhWi1j/NVl8uKxzYxgRDGrqrHYO77WXvAF7nxFbDWULrk19W4PK3DoUblvzWw4/VLGeixBHxD4HI4dIO/94b+dYhnXJufBSGKdCjXuO1WHerDZhXVBqMz7k7BjYujnQMvEHgyHvVuINS42URnRyi0dFapnHMlOszfZ2R4jupdtDC/6rC1jbvHGisKZbcfJY+dbD2khfvRl/lN/wDyqhTP8B7q03nXhvhon/ZkI/mRv/qKzR16vp9BetHUcTOtoZXir57k9gJbgGpSJ71X8sl6oqZw0lzVRskcJdTMB+qx/Gn+G42qNVdLHxJY/wARP4W9qf4WTf8AzzouWbHD5JmDb/P8/wANe2ba1NBPtwoE9XPoa23mzL+WPJJWzAs80eHhlAYvJqPWGzhUQEseB7BvxFRvLbA5ZFFh1y+Z5ZF1CZnVl6S9iri4AFjcWHYRxsTVu50MEJcKX4GIhx4g2Uj5g+lZEK3MMt0TiavHsyP48kxlON7O0VaMDn5jIP8And9KrGGy4EAg2NOMNA2rcg93Hj41jOKbN3T6mePHta4Nf5p8aWzTFgG6shNuzqMiqfYn3rX6yLmIwAJxM5+IFYv/ADY/7fatdq6PQ5WR3JhRRRWRgFFFFAFFFFAFFFFAFFFFAfLUnNhUf4lVvvAH60rRQHlIwoAAsBwA2A8q9UUUAUUUUAUUUUB//9k="/>
          <p:cNvSpPr>
            <a:spLocks noChangeAspect="1" noChangeArrowheads="1"/>
          </p:cNvSpPr>
          <p:nvPr/>
        </p:nvSpPr>
        <p:spPr bwMode="auto">
          <a:xfrm>
            <a:off x="0" y="-949325"/>
            <a:ext cx="2324100" cy="196215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496" name="AutoShape 16" descr="data:image/jpeg;base64,/9j/4AAQSkZJRgABAQAAAQABAAD/2wCEAAkGBwgHBgkIBwgKCgkLDRYPDQwMDRsUFRAWIB0iIiAdHx8kKDQsJCYxJx8fLT0tMTU3Ojo6Iys/RD84QzQ5OjcBCgoKDQwNGg8PGjclHyU3Nzc3Nzc3Nzc3Nzc3Nzc3Nzc3Nzc3Nzc3Nzc3Nzc3Nzc3Nzc3Nzc3Nzc3Nzc3Nzc3N//AABEIALwAaAMBIgACEQEDEQH/xAAcAAACAgMBAQAAAAAAAAAAAAAGBwAFAQIEAwj/xABREAABAgQDAQgLDAcGBwAAAAABAgMABAURBhIhMQcTQVFhdLGyFBUWIjZTcXOBkcEyMzQ3QlSSk6HC0dJVY2SDhJSiJCY1UnLhIydDREVis//EABkBAQEBAQEBAAAAAAAAAAAAAAADAQQCBf/EACcRAAICAQMDAwUBAAAAAAAAAAABAhEDBCFBEjHBUWGREyIycfAU/9oADAMBAAIRAxEAPwB4EgDWKKr4jYkFltILjo+Sn2nYI88a1oUSjvTG1QTZI4yTYCFFW5kYflmJusttT9enU7+zKv8AfMSrZ2LWm/fKOthyQAym8Szr5KmRKJF9ipkHovGyq7UbaOSI8ryvywkXsc4mdVcViYaTwIYs2kDkAEeXdliX9O1D68wA8DX6l42Q+sX+WMdv6l42R+sX+WEh3YYlP/nah9eqMd2GJP07Uf5hUAPDugqPC5JH94v8sY7oKj42RH71f5YSHdhiT9O1H+YVEGMMSfp2o/zBgB4d0U/42S+tV+WJ3Qz/AI2RH71X5YSHdjiX9O1D68xkYzxMNldn/rjADvTiKeSbrXJLHEmYyn+q0WdNxK0+6lmYSWXTrZY2jkI0PohBs48xSwq6a1MLHCh7K4lXlBEEdFqKcWMu9ittyOIJVBeySwyMTiRtIR8lY5NvQA+m1haQpJBB4oxAngGvGr0xCne9dHerTxKG0RmAK7dOSXlUuXPuHZxAPoBPSBCl3VH1OY7qSFe5YKGkDiSEC3SYbu6OQJuj88HQYTW6aq2Pa0OJ5PUTAA5miXjzzRM4gD0zR1yUhMzwUZZlbmX3WRJVb1RX542S6pGqFFPk0vAFv2iqN/gkx9Sr8I5pyQmZJKTMMuNhZIGdBF9I4+yXfGL+kY1U8tRBUSq3GbwBvmiXjzzRM8Ael4Idz6YUxjeiKQSCZtKCORQKfbAzmi9wKr++lDHHOt9MANzAg7ExHVpVFwlE0bDygRmNsKa4zrXOB0RIAsN0j4VSOdjqqhOboLSpvdLrjAdlWUh5JLsy+G0gZE8e30Q5N0b4XSL/ADsdVUIfdaP/ADFrnnh1EwBFUhkvLbZq9MdIWEIO/W3zyamPKbpjcsy8s1OmrW0FEtofupVuADjPFwQLXN73iXPHAF9UOw5WTlXpadbmnXgStkIKS15Tc9AjWlpZnlLD83LyeW1t9PutDyjiHrijuYkAE7clKrLQNVkk51hKipfuO9Jvt1FxaOWroZp6mUsTcvO74jMosq97P+U6mKLvuWIQoGxBB5YA7DP/AKofSMTs/wDUj6RjiiQBeUQM1OeEtMzUvINlJUX3ySkW4IJcLyrEluh0aWlp+XnkCZaXv0uTlvmAtrC/vBTuZeHFH5031hADrwlrjWt84HRGYxg83xrW+cRIAst0b4ZRudfdVCG3WvjFrnnx1Ew+t0T4dRud/dVCF3WfjFrnnx1EwAIxIkSAJEEZjrptPfqU43KyybuOHS+wDjMak26RkpKKt9jWSlH56ZblpZBW6s2SkR2Yl3ntu63LkKS0lLSlp2KUkAE/ZBJLS7Uqp6kUNQTNJRedqTmxtPCEwMVB2RbBYpzSlJ2KmHvdK8g2JH2xWUFGJy4szy5L4/t34K0iMRmMRE6yQVbmPhzR+dN9YQKwVbmXhzR+dN9YQA6sHaYzrfOYkZwf4Z1zb8I9giQBZbop/t1G519xUIXdY+MSuefHVEPndH+G0e3zr7qoQu6t8Ydc5x90QAJxIkSAMiLjC1VRSKwzNPAlqxQuw1CTwiOGmNyjs22ioPuMSxPfrbRmIHki/qFMo7pKaTU6ahgWAcmlvB0+Xvco9EZ19MkZPEskHGXZnfhpLMvVKlR55QUieRdt4H3wG9iDyg38ogRqkm5T6g/KOKClMrKcw4YupSWbkn5d5VfpZ7HJLYG+ryk8Qya662jgqQkQsvNVByemFKupRYyJ9Nzc+qKSyxlGiGPTyx5HO9ml8rn4KqxjEEq5eXm8IP1B6Val5hmYS0w60Mu/g+6BGwkcYgaiadnS1RIK9zDw6o/Om+sIFIK9y/w6o/Om+sI0wdWD/DOtc59giRjBpvjGuH9p9giQB34/Oaq0dJ2dknqqhEbq/wAYlc5x90Q98eC9apA/aD1DCI3VvjDrnOPuiABOMxiMwBLwZ4dXVajRkss0inVRiUVlS04AHU3uSdCNOXbHDRKvR5WlmVmZOZbm1ElU5L5FLtwABQ09HFtjoRSKc64JmXqtUQtQzZ1S+ZR9KVRKbtU0UiuSzElVCbS+BZFK+Ny6h1hA5iVydaqKG6pTJKWdbTcNMICUka7Sk68PDF2qRW4jIvENacSfk7w5b7VxyLw3JpGYioOHhU6tlhPrUo9EeINLd+fJ6kr2QO1GpTNQLfZCxkaTkabQkJQ2OIAbI44vKy1IMSyGmXmFPI0SiXUXNtrlbhABOmxItFHF41WxJkgr3LvDuj85R0wKQV7l/hzSOcI6Y0wcuB1ZsXVs8cz7BEjGBdMWVri7JHQIkAWuOv8AG6R59XUMIfdVN90Ouc4+6IfGOTeu0kfrldUwht1T4w65zn2CABSMxiNtIAupSlMPYZm6mVL39l4NpSLZSDl4OPUxzqolVbZMwqnzKWxrn3sjSLukNF7A880g2WucQlJ5SURb4fYakcSmRcqM7NTiWyHQof8AC2C41NzHTHEpV+j5s9VLH1803t7JIBXpebZYbfeQ8hp0XbUoGyxyRumlz63kMJk31OrQFpQGySUnh8kE8hLmu4YXIN++yc4MnIhSrerU+qPSpM9s67Un25x2Vkqeylp1bN8ygn5IA5b7Yz6Cqyn+x24var8V82Ck1S5+VVkmZR5olJUM6LaDaY4YMq2tlzBcsuXdmXUCaISuZtn2G404IDbxPJBRdIvp8ryRbfdOjEFe5drjqkD9pR0wKQWblvh3R+cI6YmXHJgPXFdYuP8AuPYIxEwH4WVjnA6BEgC2xv8A4/SfOr6hhC7qnxhVznPsEPvGwvX6T5xfVMITdU+MKuc59ggAUjYHURrEgAidqkrKYaap0k6tcw86Hn15SkNkWsBy6DWPM4trBcQ52UErT8tLSQVf6jbX0xRE3jEe3kl6kVp8au1fO/uWNMq85S3XHZF8tqdFl96CDrfYYxTqxO055x2Vesp3RwKSFBflB2xXxIxSkuT28UJXa7lnPVufn5csTUxnazZgjIkAG1tLDQckVkSJGNt9zYxjFVFUSC3ct8O6PzhHTAlBbuWa47pHOEdMYehx4F8LKxzgcP8A6iMRnBGmLKvra76eoIkAW2NPCCj+dX1DCN3R6dNzePK45LsKcSJrKSOPKIeONPCGj+eWP6DADVEg4vxBcXHbE38mREOwewqe0lR+aLjrlsJV+aYdfl6TMuNNe7WlNwPx9EfRTLkn2scmm2ZXemlhoJCAT0QP1afmRMlyVSgNqSlGVKwnLY38o14r39AMc61EW0vUnizY5SqToR3c/VeCScI5LRszhqtPuJaZpz61qNglIBJh74bO+u9jpQ0ZhdySRfS1+WLau0udbpEwptcr72VKLKylWXjBy6R3PFUbvdnqM05VwfO83hSuyjxZmaY827/lNtRya6x4HDtW+YO/Z+MO2UmnXFh6eGdJcJyqOa9/JwX4Pxi7fmUssKcW03cjvE71qo3A009Hl5YY8EpR6nsMk4xn0x3PnU0CqjbJOesfjENCqY2ybg9X4w8alMGYaAcl95dSrhRl04jF5hxUp2E032O245kUpX/DClKIubfZENTJaf8AIphi8t9PB84dpKj80X9kEu5vITMpjmiqmGVNhUykAnhMPidVJCXG/SLSUuZklK2wNBbXZywtKXbuyw7b59ppwWiWLNHI2lwesmKUEmwuwR4WVfz6eoIkYwR4V1cfr09QRIsTLXG5CcRUUcbyuoYB6i0F4pxEq17VE/8AzRBtjk2xJQ/PL6phbYirLFNxhiBp555BVPqUAhF9MiBGNWqMatUFEhOIlC5kdYW04Mrjbh71YGwEcBHHG0++xPTCFSzLDICQA2ybjThMCjOMaSlsB5c4XB/1EDU8ljGy8aU4KG9TE4E21Cm7m/oEcEND0NffsjjjpGq+7YO6GzLy5Mwubbl5pBskO6BSSOA+uLSaqSH2VNOz8lvaxrkUnZ6/ZCzaxzIpWkqmZspBFwGo6XMf0raw/PoN798i9hH1lmaq1dFZYW7qTQVuS6FLLjilb2VZs1tbX26R0tLlpdCW0zkuoBWZIU6D31xrt14eT06wEDH0idk1OelqPRGP6TkCXXp8qvqUptpHqOolFNUeMmnc2mpUFNXRLzLiVsPIdXa3eKzADjPLGaS/JyuXf5pLCglSFd9lUnNcX1tfbAUvHMkrZNTfpa1jDWNqeHAXXptaQD3uQp+2OLW43qqt1R16RvTJpb2H0/O051ltKJ1o5Mxy5gAL20AuSdkBsi2UYvw2eOf9kVszjCmrSAw/OJ4VZ0XjbD1YYqWM8PIZecXlnQSFIKbaHj8kR02l+g3K7stlzPIkvQN8EK/vZWLbQ+nqiJGuBO+xbWT+0DoESOsiWuO/CWhefUP6YS+6J4dVs8Bmbj6KYce6y04xLytTZuFSbwXpxHTpt64UG6Q3bGU9Mp1anQ3NNHjQtAt9oPqgAZiRIkDSR4zTxaQAnQnh4o9o6JKlt1VzeVTIYdA7y6bhXJAHOaNPePY38Iz7xv43y1s2zjtraPKWd31HfDUfbBf2jUZ0zo0mSjJffLovky3tlvs4LwOzlMapTu8ImA+9a7lhYJ4h5YGHPEiRIGkgg3PfDqg88T0GB+Cbc2ZLuNKa8dG5RSpl1XAlCEknpHrgBnYCN8V1jh/tA6BGYzuUtrmHZqeIID76li/Fs9kSBgw67TGqrT3ZV9OZDiSkjjEJev4ZcZZRSa20+tiXuJKqS6c7jKSfe3EbVI4rbLw+o4p6Sl5hBS82FA8cAfNq8CTZ+B1SmPo41rW0folMaHAdW4ZulH+KP5Yd85h6mrWolgXB4I5Bh6m+JjAJnuFqw2zVL/m/9o1OCqok3E3SwQb/AAv/AGh09z1O8UfXE7nqd4s+uAsT/aDEe97321lMlrW7NHTaOY4JqxPwimEnW5nUw6u56nn5CvXE7nacB72r6UAJYYGrB2O0s/x7cTuFrPjaYP49uHSjD1PVe7avpRjtBIZrBCgP9UBYmmsCVIqBfm6Y0jhUmYLp9AQk3goo+G3GZNymUhLhVN2TO1J1ISpxu4O9to1yp4yTc2hjsUCnpVfeifKYIafTpWWRdpoA+SAOTC1GbpMg20hIGUW0iReDTZEjQf/Z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62" name="AutoShape 14" descr="data:image/jpeg;base64,/9j/4AAQSkZJRgABAQAAAQABAAD/2wCEAAkGBhISEBUUEhAUFRISGBgYFRgSExUVFhcUFBMYFBUXGhUXGyYeGBsjGhcYIC8gJDMpLCwsFR4xNTAqNScrLCkBCQoKDgwOGg8PGiokHyQpLSksNCktKSkqLCkpLC4tLCksLCw1KSkpLSwsKSwsLCwpLCwsKSwpLCksLCksLCwpKf/AABEIALwBDQMBIgACEQEDEQH/xAAcAAEAAgMBAQEAAAAAAAAAAAAABAUDBgcBAgj/xABGEAACAQIEAgcEBwUFBwUAAAABAgADEQQSITEFQQYTIlFhcYEHMpGxIzNCYnKhwRRSkrLRNERzs+EVFiQ1Q4LCU6Kj0/D/xAAYAQEBAQEBAAAAAAAAAAAAAAAAAgMBBP/EAC8RAAICAQIDBwIGAwAAAAAAAAABAhEDITESQVETIjJhcZHRBDNCUoGxwfAjgqH/2gAMAwEAAhEDEQA/AO4xEQBERAEREAREQBERAEREAREQBERAEREAREQBERAETE+KRb3dRlGZrkCy957hpMgMA9iIgCIiAIiIAiIgCIiAIiIAiIgCIiAIiIAiIgCIiAIiIAiIgCIkPinFqOGpmpXqrTpruWPPuA3J8BrAJk1Ppf7R8NgQUv1uI5UkI07s7bIPDU+E5/0w9r9Wveng81Glsah0qsPD/wBMeXa8RtOdE3Nzud7955wDr/DvbpSOlfCOveaTq4+DZT85sVD2qcPqL2K6hyVGWuGo7sASXKlbAEnntPz7PV/Q/KS3oXjSckn1P0biMCMWC46pwwC5qWJzLYHMP+iVPr87GXuFz2s6qLWAyuW+N1E/K9CsyHMjMrd6EqfiNZsPD/aNxGj7uLdh3VbVR8XBb850OSa2X/T9HROMcO9uWIXSvhqVTxps1I/A5h8ps/DvbTgalhUStSJ70zr8aZJ/KdIOgRMGCxqVaa1KbBkcXUjmPXUeRmeAIiIAiIgCIiAIiIAiIgCIiAIiIAiIgCJUcYxFXMBScqQGvelUYEkApsjC1xY87E21ldVxuKUOQ7MLNkAovnJNYsNTSCg9V2Re4B3vueWi+zm9afsbRE1arisWRpVtmRwfoal1Y0cqZfoTtUs1zfQnQ6CZP2vEki9Ts9bmOWlVB6oOpC36nXshgRpcka20jiXU72U/yv2NlianxfpCaLFqmKSjTY2TrUdb2yGwDU9TYPfU+8LWlBi+nYdCo4hh00NmFTtZigGpFMDRrnbYjTSOJdTnZz/K/Zlj0z9qdDBlqVECtiBoRe1ND99hufuj1InGOOdIMRjKnWYiqXb7I2VR3Ko0UfPneTunGMStjqlSk4dGFOzKQQbUkU66bEEekoIuzjjKO6oREQSIiIGwiJKwXD2qnTRRuTsP6mAYKNFnNlFzL7A8LFPU6t38h5f1kzA8OC2SmpLN3asxm1cL6PNQxeH60qesWo2W18rIadtefv8Ap4yJTUSkrNg9m9LEUr06gtSqKaiAntKwZVbs8gQwPpN7lJw/+0L/AIdT+elLuMUuKNsSVOhERNCRERAEREAREQBERAEREAREQBERAERMGLxiU1zObD9YBnlbjuMqhKr2nG/cPOV2M4zUe4UlAQRpbNrzuRvOecR9n5ztVo42qlQm5asxYk7kmoCD8bzF5U9Ey1Ewe0bhVWvXFV6zFSMqAgZEtuoAta51vz9Jz2jh2YkKLkAm1wNBvvNvq8U4jh2KGtSxAXUgPTraeR7Ur8Hw0VD1vVmiSSSA11YNe4CMLqNedxblHFwrvMzy5IY1ctDXUOongM3gYJApVVABFjYWuL3se8X5SNiuCUnucoBObUadptjYW0HIaCZrPG9Tyr67G4pO1q/4NRiXeO6OBFL9ZZAQLsL27PhqWLcgNBqTpKMTeMlLVHohOM1cXZ7ES76P8Ppvd27TKfdOw7ie/wD0lFmHhnBC9me4TkObf0HjNo4dwpqjCnST4aADvJ5CT+EcDfEN2dEHvMdh5d58Je9FcCKOLxdNWYhGp2LEE2NLNbQbXJmM8iSdbmiiYOD8G/ZuIKmctmw+Y3AADdcFNvQc5Y8arhcfg7n3xWUafaJokfIzHjMQF4tRU3vUw5C+Yqs5v6KZsg6P0q1RK1RczUM/V66BmAu1uZFhbu157eZXOSvp8lvRMsOFrufIfrJ8h8LP0fr+gkyevCqgjKe4iImpIiIgCIiAIiIAiIgCIiAIiIAnhMjYziCUxqbnkBv/AKTW+N4+vXpNTp1jQLfbpqCwHddu/vFj3ESJZIx0Z1Jsu8XxU2tSUt96xI9O+ad0r6LVMfbrKuIXL7qqPo795p2Fz43kXg3Da+Fw4pLinz9Y7lhSd8yuFsDe+t17+ZmQ9LOocdbia2VVIKthawBbXKb9XYi2Xn9k73Mzu/xGihKtjWl6D49AVpY+ychmqr+Qvb0lRxHoNiRrVxVA+NWu/wD5rKavx/F1TZsRVYmwyq5FyeWVLXlzwzooFvUxViy2LIzWWnfbr6g1BPKkt3PhO6rdnHGtGjzhHRdAudqquwaymldqStfTUC9Zzyp0/UiWlXDsubUEISGzEdj91GK3BrMf+kmYjS8nMTe2q5U20osKR/eO2CoeAvUfzni6FQoOYKTTCAUiKfM0lbTC0e+s/wBI2tuUzklLcyyYIZPEitqVCt86lCtg2b7LMLqrHYOR9m9/CKuJVBezO1rinT1cgbk/ur4790g8V6ULTstAq1RL2qKCKVK+4oK2rMedZrseVpH6AYHrcejHUUw1Rr8yNBf/ALmB9JPYrdnjf0GPi0bo+Vp1sY96NUO6LmFHLkyroCFDEq2+5NzI+DxFJHNPF4YqQdSq5XXzptow+Eseiqfs3FurJsA1WnrppZsvxsvxnSOJcHo4gAVqSuBtmGo8mGo9Jo5KGnI90IKKqOhpVHo3Qqi+GfD1QeWiv6qecseAdACXLuDRXUdki7eQ1WwOt5F6R9A6OGpriKRdbVaa5GbMLO1r33HredLoe6JlkytK4s1jHXU132fH/gUubntXJ3P0tSfPB8SP9qYynrmIpP4WFJFPrcifHs4xIbBAC96bFWuOZZn079GE2tOAUaXWVgn01bIXc6mwyqFHcthtzO8nhuc/Q7dJHqcDpFjiGQGqKbIhOuRbsTlHIknfe3reywH1fxhfqD+A/IyPhGrZOyKeXW12YH1ss2gknH0+Ca4rM2BdUSxddNTZhoNvmCJK65f3hvbcbnYec1rAdHgVBFNCLKLNUYiyMjr/ANMX+rQa/u95JOc9G9VPVU7qysPpHN2TNa90198/l3TWDXCqDg73XuXX7bTuR1iXX3hmFxvv3bH4GZetGuo7O+o056901/8A3Z0tkTTLb6RtMhOT7Gtr873sL3mT/YTCnURUpr1yGmxDuTlylRupuQDzvLs52b6r3LpcQpNgwJO2o10vp36G8ySiocBKsrCnTzLqCaj7nLc+7pfKNvGXi7a7xZLjR7EROkiIiAIiIAiJExXFKdO4JuQNlFzpy85xtLcEl6gAuTYDmZT43j5AYUlBNjlLkhc3K4GtpzPpR7UcSMRb9kNOkNAtcMHb72nZHpfzmbhvtJw1SwqhqTeIzL8Rr+UynKX4S0lzK/jJ40lZq2frLm9qADIB3dURm/InxmLBe050OXE4fUblLow80b/SbxhuKUaiZ1q0ypJAOdbZh2vTsays4j0gwJTPUNOqFXOOwtQ5B2TY2I9/s+czty3R3bmQqntJwYUEGoxP2Qmo8CSbSpxXtUO1LDetR/8AxUfrJPE+O4JVJTAU6hBAF6dJblyDS2UntKS3pMPCyapp1RhqGGVzan1dBGrvUGbMKQYcgAcxFhnB5SlBLdCz7w+MxdV1evlRrFlpUVWnVyEWz1KrX6inb7RIbuF5np65Cuu/VdWn8X7LSf8A92Kq+Y3nqBGdaKi9R1dyjE1FFSmgdmrHfE1ddBfJ8NKPjvEKjCsiiogFxUdjerVKZCVq2WyqAxsgIAtsdZ1Rs65aGTH9IqdNlpplZs4JKnPSpEsA1TM2uJrjfrH7II0Ew9N6WJok08pXDO184Yuaz/vVqh1LfdNgOQNpTYjBKOuYKbWq2IAyIVr5Au2jWF99m2nX8OVrUEzKHSpZXDWKntBSCLW8fhEu7TJWpwqdG9luAtTrVSPfYIPJBmb82H8M+uJezSkxLUXZLBj1Z12e1g9idPEHlISYLHcPpkI5NNSxvdGo368UxcEZlzZgb6WPfOyamqRxaMu+P+z+niarVVqvTqva+gZSQAo7OhGw5z46E8OrYbG1cPVqmp1aoR2mK9uzAhTsbGblw1z1asV7RTMfO4BAuJR4aw4tiCNSaVJrDmtlC28dz6rPPxSdxfQ0paMy+0RwMFc7CtRJ8g9zNhwLB0QqbhwCp7w2oPwMr+PcEGMomiWyrmDsw1OWlUsQAeZv6eMtsKi0nCIOxTBygnYKcgF5CxtwXqU5U2YMF0bo4KilOiu5Odj7ztl1Zvhtyl1j/qj6fzCRuIVcwHgxHrqtpkxda9LzIHqG5/D856mu9L0+TLkjIv1B/AfkZ7w4fRj1+cxYavemoK6EKCCf3rj9PzkrDMCosLDulRjs/I43uj7RABYCwE+oiakiIiAIiIAiIgCIiAIiIBovH/adhadc0BW93R3RSwDDQrmHdtpfY7Rg+IU6wzU6iuPusD8RuPWcU49/a8R/jVf81pFoYl0OZGKsOakg/ETKePi5lKVHea1BXXK6qyncMAw+B0mu4/2e4OobhGpHn1TWH8LAgelppGG6eY7JkFUH7zICwHmd/W8iVuKV6xtVxFVweWYgfwjSZrHJcynJG3Ynotwmh9bWNxyauL/woAZWYjiXB6f1eFeqfE1APi7fpKfGcKpqlwCD5mUhM1UOrZLZt3DeJLiay0sPgcJSvc5np9cQqAsTa2psNBzkTjPSokstAuM3ZqVn0rVANMoA+pp/cW3jznnQBrcQpeIqD/4mm4dMOhC4i9WiAtfdhstTz7n8efPvktqMqZ1W0an7OVvj18Eqfy/6zfekXRGjixdhkqjaooF7bWYfaH5jkZzPhWPq4DEh2okOAVy1Qy6Nvb+s3vhvtJw1TSoGpN49pfiNfyk5FK7QjVUzV+I+zfFU9aeSsv3Dlb+Fv0JnvC+mGJwSrRq0AVXQLUQo9rk2vz38Z03CY6nVF6dRXH3WB+W0lHhq1VtURWTudQwPoRM3l07yK4ehSdF+kNPHXy02QoRmzWIuQToRvsZJ6eUQvDa4A5J/mpKvoNh1p4zGoihUStlUDYKOtAA8hLjp/wD8ur+Sf5qTKWmRJeRa8LLDgKj9mp6fYT+RZV4XohVfidTFmy0aaKEzC5qMKIQ27lH73eNpM6JJWGDo9erLUK7MApy3smg27IG9j3zcWSyEdw/SaYod+VkyeiIvCkGUm2/9Lz5Kj9o27v5TPvhHuH0+Qnx/ePh/KZS+3H1X7nH4me8VQdnQbnl90yVUw6spBAsbX8baxiMMHy3+yb+elpmm6j3m3zIvQ+VQDYDT9J6BPYmhIiIgCIiAIiIAiIgCIiAIiIB+X+lGEeljcQtRSrdbUNjvZ3LqfIqQfWVi7jzm+e1jo/iRj62I6hzQqZMtRRmXSkqkG2q6g72mhpuPMfOS9i8fjXqZsLuZKw/vCfPBlomravUNOmd2VSx8tNvPXymzvw/DDWhldf3s2c+vd8BDdE0QOI/VzWX3m6VKYIsQCPESp4pwqmKbOoylRfTY6904pHWjF0OxK08bRZ2CqC1yxsBemw1PmZ2WnUDC6kEHmpBHxE4DJeA4vWoG9KqyfhOnqNjInj4tRGVHccRhkqLlqIrqeTqGHwM1niXs4wtTWnmot9w5l/gb9CJScD9o9YutOrTWpmIXMvYOpAueXOdTwuHAFzv8p55OWM0VSOVcL6NPguJ0KbuGzAsCtxdSrgXXkbrtrynXBtNG6Rf86wv+F/8AdN5EzzSclFvoVBVZonRLGAcTxlOxzPVdgeVkZwb/AMQnQsHhFqHtqGC2NiLjMDdTbwIv5gSr4R0IpUHr4h+3iKzVGB5U1ZiwVfHa55+UvOFbH0+U3cP8kW/7RF91nxxT3k8m+ayfW90+R+UgcU95fJvmsn1vdPkflNY+OX6EvZEThHuH0+QmQYU9aX5WFvhafHCkITXna3wk2cxxuCsSerERE3IEREAREQBERAEREAREQBERAEREApOlf1dL/HpfMyg4j0GwWJw9So9ACqoYh6fYa6rmF8uja94Mv+lf1VL/AB6XzM8of2Ot+Gp/lzxz+/8A6noxcvVHKelHsgq4cB6FZaqMwUK4yVLtewv7p237M0nGcPr4ZwKlOpSblmBW/k2zDyvP1BiMGlQAOtwpDDf3hsdJ7icDTqIUqU0dDurqGX+Ei09Wt+RgfmXD8fqL71nHjofiJKxXF6dSi41DEbEeI2I0nV+O+xnB1rmgWw7/AHe3T/gY3H/aROd8d9lePw1yKQroPtULsbeNM9r4X84oWafE9ZSCQQQRuDoQfEcp5OnCfwP+0U/xp/mLP0LR90f/ALnPzvwmqErIx2VlY27lcE/kJ+hsLUDU1YbMAR5HUfOeP6rZG2I0TphwqviOK0Ew6kuKSkkEqFXral2Zh7otp6212nRKCfSAHcHX5ywwWGCi+UZmAzG2ptsCfC/5mRP7wfxD+QRKFQhfkE9WT8T7jfhPykXhOx9PlJWJ9xvwn5SLwnY+nym8/uR/UheFnxxT3k8m+ayymGrhQzAn7N9OWtv6TNKjFqTfU43okIiJoSIiIAiIgCIiAIiIAiIgCIiAIiIAiIgFX0gwT1UQILlaqMdQOyp1OsVsJ1eEqre5yOT5lDLSYMfRL0nUWuyMBfa5UgTN405cXOqNMcqa6WZc1hrtPbyo4rg6lekabU8oO+Wopv4EFSDv8QDykV+DVS6sc/ZqdYB1q294tl9y9u0R5G0ux2b8vdfJsAcHYg31Fu7vjOL2uL93P4eh+EoKnBGKouRwKa5R9P8AcCA6roRYEWsARe0+8VwhqjZmptrluOvuCFqNUsbqTa7EW2toLRY7N+Xuvkz8b6K4TFj/AIjDo55NbK48qi2YfGc8477Dt2weI8kr/IVFHzB85vK8IqrTrKoYmuuXM9bMVOQqDsO/w7u6Y14BUBv29kFjVTLamwYdnJYi425XPhZaHZvy918nM+jvsixj1QMQFpUdy6ujlh3IFJ1PedB47Tq/+yRSVUpg9WiAC7XICi251OgEg/7uVAqKvWfRo6resuvWIU7RCXNri34V7p5hME9F+2CzNTCH6QZAL6lUtoNNvPvmObhcdSowknpXuvk2hdpWf3g/iH8glmu0q/7wfxD+QRm2XqiIcyxxA7DeR+Uj8NpELrzt8pMiaONyUuhN6UIiJZwREQBERAEREAREQBERAEREAREQBERAEREAREQBERAEREAREQBKrif1g/D+plrKrif1g/D+pmH1H22Xj8RaLtI6YP6QuTe5uPDQD9JIXaezVxTqyboRESjgiIgCIiAIiIAiIgCIiAIiIAiIgCIiAIiIAiIgCIiAIiIAiIgCIiAJjbDgsGI1AtMkTjVgREToEREAREQBERAEREAREQBERAEREAREQBERAP/Z"/>
          <p:cNvSpPr>
            <a:spLocks noChangeAspect="1" noChangeArrowheads="1"/>
          </p:cNvSpPr>
          <p:nvPr/>
        </p:nvSpPr>
        <p:spPr bwMode="auto">
          <a:xfrm>
            <a:off x="0" y="-865188"/>
            <a:ext cx="2562225" cy="17907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026" name="Picture 2" descr="http://users.soe.ucsc.edu/~charlie/book/notes/summary1-4/img016.gif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462" t="23077" r="3461" b="7820"/>
          <a:stretch/>
        </p:blipFill>
        <p:spPr bwMode="auto">
          <a:xfrm>
            <a:off x="304800" y="1447799"/>
            <a:ext cx="8546846" cy="50292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304800" y="6629400"/>
            <a:ext cx="83820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 smtClean="0"/>
              <a:t>PICTURE CREDIT:  http</a:t>
            </a:r>
            <a:r>
              <a:rPr lang="en-US" sz="1050" dirty="0"/>
              <a:t>://users.soe.ucsc.edu/~charlie/book/notes/summary1-4/sld016.htm</a:t>
            </a:r>
          </a:p>
        </p:txBody>
      </p:sp>
    </p:spTree>
    <p:extLst>
      <p:ext uri="{BB962C8B-B14F-4D97-AF65-F5344CB8AC3E}">
        <p14:creationId xmlns:p14="http://schemas.microsoft.com/office/powerpoint/2010/main" val="39813840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TextBox 26"/>
          <p:cNvSpPr txBox="1"/>
          <p:nvPr/>
        </p:nvSpPr>
        <p:spPr>
          <a:xfrm>
            <a:off x="304800" y="1360714"/>
            <a:ext cx="8686800" cy="503214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3600" b="1" dirty="0" smtClean="0"/>
              <a:t>Simple:</a:t>
            </a:r>
          </a:p>
          <a:p>
            <a:endParaRPr lang="en-US" sz="3200" dirty="0"/>
          </a:p>
          <a:p>
            <a:r>
              <a:rPr lang="en-US" sz="3200" dirty="0" smtClean="0"/>
              <a:t>	</a:t>
            </a:r>
            <a:r>
              <a:rPr lang="en-US" sz="2800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String</a:t>
            </a:r>
            <a:r>
              <a:rPr lang="en-US" sz="2800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800" b="1" dirty="0">
                <a:solidFill>
                  <a:srgbClr val="FF00FF"/>
                </a:solidFill>
                <a:latin typeface="Courier New" pitchFamily="49" charset="0"/>
                <a:cs typeface="Courier New" pitchFamily="49" charset="0"/>
              </a:rPr>
              <a:t>greeting</a:t>
            </a:r>
            <a:r>
              <a:rPr lang="en-US" sz="2800" b="1" dirty="0">
                <a:latin typeface="Courier New" pitchFamily="49" charset="0"/>
                <a:cs typeface="Courier New" pitchFamily="49" charset="0"/>
              </a:rPr>
              <a:t> = "Hello world!"; </a:t>
            </a:r>
            <a:endParaRPr lang="en-US" sz="3200" b="1" dirty="0" smtClean="0">
              <a:latin typeface="Courier New" pitchFamily="49" charset="0"/>
              <a:cs typeface="Courier New" pitchFamily="49" charset="0"/>
            </a:endParaRPr>
          </a:p>
          <a:p>
            <a:endParaRPr lang="en-US" sz="3200" b="1" dirty="0">
              <a:solidFill>
                <a:srgbClr val="FF0000"/>
              </a:solidFill>
            </a:endParaRPr>
          </a:p>
          <a:p>
            <a:r>
              <a:rPr lang="en-US" sz="3600" b="1" i="1" u="sng" dirty="0" smtClean="0">
                <a:solidFill>
                  <a:srgbClr val="FF0000"/>
                </a:solidFill>
              </a:rPr>
              <a:t>Array to String </a:t>
            </a:r>
            <a:r>
              <a:rPr lang="en-US" sz="3600" b="1" dirty="0" smtClean="0">
                <a:solidFill>
                  <a:srgbClr val="FF0000"/>
                </a:solidFill>
              </a:rPr>
              <a:t>(typecasting &amp; </a:t>
            </a:r>
            <a:r>
              <a:rPr lang="en-US" sz="3600" b="1" i="1" u="sng" dirty="0" smtClean="0">
                <a:solidFill>
                  <a:srgbClr val="FF0000"/>
                </a:solidFill>
              </a:rPr>
              <a:t>constructor</a:t>
            </a:r>
            <a:r>
              <a:rPr lang="en-US" sz="3600" b="1" dirty="0" smtClean="0">
                <a:solidFill>
                  <a:srgbClr val="FF0000"/>
                </a:solidFill>
              </a:rPr>
              <a:t>)</a:t>
            </a:r>
          </a:p>
          <a:p>
            <a:endParaRPr lang="en-US" sz="3200" b="1" dirty="0" smtClean="0">
              <a:solidFill>
                <a:srgbClr val="FF0000"/>
              </a:solidFill>
            </a:endParaRPr>
          </a:p>
          <a:p>
            <a:pPr>
              <a:spcAft>
                <a:spcPts val="600"/>
              </a:spcAft>
            </a:pPr>
            <a:r>
              <a:rPr lang="en-US" sz="3200" b="1" dirty="0" smtClean="0"/>
              <a:t>	</a:t>
            </a:r>
            <a:r>
              <a:rPr lang="en-US" sz="3200" b="1" dirty="0" smtClean="0">
                <a:solidFill>
                  <a:srgbClr val="0000FF"/>
                </a:solidFill>
              </a:rPr>
              <a:t>char[] </a:t>
            </a:r>
            <a:r>
              <a:rPr lang="en-US" sz="3200" dirty="0" err="1" smtClean="0"/>
              <a:t>helloArray</a:t>
            </a:r>
            <a:r>
              <a:rPr lang="en-US" sz="3200" dirty="0" smtClean="0"/>
              <a:t> = { 'h', 'e', 'l', 'l', 'o', '.' }; </a:t>
            </a:r>
          </a:p>
          <a:p>
            <a:pPr>
              <a:spcAft>
                <a:spcPts val="600"/>
              </a:spcAft>
            </a:pPr>
            <a:r>
              <a:rPr lang="en-US" sz="3200" b="1" dirty="0" smtClean="0"/>
              <a:t>	</a:t>
            </a:r>
            <a:r>
              <a:rPr lang="en-US" sz="3200" b="1" dirty="0" smtClean="0">
                <a:solidFill>
                  <a:srgbClr val="0000FF"/>
                </a:solidFill>
              </a:rPr>
              <a:t>String</a:t>
            </a:r>
            <a:r>
              <a:rPr lang="en-US" sz="3200" b="1" dirty="0" smtClean="0"/>
              <a:t> </a:t>
            </a:r>
            <a:r>
              <a:rPr lang="en-US" sz="3200" dirty="0" err="1" smtClean="0">
                <a:solidFill>
                  <a:srgbClr val="FF00FF"/>
                </a:solidFill>
              </a:rPr>
              <a:t>helloString</a:t>
            </a:r>
            <a:r>
              <a:rPr lang="en-US" sz="3200" dirty="0" smtClean="0"/>
              <a:t> =</a:t>
            </a:r>
            <a:r>
              <a:rPr lang="en-US" sz="3200" b="1" dirty="0" smtClean="0"/>
              <a:t> </a:t>
            </a:r>
            <a:r>
              <a:rPr lang="en-US" sz="3200" b="1" u="sng" dirty="0" smtClean="0">
                <a:solidFill>
                  <a:srgbClr val="FF0000"/>
                </a:solidFill>
              </a:rPr>
              <a:t>new</a:t>
            </a:r>
            <a:r>
              <a:rPr lang="en-US" sz="3200" b="1" dirty="0" smtClean="0">
                <a:solidFill>
                  <a:srgbClr val="0000FF"/>
                </a:solidFill>
              </a:rPr>
              <a:t> String</a:t>
            </a:r>
            <a:r>
              <a:rPr lang="en-US" sz="3200" dirty="0" smtClean="0"/>
              <a:t>( </a:t>
            </a:r>
            <a:r>
              <a:rPr lang="en-US" sz="3200" dirty="0" err="1" smtClean="0"/>
              <a:t>helloArray</a:t>
            </a:r>
            <a:r>
              <a:rPr lang="en-US" sz="3200" dirty="0" smtClean="0"/>
              <a:t> ); </a:t>
            </a:r>
          </a:p>
          <a:p>
            <a:pPr>
              <a:spcBef>
                <a:spcPts val="1800"/>
              </a:spcBef>
              <a:spcAft>
                <a:spcPts val="600"/>
              </a:spcAft>
            </a:pPr>
            <a:r>
              <a:rPr lang="en-US" sz="3200" b="1" dirty="0" smtClean="0"/>
              <a:t>	</a:t>
            </a:r>
            <a:r>
              <a:rPr lang="en-US" sz="3200" dirty="0" err="1" smtClean="0"/>
              <a:t>System.out.println</a:t>
            </a:r>
            <a:r>
              <a:rPr lang="en-US" sz="3200" dirty="0" smtClean="0"/>
              <a:t>( </a:t>
            </a:r>
            <a:r>
              <a:rPr lang="en-US" sz="3200" dirty="0" err="1" smtClean="0"/>
              <a:t>helloString</a:t>
            </a:r>
            <a:r>
              <a:rPr lang="en-US" sz="3200" dirty="0" smtClean="0"/>
              <a:t> );</a:t>
            </a:r>
            <a:endParaRPr lang="en-US" sz="3200" dirty="0" smtClean="0">
              <a:solidFill>
                <a:srgbClr val="FF0000"/>
              </a:solidFill>
            </a:endParaRPr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rgbClr val="0000FF"/>
                </a:solidFill>
              </a:rPr>
              <a:t>Review: Declaring a String in Java</a:t>
            </a:r>
            <a:endParaRPr lang="en-US" sz="4000" b="1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304800" y="1219200"/>
            <a:ext cx="8382000" cy="0"/>
          </a:xfrm>
          <a:prstGeom prst="line">
            <a:avLst/>
          </a:prstGeom>
          <a:ln w="381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482" name="AutoShape 2" descr="data:image/jpeg;base64,/9j/4AAQSkZJRgABAQAAAQABAAD/2wCEAAkGBhQQEBQUExQWFRUWGBcXGBgUFxgUFxQYGBgXFBcWFRcXHCYfFxwkGhgVHy8gJCcpLCwsFSAxNTAqNSYrLCkBCQoKDgwOGg8PGiwkHSQsLCksKSwsKSkpLCwsLCwpLCksLyksLCwsKSksLCkwKSwsLCwsLCwsLCwpLCwpLCwpLP/AABEIAM4A9AMBIgACEQEDEQH/xAAcAAABBQEBAQAAAAAAAAAAAAAAAwQFBgcIAgH/xABDEAACAQIEAQoDAwsDAwUAAAABAgMAEQQFEiExBgcTIkFRYXGBkTKhsRRywQgjM0JSYoKSouHwFbLRQ2PCNESD0vH/xAAaAQEAAgMBAAAAAAAAAAAAAAAAAQMCBAUG/8QALxEAAgIBAwMCAgoDAAAAAAAAAAECEQMEEiExQVEFE2HwIjJCcYGhscHR4RQjkf/aAAwDAQACEQMRAD8A3GiiigCiiigCiiigCiiigCiiigCiiigCiikMRjo4/jdE+8wX6mgF6KruN5wsvh+PGQ/wuH/2XqBx3PjlkfCV5PuRt9WtQGgUVkGN/KOwy/o8NK/3mVPpeoDGflITn9Fhol+8zP8ATTQG/V8vXMmN598zk+GRI/uRr9WuagsVzl5jL8eLlt3Byo/ptQHXNFUHmY5RHF5cA7l3iNiWN2Ktutz4bj0q/UAUUUUAUUUUAUUUUAUUUUAUUUUAUUU0zTNIsLE0sziONN2ZuA7Bw3JvYWFAO6KyXO+f+JFZsNh2lUNo1SN0e9tQOkAmxseNjtwqoY78ojGv+jigj/hZz82t8qA6IvX29cq47nlzSX/3JQf9tUT5hb/OoDG8rsZP+kxM7+DSOflegOvcXnEEP6SaNPvuq/U1BY3nQyyL4sZEfBCZP9gNcrwZXiZz1IpXJ7kZvwqcwXNbmc3w4SUDveyD+qgNtxvP5lsfwmaT7kdh7uRUBjPykoh+iwjt4vIq/JVP1rPMz5pMZhIw+I0ICQNmDkE3IuBwGx9qbYfkLfiZG8l0/M3oC3Y38ozFt+jghTzDuf8AcB8qgMbz25pJwnCfcRF+diaRPJGGO2pST4vfw3005w2VxKbCNOHaL7jz/wA2ouSrLl9uDnV0V/Gct8fP8eKnfw6R7ewNR5wuIl3KyN4sD+NXowheAA8tq+Bb1k40cx+peI/mUhcjmPEAebD8KVTk63awHkCf+Ktc8FN+jokXR1cpqyFi5OL2sx8rD/mpCDk9COKk+ZP4U70UvFV0caZTl1E66jTH5HGYHCRqGAJBA3uN+Plt61STWo4Vaz7lBgOgxU0fYrtb7pN1+RFRmhtoz9PzublCT+Jpn5PuedHingJ2kG3mOsPo3vXQlcdcis2OFxsMg7GH1v8Ahb1rsDC4gSIrruGAYeRF6oOqK0UUUAUUUUAUUUUAUUUUAUUUUAVE8q8jGNwU+HJA6RCATwVuKN6MAalqKA5MzTk5JgpsRhZrFtNwVuQWjs9xf9xn+VMeRGVRYnGpDOCVYOAA2jrBSwufQ1q/PblvRYmPEW2IRm8Qp6KQfyOvtWP4bFHBY1JBxhlDbdult/ex96diDeIebnLYCPzGG7D+elkkYggEdUAC+4qbw+RwREdFCoG36DBjyP5yTh5mnmVySNAml532IvGIkuDd0JZ/3SFuNur2V7nGwL2FuP2jEkcdrERbWv399OGShzl8ro9gkpBsPzrxJpFzeyLuTx8xap4VW8rwYkbXEcONNrlYSzA27JGIPC+/iasooCA5cZX9owM6AXYLrX7ydce9iPWsCbFhgC0o4cDqYjw/w10042rljlhhRgsfiYGS4SRinWK9RhrThx2I9qECk+NQHqsT5jT7bmk8PmQ1rv2j57fjVexGLueGnwF7D+Yk0iZ6gxnBSi4vuaNJDTVktT3LZumgjk71F/MbH50TQVsdTx9uMnF9uBqqahb2pvLhrGnUYsafCASDxrBKmZLK8bK+UpWFKezYKxrxHDaujjiXSy7kOsOlVvnNwGnEJLbZ10n7ygfgR7VasOleuXmUdNgZm/WiKOPTZv6Sfao1ELVfB/sY6TP7eoi/PH/flGQRuQQRxBBHpXV3NTnYxWWx77x9Q+XxL8j8q5Pravye8+tI+HJ2YGw/eXrD5Fv5a5Z603eiiigCiiigCiiigCiiigCiiigCiiigKPzt5QJ8Dq/Yax+7IOjPzKn+Guac5Uno3PFkAb7yXjb5rf1rr/PMuGIw00R/XRlHgSNj6Gx9K5Q5QYewkBFiriTyEo63s6EfxUINy5s8yXE5RCzBGZF6NukLMLwnT8I3/RFD61Y4Rt1LDcbQYQjuPWaTb12+VZZ+T1nVjicMSf1ZlA42/RSeXGM7fs1rCztE5JIuu158Xtv+4otfbtF6qg/pOL+bMqJEZjKxsuHYeMjqg9LaiakhUPgc71Hrda4BHRRysBc23Yjf2HA1LNIBxIHntVpB7NYLz84BosZBiIzo6VDCzXsLodrnxU/01uEeZxs+hXBa17DfbjxG1UXnsyP7RlkrAXaEiVf4dn/pvQHOWNBBu0iux2Oly54dptbw2JprrPdSsjx6dukLW7dKqDtfhcsOPdTQ0BovN3jNcMkR4odQ8m2PzFWCZLVnnIbHGHFoT8L3jO/fuNvMCtLxUVSpUeT9Sx+3qW+0uf5IyWOvWFmsa9SU0dt62Y0zXS3KiZkhDi/bTQ4avODxZFSRXULitzE9vBS7gN8LDcgd5A96nsdEGjdDuHZlPioBU/WmGBjs6nuN/bepDjYnu/ua2W4qW59l+r/opk25KjAMfgzDK8Z4ozKfQ2qZ5DZ22ExiSKbWIP8ALuR6rqHrT7nNy3o8Z0gFhKob+Jeo30B9arCyKvRsoIIvquQbkNfqjiBpIG/aDXDyQ2ScT3WDJ7uOM/KOz8vx6TxrJGwZW4EeBsR6G49Kc1RuaDNBNlwF7mNip8juDV4vWBcfaKKKAKKKKAKKKKAKKKKAKKKKA+Gubec7J+hzGZANpNdv4x9oj/rDLWx853Lg5Vg+kRdUsjaI7/CpsSWbvAA4dpIrAs7zubFl5ZZGkkQhlZt+qrCROGwFmYUIG/Nfm4wua4dm+B26F+zqyjo9/IlT6V0rioiskmm9yAw6ONC+1gVDNsSdzvv7VyVj10TMV231KR3HrKfYiurMtzf7XgcJihptIil9RIHWFnUAcTqDCsXxyupPPmj1iNRtrEljteeZIl63Zpj4m9rfXvbwMpFh0FxcELFLOR2Ws3C3VHpwpRYgtwvRhlNvzOFeRh5M9wD47ilJNdzq6WzAMBJNHEvZtpXrALxNu6syK+J7wskiXYCV9gNLqmHjUdpA4i1u39q1PMUY8TG8YZWOnTIoOoANsym3bUQSmq5EDG9jbpMVJYELsW4H+x7Kn8rwhWM6mLFt90WO1+zStLDiupyTjMFNh55YFRbwuy6iiE2BNiWYcLb3plmTTWHSvq/d1qxFtt1U7VfOe3IlhzTpGJVJ01XC6uuvVItcfu+9Z5iFjA6hcm/FgFFvIE7+tQSJwylSCOIII9N62bAY4TRI/wC0oPuN6xWtE5B4wyYcpxMbW9G3HzvVWR7VZx/VsO/Gp+H+v9k7ilplp3qUkwzHsNJrlzHsqzHnj5OHCSSGkSVLYNqIcpf9k+1SeDyRydwQO0kfId5rpQywa6lWSSYQw7Fr7C3rfsFLwxmRgNt+/YCpH/RTsvADj50sMpEYLEk6d7KCzbdwHE1sYMmN/Sbt9vgUXzVGf86WTF8Estt4nvtv1GOgn30GsjTcEeuwvw8ewWufSujszwYxEEsKxSFXQoNQWIKWBu/Xa5OrSbWFuyuc3iKOVYbqSCD2EGx+daWre6W7yes9Mmtjx+Hx9zNK5quUDRho9RAIHAkfCbdngVractzdwBvqHc34GuY+S+N6Kfjt7bcOHqD6VunJvNtcY3rlZbUrR6nRwjlxOLXT9zSMNj1fgbHuOx/vTi9VKOWpDDZoycesPmPI1ksvkoy6Rr6pPUUhhcWsg6p8x2j0perk7NJprhhRRRUkBRRRQBRRRQFC57Mn+0ZRKQLtCVlHkps3yJrnLBgGzXO6kNvxset/Qb28K7AzXAieCWJuEiMh/iBFcgJCYpJYm4xuQfK5if5Ee1CBvmURAW/FdUZ80Nh/SUrdOYXNftOWTYVmsYZNuBskvXFgf3w/vWJ45LqwPGyv6r+af56TVr5kM46HMuiJ6uIRo+JA1r+cj3HDdSP4qiTcU2upJvmLuNzq02F9eI6FQV2tpXfsvt3imSiPYAwg3NhHA+IZgRqHWYb/ABFifGpR8lbWSphQE32hDPc7m7MbG57bU8wuBs2rppH7LFhp2uOCgXO/b3DupHoSMIJJQ4ISdrcQ3RRRm+xNviPfbsqQhacsCyxqvaAzM3vYDjv/AJenpqJzHlbg8NfpsVBGe5pUB/lvepIKFz+cn+ly8Tqt2w7q54W0OdDA9vEqfIVgcbyMOpGAO9I9+/4zuO/jXSufctcHjcNNBEmJxIljeP8AMYaVl6wIB1sqrsbG9651w3JrESixZU06gVkkCldJ0N1b3FiLWt2UtLqCMxeGZes9rkn9ZST42U7Vb+aLM+jx3Rm1pkK78NS9dfoR61D4Hk5A7aWxcadVmvpOk6RewdtK3NrAd9fcskSGaKXDLM7xyI4uFNwpBI0oDxG3Gqc0Pcxyh5RVmxrJBwfc6FXDN+yvtS8eCc9gHtTl+VGBRQSw3ANtyRfex7jULjudjL4eAufFgPxJriY9Bl8r8/4ORH0uPeT+fwJkZfbjv4ULh2J4WtwA4VQMx5+4RfooVPoW+thVYzHn1xL/AALpHov0F/nXRho2vrSM36ZH7Jsv2Bu02pvPJEg68yj+IfQVz7jucjGTcZLe5+pqKbPcUxJMr7gqd7CxG47uFdSGRw+qVr0XH9pnQeIz3Cr/ANQt2dUdvdc2rCOXfRnHztF8DsHtsbFgCwNtviv71E4jFSSEtJISWtclib7bE27gAKSATSd21bWAAt+9c3uLbWsDfwrLJmlk4bOjptHj07uN2LIdDRvcHVxsbkWJQ6r8D2+RFafyQzm1lJ4gH8D86yfoz/8Au31qeyvNSoTf4Tue25sdu8ca1ckbR2NJm9rJfZm84TG3HGpBccBYVmWWcpRYAsb1bcvxmqxb0rVvszv7YzVlnhxG9wSD3ipOHN3X4rMPY1DYeYWp0DWVOPQ0cuKMnyiw4bMkftse4/5vTqqren+CzMrsxuvjxH9qshm7SOfl0tcwJyivINFbBonqiiihIVy7zqZR9mzqdbWWbrju/OCx/qrqKsQ/KOye32XEqOGqNj/Wt/nQGUA6lUntNj/8gKH2db+tMMszBsNiI5l+KJ1cdm6sGt8qeL1gwHaCR/EOkX+pSPWo/GfHfsaze+/1JoDpSPMcdjYOrDg44X/OfnpZ8W3WPS30xqoG5uBq8uymzziEFcRnUeGUb9HhYsPh733OnUZJPM2B3rJeT/KOAxGPEu2kRhVDl5hqC2AVTcRjYcB62pjg+UUxk04aKMAAEhIwmwA1Fm2sLnifCjXz8/cRfNGrYjH5Q3xnMMxP77Yl0P8AOY47elqSTlxh8L/6XKsNB3PM8MbeoiV2+dZ/HLmEjxxloY3bU6q7KzOh1XOnrBkCg2Ft9Nxc8atm+XNGEcv0iyarNpdd1I1CzgG2438fCpaXZjk1bNeeKdwVbE4aMfswQGY9460rEH+Ws/xud4RpXlZZppJGZmYssQZmN2NowtgSTtVWotUEk+eVCL+iwsK+LDpD7tSM/K/EsLdIVHcgCj5VD2r5QC8+Nkf4nZvNiaQovRqoD7Ravl6+UAucS2kLq6q6rAD9qwbfib2HGky3mfOlcNl0su6Ru4H7Kk/MCpfLOQ+KxCCRUAQ8GdgAd7cOPHwoCD6SvhkNW7H82s0OHMzOjAWuF1XsTa9yB22qZl5u8PFFFMXeRdUTMCQuqN9msALggkdtAZwqEnYXqx8jsvibGRRYsMsUrBGIOkrququG4bMQa0MZLg8FiYWCRhfzkbatxuLxv1u3Yi/iKrXL2SOZ+kiKmwW5W1rjqk7bb2U+9Q2ETeY8gI8HKDFjI547/CpHSr29YKSLbcR7U/wuYre16iclwjNDHII3Osb2VttvLvr1mGF09Zbhh2cD4itObtnpNGtkepdMFjKlf9U3AH+f5tWf5fnVwCf876msoxvSPvsOAPptUOVcI2pRjJ2XOCcEbnelb1D9Jo2Pz3vT7C4jUO6sGa0sdcolYMzdF0ixA7+zwr5TPXRT3ZLg1Xgg3bRcKKKK6JxAqk88OT/aconAF2jAlX+A7/K9XWqryvxxciAHYi8niCNlPhbf2rGUlFWyzHjeR7UcvZY46t9huL92kiQfLUKayrqUEfqlh6fEPkW9qc4nB9HNNESRoLkfvaL289qjWlO/ib+vf8zWRWfL2pzgce0TEgKQQVZXGpWBsbEeYB8xTS9ekQk2AJJ7BvQEq/KnEH/qaQEMYCqihUIsVWw6o8u0k9tR2IxTSG7szHvYlj7mnP8AoM/VvE4DsFUspUFjwFzUnNyExEegyaVDOqE3voLEgFrDhcHh3UIK9qovV1xXN50BQySMV6VY5LKFsGJF1JJvuLeoqXx/IjDYZoXI1BZgJFZrho2JCtbs3+tBZmYFOsNlMsjhFjcsQSBYgkDid+zxrT8xwuGwsuHkQRgxSdbSFGqNwQbgcStvnXvFZyjzQPh0aRoWb9GrG6PfUPhHba1BZQMLyKxDyiMqEJQyAsRYqDYkab3PhUtgObktiDFJJb810ilB8e+kqL8CD51cI3xGKkSSCDR0LMl5WVBdgLxkXv4+tK5fkuIxZ6Zp44GR3iAVSzK1gCCDtbh9aiyOSBy7kBh0xUkT6pAESSMsbbXs4YDYkGpDKcvwmFnnRxGg1JIjNa4FrMgLb2v2U8y3k/HiI9c8splvLG3WVRGyk2Gw3B2J4V7y3CYQ4MAxKJCkisxuWWRSQGBPDs7qAa5RnqQGZIULqZC8YRWcANuwGkdh8qZ4XlQ2HjeNIzp1syEsF0hjfTax8asmW8vY4sPEvVDqgDBdusNuCi/Zfh21WsdEJXlZFI1amUEEbm54HsvWMnRlFWNp+VsswZG0hWFiN2JHmTYe1WHIMgWfC3llmABZVS4VAALqdxdxq7KhObbIo8VM0khLCIXZWNwzm9gR2WsdhWpKobs2HyrBt3SN/TaaM1ul0KxFyfwqwhTH1wF1SDUTqBuSNW2k8LWqRxWGjmZAYkspuoCKAL27ANxtwp9mxASw2BKj53qM+2hDeqMjknTZ08eDF1jH9yxRS2Ar7MivcMqkeIB+tVo5mWPxC1qcpmnZcnsFRxRbKFHzGcicJJeytGT2xsVF++xuPlXjDcjjEtkl1cLFxY7cAbU8jzHYcN6dwzfOq2iE2uh4lwD7GwJtvv8AS9fF1IfhYW7bbe9O/tFKJJftqXyZb3XI1GJb930uaK9yutzdQfb8aKqH4F9ooorrHlxLEYgIrM3BQSfSs9bEly8jcWJP9vSrDy3xxWJIxxkbf7q7/Uj2qsqOp3VqZpXKjsaDFUHN9zF+W+E6HHF/1Wa/oQL/AFb2pryXySKbEJHNfSXKGxsb2su/de1WbnHwNwT4XHmD/wAE1VcoxRDhhxsrj7yGx+lX45XE0NXj2ZWl95peB5C4WNyPs4sumzPd9Vxft22Nh61UcVlowGYkqLKkgYD9w2NvY2q1yc4es/mcLI7bcWAFxvwUEnfyqJzjA43Fv0r4R1uoACI52F+JO5O9ZNpGtGMn2HeZZmuKiaKCKSQ3UoUjc2KkEEkiw2uNqVxbYnFs+H+ziJ9CyOZGCkBSGDgW338+JqRg5ZJFBFHL1XVArKbqwI6ttAF9wB70wxmfSvMuKTDyMqRujnQyqUO4uzDsJO9rVJjVcH2TJsRiJ2gxE8a2iEg6NdQkW4sFJI3BG58K9RcnIzinimllnXolkj1OVDb2YMt+I37RXnFpjXti1SOLREzKC2stG252AA8bbHevuMyOR4ftDYotL0PSqI00LY7lAwN72v2dlALYLA4bD4uVOjjUPGjxl7N0bKbSKC/jffjahOUEMGJxFnAjk0OOjFwHAKsBpFhsSaTxmQYZsGZF6RpDGrq0jl9R0hmBvt+2LeFLZtPhzg/zaRRlkR49KqGV16xBPE33FAN4c+eOWV0gleOd003XQDJbSbFxuTfzpUx42GUm0UQxEyqdbCTo5D1btoO17Hs4iks65VjFRMiamkbo3AUM2mRbHgBtvccacYpcbjFIXCul2VtUmmOzKdQO+53vv+8aARlyApNF0mJOmaUq5jTRpcrcWDXtc7X8OHCnE2QYSDFwAjpY31Kwdr2e10J02491N8/ybGLCZZ5IgqspIjZmZd9nudtieyveeclEjw0jdPLK6DUAQiIw4tpVe23b4UJsd5hmWHw0+HljRE0MyOAoW6sDZtJ3uO/xqJ5Sco1xDCRNyoKki5HG434dpqQx+CwQwz9DEis0aurnUX1W1bsew7D1pDN+WsMmF6IkDXEAVW1la37Ci9wwqGrEXTsb8i8RJhZZWmjaNJSpDMNNyARa3HhVkxWf9Gdt1PA1n2a8tEkhVWRi+kAmy8QBexJ7xe9VzDctJ4tgxt2XO/r2VXKMk7idTS6qEVtyI13FZv0iC44Hjwv71V8wzrciqZLyzlf4ifemz8oSe+sHjcnbNietxriBbVzgjcEbb2peDldvVE/1At37eQpbL7Pub+lT7SNb/LnJ0jTMJypQ2qxYTNgbWrI4cI1xoJJPZU7gsykhOmTqnu7xw2qqUa6G1DI/to04Y0Hw8q8y5kFH971UIc9UjjSOIzHVwaqpWbcGkW0Z/wB9fap8OMsONFVUy3dA6Fr5evtMs2xwhhZ+0DbxY7D/ADwrrN0eUSbdIpvKjE9NiSBwQBB58W+f0puwstI4VixJO/bTuaO4rn3ubZ6PHDZFQM65wVvESNyKzzJ4naRFVSW120jjZx/yPnWt8pMpEkbA9xtTDkByRaIHESDTI4soOxVO+3efp51djmoRdmvq9M8mWLXT+Czcm8K0MUcRsWQdYrsLkk2v22vxqyk2F96YYbCEcDbtpwCydtx41isifUtWJQW2HQaZhPoa/V1hblioJCjfiRVVzjlurROkMgmkcabWLKAdiertwJ7amM9n6OOV+LMpAHodhVU5Jcr0TDRhpViMZIYAIC/W1AntNwbVbhfU5/qMIxcWutcn3JcwxMsAijw7SdGDGXZlRADfqsW8Ozwr3gsrxiumEkliiURFw1ukJQEggEGxO52tTDB8tdM2Id0NpWDhUN7MLrc3I4rx8ajcdyuc4hZlOnQLIj2sqkWPA9p39qvOZRY8y5Nphkh1YqR4jKsbr+jsp3JQaje2/HvpXNsowmGeGREBVZVEqu2u6tt1r9xBPYKombcrDiGBkYMVvYIp2vx7TfgKbS5xJJxEjffYgfOoJo2SXlbh8OLK0SDuTSPklRGL5x0/VDv5DSPdrfSsu1THhpXyGo32289xUvl/IfG4m2mOdwTuQulR3HVwPvQiiazXl08qMhVFVgQdTajb0sBVem5Tk7dIWsNPVUXsBptcC/DarVl3MRjZDdxDCP8AuMZX9l2q25ZzAxLbp8VK/esSrEvvuakmjGzjmawEbHu1GwHkDwpnmWLlTjpF+wb/ADrprK+arLcPuuHVm/alJkPzNvlWe8+HIBV6PFQIFW2h1RQFUgXVrDYXAI8wO+hkjD2kJ4m9eadx5azcKJcuK8aWTtfUaCil4sEzC4FE2GZRuDUkUxMPT7KVJaw2HbTOKK5qRK9GVYcDsfwNYsyh1suuWaI0uFu3aTxpPMgHQ3AvxHeO6ojB5hTp8fcVrSTs7sMkZRI5cQ2w3vTuKc99IiBWVW33ve3macw4MdknuP8AisnRopTi6HKYg24e/GilogoG7+w/tXyqqNhSZ07VE5T5x00pjX4ENvNuBP4e9W/NcV0UEsn7CM3qASKyrKZ9ViTe+/nVmonS2+TX0GJSbm+xO4OC1PGWwpFXAFepJNuNUxpHS5bInM1A3t6V5ixLXHVJpljcQXexPaeHvT7Cm1t6xbTZfL6KHP25j+qR5g15nx9hX2dif1jURm50Le9zUTMItMq3OFnVoLX47e/H5XrM1zIjgAKluWOZdLLovsl/dt/kKr1q3MEajycPW5N+Wl0XA4fMHPFj6bUiXJ4mhIyTYcakYcjY1daRqxi5dEazyG5mkxWGjn+2KyOP+it7HtBLW0sPKr9lvM9gITdkeRu3W5APolqzPmTziTB44YYkmLEXBXucAlWHdwsfA+FdBinDIaa6kdgOTmGw/wCigiQ96oL/AM3GpG1faKkgKKKKAKbZhgVnieNxdXUqQe4i39/SnNFAcsY7KzhZpYX+KNip8bHj6ix9ahcycWsK3zl9zUnMJzPDKsTsFDqykqxXYNccDaw4HhULNzBJ9kIE5bFX1ByLRcPg07kD97j4WqtRdm486cNpneVYRAovT5Msil2HHu76b4rKZ8BMq4iNkKnbVurfvK3Bh5VNYTMEk0hwL3G/aPI1U7V2dXTPHJJUUrPsg6C7KNu0fjULPPqQir9ynzFJFsO7fx2qq8meSEmNnWJXjTUfilYKtvqx8Buasg7NLXYY45/Q6NEVhcTYUvNmG21bjj/yfMO0cQhmZGVbOWXWJG467aho48OFgPG+ZcoeabH4VyvQNIvY8QMit7C48iBWdHPUnVIY4R7RqPAUrE43I7OPh/amrxMh0MCpXYg7EEbEEd96+K5Xcd/v51VRtb7SJeOYW+GimC4hDuWKHtFifYivlRsHus6G5f5uUi6FeMisW+7wt6m/tWc5TjLEr3GrRzkTWxaj/sj5s16pMfVnv2MB9K1c7uZ0dElHEqLtFiLrfw3pXpri9RWFl2tUgrbWrCL5NhrkhpxZh3kk07il0+PhTOZe0ne+3lTlI+FQ2WzVsdRy6qZ55D+bv3b0+wMG5pbMcNriZe8Ee4tWTVo13LbKkc4Y2XVI7d7E/OkQaVxMJR2UixUkEdxBtSQFdNHnH1J7k5l+tgT21oEGRKEJAGwv/hqocnZAhXuq/wAMutdA/WHW8uJ+QrXm/J6PR4Yxw3R55r8t6XNlYbrCjuT426Nfm1/St0FUDmnyiOFcQykF2dFYDigCBgD3XLMfStAq+KpHBzy3ZGwooorIpCiiigCiiigCiiigGeaZXHiYXikUMrAjcA2uLXF+BHfXMecRSYPESROP0blfEWOxHgdj611RVL5cc2kWYnpFbop7W1W1K4HAOvyuN/OsWrLMc9rObcfmV+Bvfs/5qy8kcIxTdFcdtzY+lOs95ocfh2J6DpQP1oTrv/D8Q9qYYPGvheq6sh7Q4Kn51g+Eb2ny/wCzdJmwc3XKRxMcHKxYaS0RY3ZdNtUZPaANx3WPhWi1j/NVl8uKxzYxgRDGrqrHYO77WXvAF7nxFbDWULrk19W4PK3DoUblvzWw4/VLGeixBHxD4HI4dIO/94b+dYhnXJufBSGKdCjXuO1WHerDZhXVBqMz7k7BjYujnQMvEHgyHvVuINS42URnRyi0dFapnHMlOszfZ2R4jupdtDC/6rC1jbvHGisKZbcfJY+dbD2khfvRl/lN/wDyqhTP8B7q03nXhvhon/ZkI/mRv/qKzR16vp9BetHUcTOtoZXir57k9gJbgGpSJ71X8sl6oqZw0lzVRskcJdTMB+qx/Gn+G42qNVdLHxJY/wARP4W9qf4WTf8AzzouWbHD5JmDb/P8/wANe2ba1NBPtwoE9XPoa23mzL+WPJJWzAs80eHhlAYvJqPWGzhUQEseB7BvxFRvLbA5ZFFh1y+Z5ZF1CZnVl6S9iri4AFjcWHYRxsTVu50MEJcKX4GIhx4g2Uj5g+lZEK3MMt0TiavHsyP48kxlON7O0VaMDn5jIP8And9KrGGy4EAg2NOMNA2rcg93Hj41jOKbN3T6mePHta4Nf5p8aWzTFgG6shNuzqMiqfYn3rX6yLmIwAJxM5+IFYv/ADY/7fatdq6PQ5WR3JhRRRWRgFFFFAFFFFAFFFFAFFFFAfLUnNhUf4lVvvAH60rRQHlIwoAAsBwA2A8q9UUUAUUUUAUUUUB//9k=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484" name="AutoShape 4" descr="data:image/jpeg;base64,/9j/4AAQSkZJRgABAQAAAQABAAD/2wCEAAkGBhQQEBQUExQWFRUWGBcXGBgUFxgUFxQYGBgXFBcWFRcXHCYfFxwkGhgVHy8gJCcpLCwsFSAxNTAqNSYrLCkBCQoKDgwOGg8PGiwkHSQsLCksKSwsKSkpLCwsLCwpLCksLyksLCwsKSksLCkwKSwsLCwsLCwsLCwpLCwpLCwpLP/AABEIAM4A9AMBIgACEQEDEQH/xAAcAAABBQEBAQAAAAAAAAAAAAAAAwQFBgcIAgH/xABDEAACAQIEAQoDAwsDAwUAAAABAgMAEQQFEiExBgcTIkFRYXGBkTKhsRRywQgjM0JSYoKSouHwFbLRQ2PCNESD0vH/xAAaAQEAAgMBAAAAAAAAAAAAAAAAAQMCBAUG/8QALxEAAgIBAwMCAgoDAAAAAAAAAAECEQMEEiExQVEFE2HwIjJCcYGhscHR4RQjkf/aAAwDAQACEQMRAD8A3GiiigCiiigCiiigCiiigCiiigCiiigCiikMRjo4/jdE+8wX6mgF6KruN5wsvh+PGQ/wuH/2XqBx3PjlkfCV5PuRt9WtQGgUVkGN/KOwy/o8NK/3mVPpeoDGflITn9Fhol+8zP8ATTQG/V8vXMmN598zk+GRI/uRr9WuagsVzl5jL8eLlt3Byo/ptQHXNFUHmY5RHF5cA7l3iNiWN2Ktutz4bj0q/UAUUUUAUUUUAUUUUAUUUUAUUUUAUUU0zTNIsLE0sziONN2ZuA7Bw3JvYWFAO6KyXO+f+JFZsNh2lUNo1SN0e9tQOkAmxseNjtwqoY78ojGv+jigj/hZz82t8qA6IvX29cq47nlzSX/3JQf9tUT5hb/OoDG8rsZP+kxM7+DSOflegOvcXnEEP6SaNPvuq/U1BY3nQyyL4sZEfBCZP9gNcrwZXiZz1IpXJ7kZvwqcwXNbmc3w4SUDveyD+qgNtxvP5lsfwmaT7kdh7uRUBjPykoh+iwjt4vIq/JVP1rPMz5pMZhIw+I0ICQNmDkE3IuBwGx9qbYfkLfiZG8l0/M3oC3Y38ozFt+jghTzDuf8AcB8qgMbz25pJwnCfcRF+diaRPJGGO2pST4vfw3005w2VxKbCNOHaL7jz/wA2ouSrLl9uDnV0V/Gct8fP8eKnfw6R7ewNR5wuIl3KyN4sD+NXowheAA8tq+Bb1k40cx+peI/mUhcjmPEAebD8KVTk63awHkCf+Ktc8FN+jokXR1cpqyFi5OL2sx8rD/mpCDk9COKk+ZP4U70UvFV0caZTl1E66jTH5HGYHCRqGAJBA3uN+Plt61STWo4Vaz7lBgOgxU0fYrtb7pN1+RFRmhtoz9PzublCT+Jpn5PuedHingJ2kG3mOsPo3vXQlcdcis2OFxsMg7GH1v8Ahb1rsDC4gSIrruGAYeRF6oOqK0UUUAUUUUAUUUUAUUUUAUUUUAVE8q8jGNwU+HJA6RCATwVuKN6MAalqKA5MzTk5JgpsRhZrFtNwVuQWjs9xf9xn+VMeRGVRYnGpDOCVYOAA2jrBSwufQ1q/PblvRYmPEW2IRm8Qp6KQfyOvtWP4bFHBY1JBxhlDbdult/ex96diDeIebnLYCPzGG7D+elkkYggEdUAC+4qbw+RwREdFCoG36DBjyP5yTh5mnmVySNAml532IvGIkuDd0JZ/3SFuNur2V7nGwL2FuP2jEkcdrERbWv399OGShzl8ro9gkpBsPzrxJpFzeyLuTx8xap4VW8rwYkbXEcONNrlYSzA27JGIPC+/iasooCA5cZX9owM6AXYLrX7ydce9iPWsCbFhgC0o4cDqYjw/w10042rljlhhRgsfiYGS4SRinWK9RhrThx2I9qECk+NQHqsT5jT7bmk8PmQ1rv2j57fjVexGLueGnwF7D+Yk0iZ6gxnBSi4vuaNJDTVktT3LZumgjk71F/MbH50TQVsdTx9uMnF9uBqqahb2pvLhrGnUYsafCASDxrBKmZLK8bK+UpWFKezYKxrxHDaujjiXSy7kOsOlVvnNwGnEJLbZ10n7ygfgR7VasOleuXmUdNgZm/WiKOPTZv6Sfao1ELVfB/sY6TP7eoi/PH/flGQRuQQRxBBHpXV3NTnYxWWx77x9Q+XxL8j8q5Pravye8+tI+HJ2YGw/eXrD5Fv5a5Z603eiiigCiiigCiiigCiiigCiiigCiiigKPzt5QJ8Dq/Yax+7IOjPzKn+Guac5Uno3PFkAb7yXjb5rf1rr/PMuGIw00R/XRlHgSNj6Gx9K5Q5QYewkBFiriTyEo63s6EfxUINy5s8yXE5RCzBGZF6NukLMLwnT8I3/RFD61Y4Rt1LDcbQYQjuPWaTb12+VZZ+T1nVjicMSf1ZlA42/RSeXGM7fs1rCztE5JIuu158Xtv+4otfbtF6qg/pOL+bMqJEZjKxsuHYeMjqg9LaiakhUPgc71Hrda4BHRRysBc23Yjf2HA1LNIBxIHntVpB7NYLz84BosZBiIzo6VDCzXsLodrnxU/01uEeZxs+hXBa17DfbjxG1UXnsyP7RlkrAXaEiVf4dn/pvQHOWNBBu0iux2Oly54dptbw2JprrPdSsjx6dukLW7dKqDtfhcsOPdTQ0BovN3jNcMkR4odQ8m2PzFWCZLVnnIbHGHFoT8L3jO/fuNvMCtLxUVSpUeT9Sx+3qW+0uf5IyWOvWFmsa9SU0dt62Y0zXS3KiZkhDi/bTQ4avODxZFSRXULitzE9vBS7gN8LDcgd5A96nsdEGjdDuHZlPioBU/WmGBjs6nuN/bepDjYnu/ua2W4qW59l+r/opk25KjAMfgzDK8Z4ozKfQ2qZ5DZ22ExiSKbWIP8ALuR6rqHrT7nNy3o8Z0gFhKob+Jeo30B9arCyKvRsoIIvquQbkNfqjiBpIG/aDXDyQ2ScT3WDJ7uOM/KOz8vx6TxrJGwZW4EeBsR6G49Kc1RuaDNBNlwF7mNip8juDV4vWBcfaKKKAKKKKAKKKKAKKKKAKKKKA+Gubec7J+hzGZANpNdv4x9oj/rDLWx853Lg5Vg+kRdUsjaI7/CpsSWbvAA4dpIrAs7zubFl5ZZGkkQhlZt+qrCROGwFmYUIG/Nfm4wua4dm+B26F+zqyjo9/IlT6V0rioiskmm9yAw6ONC+1gVDNsSdzvv7VyVj10TMV231KR3HrKfYiurMtzf7XgcJihptIil9RIHWFnUAcTqDCsXxyupPPmj1iNRtrEljteeZIl63Zpj4m9rfXvbwMpFh0FxcELFLOR2Ws3C3VHpwpRYgtwvRhlNvzOFeRh5M9wD47ilJNdzq6WzAMBJNHEvZtpXrALxNu6syK+J7wskiXYCV9gNLqmHjUdpA4i1u39q1PMUY8TG8YZWOnTIoOoANsym3bUQSmq5EDG9jbpMVJYELsW4H+x7Kn8rwhWM6mLFt90WO1+zStLDiupyTjMFNh55YFRbwuy6iiE2BNiWYcLb3plmTTWHSvq/d1qxFtt1U7VfOe3IlhzTpGJVJ01XC6uuvVItcfu+9Z5iFjA6hcm/FgFFvIE7+tQSJwylSCOIII9N62bAY4TRI/wC0oPuN6xWtE5B4wyYcpxMbW9G3HzvVWR7VZx/VsO/Gp+H+v9k7ilplp3qUkwzHsNJrlzHsqzHnj5OHCSSGkSVLYNqIcpf9k+1SeDyRydwQO0kfId5rpQywa6lWSSYQw7Fr7C3rfsFLwxmRgNt+/YCpH/RTsvADj50sMpEYLEk6d7KCzbdwHE1sYMmN/Sbt9vgUXzVGf86WTF8Estt4nvtv1GOgn30GsjTcEeuwvw8ewWufSujszwYxEEsKxSFXQoNQWIKWBu/Xa5OrSbWFuyuc3iKOVYbqSCD2EGx+daWre6W7yes9Mmtjx+Hx9zNK5quUDRho9RAIHAkfCbdngVractzdwBvqHc34GuY+S+N6Kfjt7bcOHqD6VunJvNtcY3rlZbUrR6nRwjlxOLXT9zSMNj1fgbHuOx/vTi9VKOWpDDZoycesPmPI1ksvkoy6Rr6pPUUhhcWsg6p8x2j0perk7NJprhhRRRUkBRRRQBRRRQFC57Mn+0ZRKQLtCVlHkps3yJrnLBgGzXO6kNvxset/Qb28K7AzXAieCWJuEiMh/iBFcgJCYpJYm4xuQfK5if5Ee1CBvmURAW/FdUZ80Nh/SUrdOYXNftOWTYVmsYZNuBskvXFgf3w/vWJ45LqwPGyv6r+af56TVr5kM46HMuiJ6uIRo+JA1r+cj3HDdSP4qiTcU2upJvmLuNzq02F9eI6FQV2tpXfsvt3imSiPYAwg3NhHA+IZgRqHWYb/ABFifGpR8lbWSphQE32hDPc7m7MbG57bU8wuBs2rppH7LFhp2uOCgXO/b3DupHoSMIJJQ4ISdrcQ3RRRm+xNviPfbsqQhacsCyxqvaAzM3vYDjv/AJenpqJzHlbg8NfpsVBGe5pUB/lvepIKFz+cn+ly8Tqt2w7q54W0OdDA9vEqfIVgcbyMOpGAO9I9+/4zuO/jXSufctcHjcNNBEmJxIljeP8AMYaVl6wIB1sqrsbG9651w3JrESixZU06gVkkCldJ0N1b3FiLWt2UtLqCMxeGZes9rkn9ZST42U7Vb+aLM+jx3Rm1pkK78NS9dfoR61D4Hk5A7aWxcadVmvpOk6RewdtK3NrAd9fcskSGaKXDLM7xyI4uFNwpBI0oDxG3Gqc0Pcxyh5RVmxrJBwfc6FXDN+yvtS8eCc9gHtTl+VGBRQSw3ANtyRfex7jULjudjL4eAufFgPxJriY9Bl8r8/4ORH0uPeT+fwJkZfbjv4ULh2J4WtwA4VQMx5+4RfooVPoW+thVYzHn1xL/AALpHov0F/nXRho2vrSM36ZH7Jsv2Bu02pvPJEg68yj+IfQVz7jucjGTcZLe5+pqKbPcUxJMr7gqd7CxG47uFdSGRw+qVr0XH9pnQeIz3Cr/ANQt2dUdvdc2rCOXfRnHztF8DsHtsbFgCwNtviv71E4jFSSEtJISWtclib7bE27gAKSATSd21bWAAt+9c3uLbWsDfwrLJmlk4bOjptHj07uN2LIdDRvcHVxsbkWJQ6r8D2+RFafyQzm1lJ4gH8D86yfoz/8Au31qeyvNSoTf4Tue25sdu8ca1ckbR2NJm9rJfZm84TG3HGpBccBYVmWWcpRYAsb1bcvxmqxb0rVvszv7YzVlnhxG9wSD3ipOHN3X4rMPY1DYeYWp0DWVOPQ0cuKMnyiw4bMkftse4/5vTqqren+CzMrsxuvjxH9qshm7SOfl0tcwJyivINFbBonqiiihIVy7zqZR9mzqdbWWbrju/OCx/qrqKsQ/KOye32XEqOGqNj/Wt/nQGUA6lUntNj/8gKH2db+tMMszBsNiI5l+KJ1cdm6sGt8qeL1gwHaCR/EOkX+pSPWo/GfHfsaze+/1JoDpSPMcdjYOrDg44X/OfnpZ8W3WPS30xqoG5uBq8uymzziEFcRnUeGUb9HhYsPh733OnUZJPM2B3rJeT/KOAxGPEu2kRhVDl5hqC2AVTcRjYcB62pjg+UUxk04aKMAAEhIwmwA1Fm2sLnifCjXz8/cRfNGrYjH5Q3xnMMxP77Yl0P8AOY47elqSTlxh8L/6XKsNB3PM8MbeoiV2+dZ/HLmEjxxloY3bU6q7KzOh1XOnrBkCg2Ft9Nxc8atm+XNGEcv0iyarNpdd1I1CzgG2438fCpaXZjk1bNeeKdwVbE4aMfswQGY9460rEH+Ws/xud4RpXlZZppJGZmYssQZmN2NowtgSTtVWotUEk+eVCL+iwsK+LDpD7tSM/K/EsLdIVHcgCj5VD2r5QC8+Nkf4nZvNiaQovRqoD7Ravl6+UAucS2kLq6q6rAD9qwbfib2HGky3mfOlcNl0su6Ru4H7Kk/MCpfLOQ+KxCCRUAQ8GdgAd7cOPHwoCD6SvhkNW7H82s0OHMzOjAWuF1XsTa9yB22qZl5u8PFFFMXeRdUTMCQuqN9msALggkdtAZwqEnYXqx8jsvibGRRYsMsUrBGIOkrququG4bMQa0MZLg8FiYWCRhfzkbatxuLxv1u3Yi/iKrXL2SOZ+kiKmwW5W1rjqk7bb2U+9Q2ETeY8gI8HKDFjI547/CpHSr29YKSLbcR7U/wuYre16iclwjNDHII3Osb2VttvLvr1mGF09Zbhh2cD4itObtnpNGtkepdMFjKlf9U3AH+f5tWf5fnVwCf876msoxvSPvsOAPptUOVcI2pRjJ2XOCcEbnelb1D9Jo2Pz3vT7C4jUO6sGa0sdcolYMzdF0ixA7+zwr5TPXRT3ZLg1Xgg3bRcKKKK6JxAqk88OT/aconAF2jAlX+A7/K9XWqryvxxciAHYi8niCNlPhbf2rGUlFWyzHjeR7UcvZY46t9huL92kiQfLUKayrqUEfqlh6fEPkW9qc4nB9HNNESRoLkfvaL289qjWlO/ib+vf8zWRWfL2pzgce0TEgKQQVZXGpWBsbEeYB8xTS9ekQk2AJJ7BvQEq/KnEH/qaQEMYCqihUIsVWw6o8u0k9tR2IxTSG7szHvYlj7mnP8AoM/VvE4DsFUspUFjwFzUnNyExEegyaVDOqE3voLEgFrDhcHh3UIK9qovV1xXN50BQySMV6VY5LKFsGJF1JJvuLeoqXx/IjDYZoXI1BZgJFZrho2JCtbs3+tBZmYFOsNlMsjhFjcsQSBYgkDid+zxrT8xwuGwsuHkQRgxSdbSFGqNwQbgcStvnXvFZyjzQPh0aRoWb9GrG6PfUPhHba1BZQMLyKxDyiMqEJQyAsRYqDYkab3PhUtgObktiDFJJb810ilB8e+kqL8CD51cI3xGKkSSCDR0LMl5WVBdgLxkXv4+tK5fkuIxZ6Zp44GR3iAVSzK1gCCDtbh9aiyOSBy7kBh0xUkT6pAESSMsbbXs4YDYkGpDKcvwmFnnRxGg1JIjNa4FrMgLb2v2U8y3k/HiI9c8splvLG3WVRGyk2Gw3B2J4V7y3CYQ4MAxKJCkisxuWWRSQGBPDs7qAa5RnqQGZIULqZC8YRWcANuwGkdh8qZ4XlQ2HjeNIzp1syEsF0hjfTax8asmW8vY4sPEvVDqgDBdusNuCi/Zfh21WsdEJXlZFI1amUEEbm54HsvWMnRlFWNp+VsswZG0hWFiN2JHmTYe1WHIMgWfC3llmABZVS4VAALqdxdxq7KhObbIo8VM0khLCIXZWNwzm9gR2WsdhWpKobs2HyrBt3SN/TaaM1ul0KxFyfwqwhTH1wF1SDUTqBuSNW2k8LWqRxWGjmZAYkspuoCKAL27ANxtwp9mxASw2BKj53qM+2hDeqMjknTZ08eDF1jH9yxRS2Ar7MivcMqkeIB+tVo5mWPxC1qcpmnZcnsFRxRbKFHzGcicJJeytGT2xsVF++xuPlXjDcjjEtkl1cLFxY7cAbU8jzHYcN6dwzfOq2iE2uh4lwD7GwJtvv8AS9fF1IfhYW7bbe9O/tFKJJftqXyZb3XI1GJb930uaK9yutzdQfb8aKqH4F9ooorrHlxLEYgIrM3BQSfSs9bEly8jcWJP9vSrDy3xxWJIxxkbf7q7/Uj2qsqOp3VqZpXKjsaDFUHN9zF+W+E6HHF/1Wa/oQL/AFb2pryXySKbEJHNfSXKGxsb2su/de1WbnHwNwT4XHmD/wAE1VcoxRDhhxsrj7yGx+lX45XE0NXj2ZWl95peB5C4WNyPs4sumzPd9Vxft22Nh61UcVlowGYkqLKkgYD9w2NvY2q1yc4es/mcLI7bcWAFxvwUEnfyqJzjA43Fv0r4R1uoACI52F+JO5O9ZNpGtGMn2HeZZmuKiaKCKSQ3UoUjc2KkEEkiw2uNqVxbYnFs+H+ziJ9CyOZGCkBSGDgW338+JqRg5ZJFBFHL1XVArKbqwI6ttAF9wB70wxmfSvMuKTDyMqRujnQyqUO4uzDsJO9rVJjVcH2TJsRiJ2gxE8a2iEg6NdQkW4sFJI3BG58K9RcnIzinimllnXolkj1OVDb2YMt+I37RXnFpjXti1SOLREzKC2stG252AA8bbHevuMyOR4ftDYotL0PSqI00LY7lAwN72v2dlALYLA4bD4uVOjjUPGjxl7N0bKbSKC/jffjahOUEMGJxFnAjk0OOjFwHAKsBpFhsSaTxmQYZsGZF6RpDGrq0jl9R0hmBvt+2LeFLZtPhzg/zaRRlkR49KqGV16xBPE33FAN4c+eOWV0gleOd003XQDJbSbFxuTfzpUx42GUm0UQxEyqdbCTo5D1btoO17Hs4iks65VjFRMiamkbo3AUM2mRbHgBtvccacYpcbjFIXCul2VtUmmOzKdQO+53vv+8aARlyApNF0mJOmaUq5jTRpcrcWDXtc7X8OHCnE2QYSDFwAjpY31Kwdr2e10J02491N8/ybGLCZZ5IgqspIjZmZd9nudtieyveeclEjw0jdPLK6DUAQiIw4tpVe23b4UJsd5hmWHw0+HljRE0MyOAoW6sDZtJ3uO/xqJ5Sco1xDCRNyoKki5HG434dpqQx+CwQwz9DEis0aurnUX1W1bsew7D1pDN+WsMmF6IkDXEAVW1la37Ci9wwqGrEXTsb8i8RJhZZWmjaNJSpDMNNyARa3HhVkxWf9Gdt1PA1n2a8tEkhVWRi+kAmy8QBexJ7xe9VzDctJ4tgxt2XO/r2VXKMk7idTS6qEVtyI13FZv0iC44Hjwv71V8wzrciqZLyzlf4ifemz8oSe+sHjcnbNietxriBbVzgjcEbb2peDldvVE/1At37eQpbL7Pub+lT7SNb/LnJ0jTMJypQ2qxYTNgbWrI4cI1xoJJPZU7gsykhOmTqnu7xw2qqUa6G1DI/to04Y0Hw8q8y5kFH971UIc9UjjSOIzHVwaqpWbcGkW0Z/wB9fap8OMsONFVUy3dA6Fr5evtMs2xwhhZ+0DbxY7D/ADwrrN0eUSbdIpvKjE9NiSBwQBB58W+f0puwstI4VixJO/bTuaO4rn3ubZ6PHDZFQM65wVvESNyKzzJ4naRFVSW120jjZx/yPnWt8pMpEkbA9xtTDkByRaIHESDTI4soOxVO+3efp51djmoRdmvq9M8mWLXT+Czcm8K0MUcRsWQdYrsLkk2v22vxqyk2F96YYbCEcDbtpwCydtx41isifUtWJQW2HQaZhPoa/V1hblioJCjfiRVVzjlurROkMgmkcabWLKAdiertwJ7amM9n6OOV+LMpAHodhVU5Jcr0TDRhpViMZIYAIC/W1AntNwbVbhfU5/qMIxcWutcn3JcwxMsAijw7SdGDGXZlRADfqsW8Ozwr3gsrxiumEkliiURFw1ukJQEggEGxO52tTDB8tdM2Id0NpWDhUN7MLrc3I4rx8ajcdyuc4hZlOnQLIj2sqkWPA9p39qvOZRY8y5Nphkh1YqR4jKsbr+jsp3JQaje2/HvpXNsowmGeGREBVZVEqu2u6tt1r9xBPYKombcrDiGBkYMVvYIp2vx7TfgKbS5xJJxEjffYgfOoJo2SXlbh8OLK0SDuTSPklRGL5x0/VDv5DSPdrfSsu1THhpXyGo32289xUvl/IfG4m2mOdwTuQulR3HVwPvQiiazXl08qMhVFVgQdTajb0sBVem5Tk7dIWsNPVUXsBptcC/DarVl3MRjZDdxDCP8AuMZX9l2q25ZzAxLbp8VK/esSrEvvuakmjGzjmawEbHu1GwHkDwpnmWLlTjpF+wb/ADrprK+arLcPuuHVm/alJkPzNvlWe8+HIBV6PFQIFW2h1RQFUgXVrDYXAI8wO+hkjD2kJ4m9eadx5azcKJcuK8aWTtfUaCil4sEzC4FE2GZRuDUkUxMPT7KVJaw2HbTOKK5qRK9GVYcDsfwNYsyh1suuWaI0uFu3aTxpPMgHQ3AvxHeO6ojB5hTp8fcVrSTs7sMkZRI5cQ2w3vTuKc99IiBWVW33ve3macw4MdknuP8AisnRopTi6HKYg24e/GilogoG7+w/tXyqqNhSZ07VE5T5x00pjX4ENvNuBP4e9W/NcV0UEsn7CM3qASKyrKZ9ViTe+/nVmonS2+TX0GJSbm+xO4OC1PGWwpFXAFepJNuNUxpHS5bInM1A3t6V5ixLXHVJpljcQXexPaeHvT7Cm1t6xbTZfL6KHP25j+qR5g15nx9hX2dif1jURm50Le9zUTMItMq3OFnVoLX47e/H5XrM1zIjgAKluWOZdLLovsl/dt/kKr1q3MEajycPW5N+Wl0XA4fMHPFj6bUiXJ4mhIyTYcakYcjY1daRqxi5dEazyG5mkxWGjn+2KyOP+it7HtBLW0sPKr9lvM9gITdkeRu3W5APolqzPmTziTB44YYkmLEXBXucAlWHdwsfA+FdBinDIaa6kdgOTmGw/wCigiQ96oL/AM3GpG1faKkgKKKKAKbZhgVnieNxdXUqQe4i39/SnNFAcsY7KzhZpYX+KNip8bHj6ix9ahcycWsK3zl9zUnMJzPDKsTsFDqykqxXYNccDaw4HhULNzBJ9kIE5bFX1ByLRcPg07kD97j4WqtRdm486cNpneVYRAovT5Msil2HHu76b4rKZ8BMq4iNkKnbVurfvK3Bh5VNYTMEk0hwL3G/aPI1U7V2dXTPHJJUUrPsg6C7KNu0fjULPPqQir9ynzFJFsO7fx2qq8meSEmNnWJXjTUfilYKtvqx8Buasg7NLXYY45/Q6NEVhcTYUvNmG21bjj/yfMO0cQhmZGVbOWXWJG467aho48OFgPG+ZcoeabH4VyvQNIvY8QMit7C48iBWdHPUnVIY4R7RqPAUrE43I7OPh/amrxMh0MCpXYg7EEbEEd96+K5Xcd/v51VRtb7SJeOYW+GimC4hDuWKHtFifYivlRsHus6G5f5uUi6FeMisW+7wt6m/tWc5TjLEr3GrRzkTWxaj/sj5s16pMfVnv2MB9K1c7uZ0dElHEqLtFiLrfw3pXpri9RWFl2tUgrbWrCL5NhrkhpxZh3kk07il0+PhTOZe0ne+3lTlI+FQ2WzVsdRy6qZ55D+bv3b0+wMG5pbMcNriZe8Ee4tWTVo13LbKkc4Y2XVI7d7E/OkQaVxMJR2UixUkEdxBtSQFdNHnH1J7k5l+tgT21oEGRKEJAGwv/hqocnZAhXuq/wAMutdA/WHW8uJ+QrXm/J6PR4Yxw3R55r8t6XNlYbrCjuT426Nfm1/St0FUDmnyiOFcQykF2dFYDigCBgD3XLMfStAq+KpHBzy3ZGwooorIpCiiigCiiigCiiigGeaZXHiYXikUMrAjcA2uLXF+BHfXMecRSYPESROP0blfEWOxHgdj611RVL5cc2kWYnpFbop7W1W1K4HAOvyuN/OsWrLMc9rObcfmV+Bvfs/5qy8kcIxTdFcdtzY+lOs95ocfh2J6DpQP1oTrv/D8Q9qYYPGvheq6sh7Q4Kn51g+Eb2ny/wCzdJmwc3XKRxMcHKxYaS0RY3ZdNtUZPaANx3WPhWi1j/NVl8uKxzYxgRDGrqrHYO77WXvAF7nxFbDWULrk19W4PK3DoUblvzWw4/VLGeixBHxD4HI4dIO/94b+dYhnXJufBSGKdCjXuO1WHerDZhXVBqMz7k7BjYujnQMvEHgyHvVuINS42URnRyi0dFapnHMlOszfZ2R4jupdtDC/6rC1jbvHGisKZbcfJY+dbD2khfvRl/lN/wDyqhTP8B7q03nXhvhon/ZkI/mRv/qKzR16vp9BetHUcTOtoZXir57k9gJbgGpSJ71X8sl6oqZw0lzVRskcJdTMB+qx/Gn+G42qNVdLHxJY/wARP4W9qf4WTf8AzzouWbHD5JmDb/P8/wANe2ba1NBPtwoE9XPoa23mzL+WPJJWzAs80eHhlAYvJqPWGzhUQEseB7BvxFRvLbA5ZFFh1y+Z5ZF1CZnVl6S9iri4AFjcWHYRxsTVu50MEJcKX4GIhx4g2Uj5g+lZEK3MMt0TiavHsyP48kxlON7O0VaMDn5jIP8And9KrGGy4EAg2NOMNA2rcg93Hj41jOKbN3T6mePHta4Nf5p8aWzTFgG6shNuzqMiqfYn3rX6yLmIwAJxM5+IFYv/ADY/7fatdq6PQ5WR3JhRRRWRgFFFFAFFFFAFFFFAFFFFAfLUnNhUf4lVvvAH60rRQHlIwoAAsBwA2A8q9UUUAUUUUAUUUUB//9k=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486" name="AutoShape 6" descr="data:image/jpeg;base64,/9j/4AAQSkZJRgABAQAAAQABAAD/2wCEAAkGBhQQEBQUExQWFRUWGBcXGBgUFxgUFxQYGBgXFBcWFRcXHCYfFxwkGhgVHy8gJCcpLCwsFSAxNTAqNSYrLCkBCQoKDgwOGg8PGiwkHSQsLCksKSwsKSkpLCwsLCwpLCksLyksLCwsKSksLCkwKSwsLCwsLCwsLCwpLCwpLCwpLP/AABEIAM4A9AMBIgACEQEDEQH/xAAcAAABBQEBAQAAAAAAAAAAAAAAAwQFBgcIAgH/xABDEAACAQIEAQoDAwsDAwUAAAABAgMAEQQFEiExBgcTIkFRYXGBkTKhsRRywQgjM0JSYoKSouHwFbLRQ2PCNESD0vH/xAAaAQEAAgMBAAAAAAAAAAAAAAAAAQMCBAUG/8QALxEAAgIBAwMCAgoDAAAAAAAAAAECEQMEEiExQVEFE2HwIjJCcYGhscHR4RQjkf/aAAwDAQACEQMRAD8A3GiiigCiiigCiiigCiiigCiiigCiiigCiikMRjo4/jdE+8wX6mgF6KruN5wsvh+PGQ/wuH/2XqBx3PjlkfCV5PuRt9WtQGgUVkGN/KOwy/o8NK/3mVPpeoDGflITn9Fhol+8zP8ATTQG/V8vXMmN598zk+GRI/uRr9WuagsVzl5jL8eLlt3Byo/ptQHXNFUHmY5RHF5cA7l3iNiWN2Ktutz4bj0q/UAUUUUAUUUUAUUUUAUUUUAUUUUAUUU0zTNIsLE0sziONN2ZuA7Bw3JvYWFAO6KyXO+f+JFZsNh2lUNo1SN0e9tQOkAmxseNjtwqoY78ojGv+jigj/hZz82t8qA6IvX29cq47nlzSX/3JQf9tUT5hb/OoDG8rsZP+kxM7+DSOflegOvcXnEEP6SaNPvuq/U1BY3nQyyL4sZEfBCZP9gNcrwZXiZz1IpXJ7kZvwqcwXNbmc3w4SUDveyD+qgNtxvP5lsfwmaT7kdh7uRUBjPykoh+iwjt4vIq/JVP1rPMz5pMZhIw+I0ICQNmDkE3IuBwGx9qbYfkLfiZG8l0/M3oC3Y38ozFt+jghTzDuf8AcB8qgMbz25pJwnCfcRF+diaRPJGGO2pST4vfw3005w2VxKbCNOHaL7jz/wA2ouSrLl9uDnV0V/Gct8fP8eKnfw6R7ewNR5wuIl3KyN4sD+NXowheAA8tq+Bb1k40cx+peI/mUhcjmPEAebD8KVTk63awHkCf+Ktc8FN+jokXR1cpqyFi5OL2sx8rD/mpCDk9COKk+ZP4U70UvFV0caZTl1E66jTH5HGYHCRqGAJBA3uN+Plt61STWo4Vaz7lBgOgxU0fYrtb7pN1+RFRmhtoz9PzublCT+Jpn5PuedHingJ2kG3mOsPo3vXQlcdcis2OFxsMg7GH1v8Ahb1rsDC4gSIrruGAYeRF6oOqK0UUUAUUUUAUUUUAUUUUAUUUUAVE8q8jGNwU+HJA6RCATwVuKN6MAalqKA5MzTk5JgpsRhZrFtNwVuQWjs9xf9xn+VMeRGVRYnGpDOCVYOAA2jrBSwufQ1q/PblvRYmPEW2IRm8Qp6KQfyOvtWP4bFHBY1JBxhlDbdult/ex96diDeIebnLYCPzGG7D+elkkYggEdUAC+4qbw+RwREdFCoG36DBjyP5yTh5mnmVySNAml532IvGIkuDd0JZ/3SFuNur2V7nGwL2FuP2jEkcdrERbWv399OGShzl8ro9gkpBsPzrxJpFzeyLuTx8xap4VW8rwYkbXEcONNrlYSzA27JGIPC+/iasooCA5cZX9owM6AXYLrX7ydce9iPWsCbFhgC0o4cDqYjw/w10042rljlhhRgsfiYGS4SRinWK9RhrThx2I9qECk+NQHqsT5jT7bmk8PmQ1rv2j57fjVexGLueGnwF7D+Yk0iZ6gxnBSi4vuaNJDTVktT3LZumgjk71F/MbH50TQVsdTx9uMnF9uBqqahb2pvLhrGnUYsafCASDxrBKmZLK8bK+UpWFKezYKxrxHDaujjiXSy7kOsOlVvnNwGnEJLbZ10n7ygfgR7VasOleuXmUdNgZm/WiKOPTZv6Sfao1ELVfB/sY6TP7eoi/PH/flGQRuQQRxBBHpXV3NTnYxWWx77x9Q+XxL8j8q5Pravye8+tI+HJ2YGw/eXrD5Fv5a5Z603eiiigCiiigCiiigCiiigCiiigCiiigKPzt5QJ8Dq/Yax+7IOjPzKn+Guac5Uno3PFkAb7yXjb5rf1rr/PMuGIw00R/XRlHgSNj6Gx9K5Q5QYewkBFiriTyEo63s6EfxUINy5s8yXE5RCzBGZF6NukLMLwnT8I3/RFD61Y4Rt1LDcbQYQjuPWaTb12+VZZ+T1nVjicMSf1ZlA42/RSeXGM7fs1rCztE5JIuu158Xtv+4otfbtF6qg/pOL+bMqJEZjKxsuHYeMjqg9LaiakhUPgc71Hrda4BHRRysBc23Yjf2HA1LNIBxIHntVpB7NYLz84BosZBiIzo6VDCzXsLodrnxU/01uEeZxs+hXBa17DfbjxG1UXnsyP7RlkrAXaEiVf4dn/pvQHOWNBBu0iux2Oly54dptbw2JprrPdSsjx6dukLW7dKqDtfhcsOPdTQ0BovN3jNcMkR4odQ8m2PzFWCZLVnnIbHGHFoT8L3jO/fuNvMCtLxUVSpUeT9Sx+3qW+0uf5IyWOvWFmsa9SU0dt62Y0zXS3KiZkhDi/bTQ4avODxZFSRXULitzE9vBS7gN8LDcgd5A96nsdEGjdDuHZlPioBU/WmGBjs6nuN/bepDjYnu/ua2W4qW59l+r/opk25KjAMfgzDK8Z4ozKfQ2qZ5DZ22ExiSKbWIP8ALuR6rqHrT7nNy3o8Z0gFhKob+Jeo30B9arCyKvRsoIIvquQbkNfqjiBpIG/aDXDyQ2ScT3WDJ7uOM/KOz8vx6TxrJGwZW4EeBsR6G49Kc1RuaDNBNlwF7mNip8juDV4vWBcfaKKKAKKKKAKKKKAKKKKAKKKKA+Gubec7J+hzGZANpNdv4x9oj/rDLWx853Lg5Vg+kRdUsjaI7/CpsSWbvAA4dpIrAs7zubFl5ZZGkkQhlZt+qrCROGwFmYUIG/Nfm4wua4dm+B26F+zqyjo9/IlT6V0rioiskmm9yAw6ONC+1gVDNsSdzvv7VyVj10TMV231KR3HrKfYiurMtzf7XgcJihptIil9RIHWFnUAcTqDCsXxyupPPmj1iNRtrEljteeZIl63Zpj4m9rfXvbwMpFh0FxcELFLOR2Ws3C3VHpwpRYgtwvRhlNvzOFeRh5M9wD47ilJNdzq6WzAMBJNHEvZtpXrALxNu6syK+J7wskiXYCV9gNLqmHjUdpA4i1u39q1PMUY8TG8YZWOnTIoOoANsym3bUQSmq5EDG9jbpMVJYELsW4H+x7Kn8rwhWM6mLFt90WO1+zStLDiupyTjMFNh55YFRbwuy6iiE2BNiWYcLb3plmTTWHSvq/d1qxFtt1U7VfOe3IlhzTpGJVJ01XC6uuvVItcfu+9Z5iFjA6hcm/FgFFvIE7+tQSJwylSCOIII9N62bAY4TRI/wC0oPuN6xWtE5B4wyYcpxMbW9G3HzvVWR7VZx/VsO/Gp+H+v9k7ilplp3qUkwzHsNJrlzHsqzHnj5OHCSSGkSVLYNqIcpf9k+1SeDyRydwQO0kfId5rpQywa6lWSSYQw7Fr7C3rfsFLwxmRgNt+/YCpH/RTsvADj50sMpEYLEk6d7KCzbdwHE1sYMmN/Sbt9vgUXzVGf86WTF8Estt4nvtv1GOgn30GsjTcEeuwvw8ewWufSujszwYxEEsKxSFXQoNQWIKWBu/Xa5OrSbWFuyuc3iKOVYbqSCD2EGx+daWre6W7yes9Mmtjx+Hx9zNK5quUDRho9RAIHAkfCbdngVractzdwBvqHc34GuY+S+N6Kfjt7bcOHqD6VunJvNtcY3rlZbUrR6nRwjlxOLXT9zSMNj1fgbHuOx/vTi9VKOWpDDZoycesPmPI1ksvkoy6Rr6pPUUhhcWsg6p8x2j0perk7NJprhhRRRUkBRRRQBRRRQFC57Mn+0ZRKQLtCVlHkps3yJrnLBgGzXO6kNvxset/Qb28K7AzXAieCWJuEiMh/iBFcgJCYpJYm4xuQfK5if5Ee1CBvmURAW/FdUZ80Nh/SUrdOYXNftOWTYVmsYZNuBskvXFgf3w/vWJ45LqwPGyv6r+af56TVr5kM46HMuiJ6uIRo+JA1r+cj3HDdSP4qiTcU2upJvmLuNzq02F9eI6FQV2tpXfsvt3imSiPYAwg3NhHA+IZgRqHWYb/ABFifGpR8lbWSphQE32hDPc7m7MbG57bU8wuBs2rppH7LFhp2uOCgXO/b3DupHoSMIJJQ4ISdrcQ3RRRm+xNviPfbsqQhacsCyxqvaAzM3vYDjv/AJenpqJzHlbg8NfpsVBGe5pUB/lvepIKFz+cn+ly8Tqt2w7q54W0OdDA9vEqfIVgcbyMOpGAO9I9+/4zuO/jXSufctcHjcNNBEmJxIljeP8AMYaVl6wIB1sqrsbG9651w3JrESixZU06gVkkCldJ0N1b3FiLWt2UtLqCMxeGZes9rkn9ZST42U7Vb+aLM+jx3Rm1pkK78NS9dfoR61D4Hk5A7aWxcadVmvpOk6RewdtK3NrAd9fcskSGaKXDLM7xyI4uFNwpBI0oDxG3Gqc0Pcxyh5RVmxrJBwfc6FXDN+yvtS8eCc9gHtTl+VGBRQSw3ANtyRfex7jULjudjL4eAufFgPxJriY9Bl8r8/4ORH0uPeT+fwJkZfbjv4ULh2J4WtwA4VQMx5+4RfooVPoW+thVYzHn1xL/AALpHov0F/nXRho2vrSM36ZH7Jsv2Bu02pvPJEg68yj+IfQVz7jucjGTcZLe5+pqKbPcUxJMr7gqd7CxG47uFdSGRw+qVr0XH9pnQeIz3Cr/ANQt2dUdvdc2rCOXfRnHztF8DsHtsbFgCwNtviv71E4jFSSEtJISWtclib7bE27gAKSATSd21bWAAt+9c3uLbWsDfwrLJmlk4bOjptHj07uN2LIdDRvcHVxsbkWJQ6r8D2+RFafyQzm1lJ4gH8D86yfoz/8Au31qeyvNSoTf4Tue25sdu8ca1ckbR2NJm9rJfZm84TG3HGpBccBYVmWWcpRYAsb1bcvxmqxb0rVvszv7YzVlnhxG9wSD3ipOHN3X4rMPY1DYeYWp0DWVOPQ0cuKMnyiw4bMkftse4/5vTqqren+CzMrsxuvjxH9qshm7SOfl0tcwJyivINFbBonqiiihIVy7zqZR9mzqdbWWbrju/OCx/qrqKsQ/KOye32XEqOGqNj/Wt/nQGUA6lUntNj/8gKH2db+tMMszBsNiI5l+KJ1cdm6sGt8qeL1gwHaCR/EOkX+pSPWo/GfHfsaze+/1JoDpSPMcdjYOrDg44X/OfnpZ8W3WPS30xqoG5uBq8uymzziEFcRnUeGUb9HhYsPh733OnUZJPM2B3rJeT/KOAxGPEu2kRhVDl5hqC2AVTcRjYcB62pjg+UUxk04aKMAAEhIwmwA1Fm2sLnifCjXz8/cRfNGrYjH5Q3xnMMxP77Yl0P8AOY47elqSTlxh8L/6XKsNB3PM8MbeoiV2+dZ/HLmEjxxloY3bU6q7KzOh1XOnrBkCg2Ft9Nxc8atm+XNGEcv0iyarNpdd1I1CzgG2438fCpaXZjk1bNeeKdwVbE4aMfswQGY9460rEH+Ws/xud4RpXlZZppJGZmYssQZmN2NowtgSTtVWotUEk+eVCL+iwsK+LDpD7tSM/K/EsLdIVHcgCj5VD2r5QC8+Nkf4nZvNiaQovRqoD7Ravl6+UAucS2kLq6q6rAD9qwbfib2HGky3mfOlcNl0su6Ru4H7Kk/MCpfLOQ+KxCCRUAQ8GdgAd7cOPHwoCD6SvhkNW7H82s0OHMzOjAWuF1XsTa9yB22qZl5u8PFFFMXeRdUTMCQuqN9msALggkdtAZwqEnYXqx8jsvibGRRYsMsUrBGIOkrququG4bMQa0MZLg8FiYWCRhfzkbatxuLxv1u3Yi/iKrXL2SOZ+kiKmwW5W1rjqk7bb2U+9Q2ETeY8gI8HKDFjI547/CpHSr29YKSLbcR7U/wuYre16iclwjNDHII3Osb2VttvLvr1mGF09Zbhh2cD4itObtnpNGtkepdMFjKlf9U3AH+f5tWf5fnVwCf876msoxvSPvsOAPptUOVcI2pRjJ2XOCcEbnelb1D9Jo2Pz3vT7C4jUO6sGa0sdcolYMzdF0ixA7+zwr5TPXRT3ZLg1Xgg3bRcKKKK6JxAqk88OT/aconAF2jAlX+A7/K9XWqryvxxciAHYi8niCNlPhbf2rGUlFWyzHjeR7UcvZY46t9huL92kiQfLUKayrqUEfqlh6fEPkW9qc4nB9HNNESRoLkfvaL289qjWlO/ib+vf8zWRWfL2pzgce0TEgKQQVZXGpWBsbEeYB8xTS9ekQk2AJJ7BvQEq/KnEH/qaQEMYCqihUIsVWw6o8u0k9tR2IxTSG7szHvYlj7mnP8AoM/VvE4DsFUspUFjwFzUnNyExEegyaVDOqE3voLEgFrDhcHh3UIK9qovV1xXN50BQySMV6VY5LKFsGJF1JJvuLeoqXx/IjDYZoXI1BZgJFZrho2JCtbs3+tBZmYFOsNlMsjhFjcsQSBYgkDid+zxrT8xwuGwsuHkQRgxSdbSFGqNwQbgcStvnXvFZyjzQPh0aRoWb9GrG6PfUPhHba1BZQMLyKxDyiMqEJQyAsRYqDYkab3PhUtgObktiDFJJb810ilB8e+kqL8CD51cI3xGKkSSCDR0LMl5WVBdgLxkXv4+tK5fkuIxZ6Zp44GR3iAVSzK1gCCDtbh9aiyOSBy7kBh0xUkT6pAESSMsbbXs4YDYkGpDKcvwmFnnRxGg1JIjNa4FrMgLb2v2U8y3k/HiI9c8splvLG3WVRGyk2Gw3B2J4V7y3CYQ4MAxKJCkisxuWWRSQGBPDs7qAa5RnqQGZIULqZC8YRWcANuwGkdh8qZ4XlQ2HjeNIzp1syEsF0hjfTax8asmW8vY4sPEvVDqgDBdusNuCi/Zfh21WsdEJXlZFI1amUEEbm54HsvWMnRlFWNp+VsswZG0hWFiN2JHmTYe1WHIMgWfC3llmABZVS4VAALqdxdxq7KhObbIo8VM0khLCIXZWNwzm9gR2WsdhWpKobs2HyrBt3SN/TaaM1ul0KxFyfwqwhTH1wF1SDUTqBuSNW2k8LWqRxWGjmZAYkspuoCKAL27ANxtwp9mxASw2BKj53qM+2hDeqMjknTZ08eDF1jH9yxRS2Ar7MivcMqkeIB+tVo5mWPxC1qcpmnZcnsFRxRbKFHzGcicJJeytGT2xsVF++xuPlXjDcjjEtkl1cLFxY7cAbU8jzHYcN6dwzfOq2iE2uh4lwD7GwJtvv8AS9fF1IfhYW7bbe9O/tFKJJftqXyZb3XI1GJb930uaK9yutzdQfb8aKqH4F9ooorrHlxLEYgIrM3BQSfSs9bEly8jcWJP9vSrDy3xxWJIxxkbf7q7/Uj2qsqOp3VqZpXKjsaDFUHN9zF+W+E6HHF/1Wa/oQL/AFb2pryXySKbEJHNfSXKGxsb2su/de1WbnHwNwT4XHmD/wAE1VcoxRDhhxsrj7yGx+lX45XE0NXj2ZWl95peB5C4WNyPs4sumzPd9Vxft22Nh61UcVlowGYkqLKkgYD9w2NvY2q1yc4es/mcLI7bcWAFxvwUEnfyqJzjA43Fv0r4R1uoACI52F+JO5O9ZNpGtGMn2HeZZmuKiaKCKSQ3UoUjc2KkEEkiw2uNqVxbYnFs+H+ziJ9CyOZGCkBSGDgW338+JqRg5ZJFBFHL1XVArKbqwI6ttAF9wB70wxmfSvMuKTDyMqRujnQyqUO4uzDsJO9rVJjVcH2TJsRiJ2gxE8a2iEg6NdQkW4sFJI3BG58K9RcnIzinimllnXolkj1OVDb2YMt+I37RXnFpjXti1SOLREzKC2stG252AA8bbHevuMyOR4ftDYotL0PSqI00LY7lAwN72v2dlALYLA4bD4uVOjjUPGjxl7N0bKbSKC/jffjahOUEMGJxFnAjk0OOjFwHAKsBpFhsSaTxmQYZsGZF6RpDGrq0jl9R0hmBvt+2LeFLZtPhzg/zaRRlkR49KqGV16xBPE33FAN4c+eOWV0gleOd003XQDJbSbFxuTfzpUx42GUm0UQxEyqdbCTo5D1btoO17Hs4iks65VjFRMiamkbo3AUM2mRbHgBtvccacYpcbjFIXCul2VtUmmOzKdQO+53vv+8aARlyApNF0mJOmaUq5jTRpcrcWDXtc7X8OHCnE2QYSDFwAjpY31Kwdr2e10J02491N8/ybGLCZZ5IgqspIjZmZd9nudtieyveeclEjw0jdPLK6DUAQiIw4tpVe23b4UJsd5hmWHw0+HljRE0MyOAoW6sDZtJ3uO/xqJ5Sco1xDCRNyoKki5HG434dpqQx+CwQwz9DEis0aurnUX1W1bsew7D1pDN+WsMmF6IkDXEAVW1la37Ci9wwqGrEXTsb8i8RJhZZWmjaNJSpDMNNyARa3HhVkxWf9Gdt1PA1n2a8tEkhVWRi+kAmy8QBexJ7xe9VzDctJ4tgxt2XO/r2VXKMk7idTS6qEVtyI13FZv0iC44Hjwv71V8wzrciqZLyzlf4ifemz8oSe+sHjcnbNietxriBbVzgjcEbb2peDldvVE/1At37eQpbL7Pub+lT7SNb/LnJ0jTMJypQ2qxYTNgbWrI4cI1xoJJPZU7gsykhOmTqnu7xw2qqUa6G1DI/to04Y0Hw8q8y5kFH971UIc9UjjSOIzHVwaqpWbcGkW0Z/wB9fap8OMsONFVUy3dA6Fr5evtMs2xwhhZ+0DbxY7D/ADwrrN0eUSbdIpvKjE9NiSBwQBB58W+f0puwstI4VixJO/bTuaO4rn3ubZ6PHDZFQM65wVvESNyKzzJ4naRFVSW120jjZx/yPnWt8pMpEkbA9xtTDkByRaIHESDTI4soOxVO+3efp51djmoRdmvq9M8mWLXT+Czcm8K0MUcRsWQdYrsLkk2v22vxqyk2F96YYbCEcDbtpwCydtx41isifUtWJQW2HQaZhPoa/V1hblioJCjfiRVVzjlurROkMgmkcabWLKAdiertwJ7amM9n6OOV+LMpAHodhVU5Jcr0TDRhpViMZIYAIC/W1AntNwbVbhfU5/qMIxcWutcn3JcwxMsAijw7SdGDGXZlRADfqsW8Ozwr3gsrxiumEkliiURFw1ukJQEggEGxO52tTDB8tdM2Id0NpWDhUN7MLrc3I4rx8ajcdyuc4hZlOnQLIj2sqkWPA9p39qvOZRY8y5Nphkh1YqR4jKsbr+jsp3JQaje2/HvpXNsowmGeGREBVZVEqu2u6tt1r9xBPYKombcrDiGBkYMVvYIp2vx7TfgKbS5xJJxEjffYgfOoJo2SXlbh8OLK0SDuTSPklRGL5x0/VDv5DSPdrfSsu1THhpXyGo32289xUvl/IfG4m2mOdwTuQulR3HVwPvQiiazXl08qMhVFVgQdTajb0sBVem5Tk7dIWsNPVUXsBptcC/DarVl3MRjZDdxDCP8AuMZX9l2q25ZzAxLbp8VK/esSrEvvuakmjGzjmawEbHu1GwHkDwpnmWLlTjpF+wb/ADrprK+arLcPuuHVm/alJkPzNvlWe8+HIBV6PFQIFW2h1RQFUgXVrDYXAI8wO+hkjD2kJ4m9eadx5azcKJcuK8aWTtfUaCil4sEzC4FE2GZRuDUkUxMPT7KVJaw2HbTOKK5qRK9GVYcDsfwNYsyh1suuWaI0uFu3aTxpPMgHQ3AvxHeO6ojB5hTp8fcVrSTs7sMkZRI5cQ2w3vTuKc99IiBWVW33ve3macw4MdknuP8AisnRopTi6HKYg24e/GilogoG7+w/tXyqqNhSZ07VE5T5x00pjX4ENvNuBP4e9W/NcV0UEsn7CM3qASKyrKZ9ViTe+/nVmonS2+TX0GJSbm+xO4OC1PGWwpFXAFepJNuNUxpHS5bInM1A3t6V5ixLXHVJpljcQXexPaeHvT7Cm1t6xbTZfL6KHP25j+qR5g15nx9hX2dif1jURm50Le9zUTMItMq3OFnVoLX47e/H5XrM1zIjgAKluWOZdLLovsl/dt/kKr1q3MEajycPW5N+Wl0XA4fMHPFj6bUiXJ4mhIyTYcakYcjY1daRqxi5dEazyG5mkxWGjn+2KyOP+it7HtBLW0sPKr9lvM9gITdkeRu3W5APolqzPmTziTB44YYkmLEXBXucAlWHdwsfA+FdBinDIaa6kdgOTmGw/wCigiQ96oL/AM3GpG1faKkgKKKKAKbZhgVnieNxdXUqQe4i39/SnNFAcsY7KzhZpYX+KNip8bHj6ix9ahcycWsK3zl9zUnMJzPDKsTsFDqykqxXYNccDaw4HhULNzBJ9kIE5bFX1ByLRcPg07kD97j4WqtRdm486cNpneVYRAovT5Msil2HHu76b4rKZ8BMq4iNkKnbVurfvK3Bh5VNYTMEk0hwL3G/aPI1U7V2dXTPHJJUUrPsg6C7KNu0fjULPPqQir9ynzFJFsO7fx2qq8meSEmNnWJXjTUfilYKtvqx8Buasg7NLXYY45/Q6NEVhcTYUvNmG21bjj/yfMO0cQhmZGVbOWXWJG467aho48OFgPG+ZcoeabH4VyvQNIvY8QMit7C48iBWdHPUnVIY4R7RqPAUrE43I7OPh/amrxMh0MCpXYg7EEbEEd96+K5Xcd/v51VRtb7SJeOYW+GimC4hDuWKHtFifYivlRsHus6G5f5uUi6FeMisW+7wt6m/tWc5TjLEr3GrRzkTWxaj/sj5s16pMfVnv2MB9K1c7uZ0dElHEqLtFiLrfw3pXpri9RWFl2tUgrbWrCL5NhrkhpxZh3kk07il0+PhTOZe0ne+3lTlI+FQ2WzVsdRy6qZ55D+bv3b0+wMG5pbMcNriZe8Ee4tWTVo13LbKkc4Y2XVI7d7E/OkQaVxMJR2UixUkEdxBtSQFdNHnH1J7k5l+tgT21oEGRKEJAGwv/hqocnZAhXuq/wAMutdA/WHW8uJ+QrXm/J6PR4Yxw3R55r8t6XNlYbrCjuT426Nfm1/St0FUDmnyiOFcQykF2dFYDigCBgD3XLMfStAq+KpHBzy3ZGwooorIpCiiigCiiigCiiigGeaZXHiYXikUMrAjcA2uLXF+BHfXMecRSYPESROP0blfEWOxHgdj611RVL5cc2kWYnpFbop7W1W1K4HAOvyuN/OsWrLMc9rObcfmV+Bvfs/5qy8kcIxTdFcdtzY+lOs95ocfh2J6DpQP1oTrv/D8Q9qYYPGvheq6sh7Q4Kn51g+Eb2ny/wCzdJmwc3XKRxMcHKxYaS0RY3ZdNtUZPaANx3WPhWi1j/NVl8uKxzYxgRDGrqrHYO77WXvAF7nxFbDWULrk19W4PK3DoUblvzWw4/VLGeixBHxD4HI4dIO/94b+dYhnXJufBSGKdCjXuO1WHerDZhXVBqMz7k7BjYujnQMvEHgyHvVuINS42URnRyi0dFapnHMlOszfZ2R4jupdtDC/6rC1jbvHGisKZbcfJY+dbD2khfvRl/lN/wDyqhTP8B7q03nXhvhon/ZkI/mRv/qKzR16vp9BetHUcTOtoZXir57k9gJbgGpSJ71X8sl6oqZw0lzVRskcJdTMB+qx/Gn+G42qNVdLHxJY/wARP4W9qf4WTf8AzzouWbHD5JmDb/P8/wANe2ba1NBPtwoE9XPoa23mzL+WPJJWzAs80eHhlAYvJqPWGzhUQEseB7BvxFRvLbA5ZFFh1y+Z5ZF1CZnVl6S9iri4AFjcWHYRxsTVu50MEJcKX4GIhx4g2Uj5g+lZEK3MMt0TiavHsyP48kxlON7O0VaMDn5jIP8And9KrGGy4EAg2NOMNA2rcg93Hj41jOKbN3T6mePHta4Nf5p8aWzTFgG6shNuzqMiqfYn3rX6yLmIwAJxM5+IFYv/ADY/7fatdq6PQ5WR3JhRRRWRgFFFFAFFFFAFFFFAFFFFAfLUnNhUf4lVvvAH60rRQHlIwoAAsBwA2A8q9UUUAUUUUAUUUUB//9k="/>
          <p:cNvSpPr>
            <a:spLocks noChangeAspect="1" noChangeArrowheads="1"/>
          </p:cNvSpPr>
          <p:nvPr/>
        </p:nvSpPr>
        <p:spPr bwMode="auto">
          <a:xfrm>
            <a:off x="0" y="-949325"/>
            <a:ext cx="2324100" cy="196215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496" name="AutoShape 16" descr="data:image/jpeg;base64,/9j/4AAQSkZJRgABAQAAAQABAAD/2wCEAAkGBwgHBgkIBwgKCgkLDRYPDQwMDRsUFRAWIB0iIiAdHx8kKDQsJCYxJx8fLT0tMTU3Ojo6Iys/RD84QzQ5OjcBCgoKDQwNGg8PGjclHyU3Nzc3Nzc3Nzc3Nzc3Nzc3Nzc3Nzc3Nzc3Nzc3Nzc3Nzc3Nzc3Nzc3Nzc3Nzc3Nzc3N//AABEIALwAaAMBIgACEQEDEQH/xAAcAAACAgMBAQAAAAAAAAAAAAAGBwAFAQIEAwj/xABREAABAgQDAQgLDAcGBwAAAAABAgMABAURBhIhMQcTQVFhdLGyFBUWIjZTcXOBkcEyMzQ3QlSSk6HC0dJVY2SDhJSiJCY1UnLhIydDREVis//EABkBAQEBAQEBAAAAAAAAAAAAAAADAQQCBf/EACcRAAICAQMDAwUBAAAAAAAAAAABAhEDBCFBEjHBUWGREyIycfAU/9oADAMBAAIRAxEAPwB4EgDWKKr4jYkFltILjo+Sn2nYI88a1oUSjvTG1QTZI4yTYCFFW5kYflmJusttT9enU7+zKv8AfMSrZ2LWm/fKOthyQAym8Szr5KmRKJF9ipkHovGyq7UbaOSI8ryvywkXsc4mdVcViYaTwIYs2kDkAEeXdliX9O1D68wA8DX6l42Q+sX+WMdv6l42R+sX+WEh3YYlP/nah9eqMd2GJP07Uf5hUAPDugqPC5JH94v8sY7oKj42RH71f5YSHdhiT9O1H+YVEGMMSfp2o/zBgB4d0U/42S+tV+WJ3Qz/AI2RH71X5YSHdjiX9O1D68xkYzxMNldn/rjADvTiKeSbrXJLHEmYyn+q0WdNxK0+6lmYSWXTrZY2jkI0PohBs48xSwq6a1MLHCh7K4lXlBEEdFqKcWMu9ittyOIJVBeySwyMTiRtIR8lY5NvQA+m1haQpJBB4oxAngGvGr0xCne9dHerTxKG0RmAK7dOSXlUuXPuHZxAPoBPSBCl3VH1OY7qSFe5YKGkDiSEC3SYbu6OQJuj88HQYTW6aq2Pa0OJ5PUTAA5miXjzzRM4gD0zR1yUhMzwUZZlbmX3WRJVb1RX542S6pGqFFPk0vAFv2iqN/gkx9Sr8I5pyQmZJKTMMuNhZIGdBF9I4+yXfGL+kY1U8tRBUSq3GbwBvmiXjzzRM8Ael4Idz6YUxjeiKQSCZtKCORQKfbAzmi9wKr++lDHHOt9MANzAg7ExHVpVFwlE0bDygRmNsKa4zrXOB0RIAsN0j4VSOdjqqhOboLSpvdLrjAdlWUh5JLsy+G0gZE8e30Q5N0b4XSL/ADsdVUIfdaP/ADFrnnh1EwBFUhkvLbZq9MdIWEIO/W3zyamPKbpjcsy8s1OmrW0FEtofupVuADjPFwQLXN73iXPHAF9UOw5WTlXpadbmnXgStkIKS15Tc9AjWlpZnlLD83LyeW1t9PutDyjiHrijuYkAE7clKrLQNVkk51hKipfuO9Jvt1FxaOWroZp6mUsTcvO74jMosq97P+U6mKLvuWIQoGxBB5YA7DP/AKofSMTs/wDUj6RjiiQBeUQM1OeEtMzUvINlJUX3ySkW4IJcLyrEluh0aWlp+XnkCZaXv0uTlvmAtrC/vBTuZeHFH5031hADrwlrjWt84HRGYxg83xrW+cRIAst0b4ZRudfdVCG3WvjFrnnx1Ew+t0T4dRud/dVCF3WfjFrnnx1EwAIxIkSAJEEZjrptPfqU43KyybuOHS+wDjMak26RkpKKt9jWSlH56ZblpZBW6s2SkR2Yl3ntu63LkKS0lLSlp2KUkAE/ZBJLS7Uqp6kUNQTNJRedqTmxtPCEwMVB2RbBYpzSlJ2KmHvdK8g2JH2xWUFGJy4szy5L4/t34K0iMRmMRE6yQVbmPhzR+dN9YQKwVbmXhzR+dN9YQA6sHaYzrfOYkZwf4Z1zb8I9giQBZbop/t1G519xUIXdY+MSuefHVEPndH+G0e3zr7qoQu6t8Ydc5x90QAJxIkSAMiLjC1VRSKwzNPAlqxQuw1CTwiOGmNyjs22ioPuMSxPfrbRmIHki/qFMo7pKaTU6ahgWAcmlvB0+Xvco9EZ19MkZPEskHGXZnfhpLMvVKlR55QUieRdt4H3wG9iDyg38ogRqkm5T6g/KOKClMrKcw4YupSWbkn5d5VfpZ7HJLYG+ryk8Qya662jgqQkQsvNVByemFKupRYyJ9Nzc+qKSyxlGiGPTyx5HO9ml8rn4KqxjEEq5eXm8IP1B6Val5hmYS0w60Mu/g+6BGwkcYgaiadnS1RIK9zDw6o/Om+sIFIK9y/w6o/Om+sI0wdWD/DOtc59giRjBpvjGuH9p9giQB34/Oaq0dJ2dknqqhEbq/wAYlc5x90Q98eC9apA/aD1DCI3VvjDrnOPuiABOMxiMwBLwZ4dXVajRkss0inVRiUVlS04AHU3uSdCNOXbHDRKvR5WlmVmZOZbm1ElU5L5FLtwABQ09HFtjoRSKc64JmXqtUQtQzZ1S+ZR9KVRKbtU0UiuSzElVCbS+BZFK+Ny6h1hA5iVydaqKG6pTJKWdbTcNMICUka7Sk68PDF2qRW4jIvENacSfk7w5b7VxyLw3JpGYioOHhU6tlhPrUo9EeINLd+fJ6kr2QO1GpTNQLfZCxkaTkabQkJQ2OIAbI44vKy1IMSyGmXmFPI0SiXUXNtrlbhABOmxItFHF41WxJkgr3LvDuj85R0wKQV7l/hzSOcI6Y0wcuB1ZsXVs8cz7BEjGBdMWVri7JHQIkAWuOv8AG6R59XUMIfdVN90Ouc4+6IfGOTeu0kfrldUwht1T4w65zn2CABSMxiNtIAupSlMPYZm6mVL39l4NpSLZSDl4OPUxzqolVbZMwqnzKWxrn3sjSLukNF7A880g2WucQlJ5SURb4fYakcSmRcqM7NTiWyHQof8AC2C41NzHTHEpV+j5s9VLH1803t7JIBXpebZYbfeQ8hp0XbUoGyxyRumlz63kMJk31OrQFpQGySUnh8kE8hLmu4YXIN++yc4MnIhSrerU+qPSpM9s67Un25x2Vkqeylp1bN8ygn5IA5b7Yz6Cqyn+x24var8V82Ck1S5+VVkmZR5olJUM6LaDaY4YMq2tlzBcsuXdmXUCaISuZtn2G404IDbxPJBRdIvp8ryRbfdOjEFe5drjqkD9pR0wKQWblvh3R+cI6YmXHJgPXFdYuP8AuPYIxEwH4WVjnA6BEgC2xv8A4/SfOr6hhC7qnxhVznPsEPvGwvX6T5xfVMITdU+MKuc59ggAUjYHURrEgAidqkrKYaap0k6tcw86Hn15SkNkWsBy6DWPM4trBcQ52UErT8tLSQVf6jbX0xRE3jEe3kl6kVp8au1fO/uWNMq85S3XHZF8tqdFl96CDrfYYxTqxO055x2Vesp3RwKSFBflB2xXxIxSkuT28UJXa7lnPVufn5csTUxnazZgjIkAG1tLDQckVkSJGNt9zYxjFVFUSC3ct8O6PzhHTAlBbuWa47pHOEdMYehx4F8LKxzgcP8A6iMRnBGmLKvra76eoIkAW2NPCCj+dX1DCN3R6dNzePK45LsKcSJrKSOPKIeONPCGj+eWP6DADVEg4vxBcXHbE38mREOwewqe0lR+aLjrlsJV+aYdfl6TMuNNe7WlNwPx9EfRTLkn2scmm2ZXemlhoJCAT0QP1afmRMlyVSgNqSlGVKwnLY38o14r39AMc61EW0vUnizY5SqToR3c/VeCScI5LRszhqtPuJaZpz61qNglIBJh74bO+u9jpQ0ZhdySRfS1+WLau0udbpEwptcr72VKLKylWXjBy6R3PFUbvdnqM05VwfO83hSuyjxZmaY827/lNtRya6x4HDtW+YO/Z+MO2UmnXFh6eGdJcJyqOa9/JwX4Pxi7fmUssKcW03cjvE71qo3A009Hl5YY8EpR6nsMk4xn0x3PnU0CqjbJOesfjENCqY2ybg9X4w8alMGYaAcl95dSrhRl04jF5hxUp2E032O245kUpX/DClKIubfZENTJaf8AIphi8t9PB84dpKj80X9kEu5vITMpjmiqmGVNhUykAnhMPidVJCXG/SLSUuZklK2wNBbXZywtKXbuyw7b59ppwWiWLNHI2lwesmKUEmwuwR4WVfz6eoIkYwR4V1cfr09QRIsTLXG5CcRUUcbyuoYB6i0F4pxEq17VE/8AzRBtjk2xJQ/PL6phbYirLFNxhiBp555BVPqUAhF9MiBGNWqMatUFEhOIlC5kdYW04Mrjbh71YGwEcBHHG0++xPTCFSzLDICQA2ybjThMCjOMaSlsB5c4XB/1EDU8ljGy8aU4KG9TE4E21Cm7m/oEcEND0NffsjjjpGq+7YO6GzLy5Mwubbl5pBskO6BSSOA+uLSaqSH2VNOz8lvaxrkUnZ6/ZCzaxzIpWkqmZspBFwGo6XMf0raw/PoN798i9hH1lmaq1dFZYW7qTQVuS6FLLjilb2VZs1tbX26R0tLlpdCW0zkuoBWZIU6D31xrt14eT06wEDH0idk1OelqPRGP6TkCXXp8qvqUptpHqOolFNUeMmnc2mpUFNXRLzLiVsPIdXa3eKzADjPLGaS/JyuXf5pLCglSFd9lUnNcX1tfbAUvHMkrZNTfpa1jDWNqeHAXXptaQD3uQp+2OLW43qqt1R16RvTJpb2H0/O051ltKJ1o5Mxy5gAL20AuSdkBsi2UYvw2eOf9kVszjCmrSAw/OJ4VZ0XjbD1YYqWM8PIZecXlnQSFIKbaHj8kR02l+g3K7stlzPIkvQN8EK/vZWLbQ+nqiJGuBO+xbWT+0DoESOsiWuO/CWhefUP6YS+6J4dVs8Bmbj6KYce6y04xLytTZuFSbwXpxHTpt64UG6Q3bGU9Mp1anQ3NNHjQtAt9oPqgAZiRIkDSR4zTxaQAnQnh4o9o6JKlt1VzeVTIYdA7y6bhXJAHOaNPePY38Iz7xv43y1s2zjtraPKWd31HfDUfbBf2jUZ0zo0mSjJffLovky3tlvs4LwOzlMapTu8ImA+9a7lhYJ4h5YGHPEiRIGkgg3PfDqg88T0GB+Cbc2ZLuNKa8dG5RSpl1XAlCEknpHrgBnYCN8V1jh/tA6BGYzuUtrmHZqeIID76li/Fs9kSBgw67TGqrT3ZV9OZDiSkjjEJev4ZcZZRSa20+tiXuJKqS6c7jKSfe3EbVI4rbLw+o4p6Sl5hBS82FA8cAfNq8CTZ+B1SmPo41rW0folMaHAdW4ZulH+KP5Yd85h6mrWolgXB4I5Bh6m+JjAJnuFqw2zVL/m/9o1OCqok3E3SwQb/AAv/AGh09z1O8UfXE7nqd4s+uAsT/aDEe97321lMlrW7NHTaOY4JqxPwimEnW5nUw6u56nn5CvXE7nacB72r6UAJYYGrB2O0s/x7cTuFrPjaYP49uHSjD1PVe7avpRjtBIZrBCgP9UBYmmsCVIqBfm6Y0jhUmYLp9AQk3goo+G3GZNymUhLhVN2TO1J1ISpxu4O9to1yp4yTc2hjsUCnpVfeifKYIafTpWWRdpoA+SAOTC1GbpMg20hIGUW0iReDTZEjQf/Z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532" name="AutoShape 4" descr="data:image/jpeg;base64,/9j/4AAQSkZJRgABAQAAAQABAAD/2wCEAAkGBhQSEBUUExQVFRUUGBgYGBgYGBUaHhgYGhcYHxkfGhgZHCcfHR0jHB8eHy8gIycpLCwsGh4xNTAqNSYrLSkBCQoKDgwOGg8PGi8kHyQwLywsKSwwLCkpKiwsLCwsLCwsLCwpLCwsLCwsLCwsLCwsLCwsLCwsKSwsLCwsLCwsLP/AABEIAMIBAwMBIgACEQEDEQH/xAAcAAABBQEBAQAAAAAAAAAAAAAGAAMEBQcCAQj/xABNEAACAQIEBAMFAwYLBgUFAQABAhEAAwQSITEFBiJBE1FhBzJxgZEUQqEjUrHB0dIVFyQzVGJjkpOi8FNyc7LT4UOCg7PxJTVEZMI0/8QAFwEAAwEAAAAAAAAAAAAAAAAAAAECA//EAC4RAAICAQIEBQMEAwEAAAAAAAABAhEhEjEDQVFhcZGh4fATsdEiMoHBQkNSI//aAAwDAQACEQMRAD8A1lRXaivFFOKKBnqinBXiiuwKBHoroV4BXYFACFe0gK6AoAqL3M9hMR4DNFyUXUaEuCRH01+Iq3rLeZh/9aH/ABLH/tmtUikmU1R5Fe0ia9pkipUqVACpV4DXtACpUq8mgD2lSpUAcmvK8vXQok7V2KAODXhrsivIoAbIrginYpq3cDEgdjBoA5NcsKcK1yRQAyRXDCnLrARPevGWgCOwppxUhhTTigYxFKuopUAThXaiuVFc4t8qEzHaaAFisWqIxkSBoJG9e8Jus9pS8ZtQY20Jj8I1oTt45WJGe2s6brMfE61M4Zj8sFWDLtPfTyPeoUh0FoFJnA1JAHqa5w13OoYd5/AxQrzPzTaw7ddxFMkQdTAMaD1qm6ElZf4fG5r5APTB+ZlY1jymrKKAMDzHac5lvhi0yemBHYgiB9KK+C8Q8QRIIiQQZHb9tJMGgE5oT/6uD/aYf/katMxGIW2hd2CqokkmABWac1f/AHX/ANXC/wDK1EPtOss+CCKYzOJ1iQFYx9Y+lK6sp5opObvanhiot4a+pbOM5hgMmsgHKdZjyox4FzZh8WPyNwMY1XUH133rDMHwmVAyQJYk50mY06SdJgVecncFuWb/AIk6ZtI30mJjSlqrI9Jt9NvfA8yfQV1baQD5gUCcx82rYbqDMNZGwnMY+NW3RCQW4G+Mz77699fp/qKng1leF9oKOyjwis95G3ptrWi8FxguWwQSQQCJ33NJMGTbl3KKrl4koume48xoPjt/81W80cY8PSCerbYRA70Hvz+Gfw1tQ22aZ/CNdKTlkaRqlu4CJFek1Q8rcTF1JAIEkbzr6Vc4y7lQny/HXSqskr+M4zoIG4gwIJPyOg+dSMHj1IAkTHwP0P6qBn40+YwEGpMtMgfGaFr3tCu2sWoVAVzIDmDDWe3l+yk7RVG4V5FR+G4nxLSOPvCak1RJDxeOCeXz/wBa1Q2eJm27EfeO5G/yERr8arObuKEXSqESp3kHzkEUFcwcbxHhjIxGhJMLqPMfU1LKSNhwOOF0aRPpTt1wok1mfsp5qe/ea1cIJCtB2Okb0a834/wbAbTV41Mbq3f5UJ4E1kjcV4wGgKASp2Gp9ZMR8q9t8x6gHX0ykH9lAtzjNyWyvlBk6AGNu9BWM5xxIvh1cwDGsaiZG/rRnceD6FkESNjTTiovL+O8XC2nj3l7fGpj1SyhDBFe11XlAE1aqOccX4eEZoBE6g7RBP6qt1FD/P6zgmG8mP8AK1KWwGXcG4Abr5nMsrA6yB56+kV1d4dibN8XbdwMHzNoWA0GsztPp61c8u8ZVrp/JFZIJJMzCxHoNJ+dV+K46si2EcdpAkEy06bwZAp42Btmv8r4rxMLbf8AOBP1NYz7Wz4l+yRAlsRPrluQPwrYeTbBTBWlO6iD8Rp+qsm9pWEZmtFFzFXvnT1vv5VL3Q+YN4C6ysCMolYgen6xt8q2f2egeED/ALw/RWV4HhBChnBDQIHw3n51qXs6UiyAd5b9C1Qim5p/+5j/AI+E+mVqJef1nDx6XD9ENUnM9kfbS3f7Rgx/lar/AJ8WcHdjfw7kfMCo6jMZWwCDJ1JJ/wApoq5JwhcvJ0B0HxBjWhnC4JirmDrPY/mmjL2e2MrXFJJJIb4Sdvp+mqrArNQse6vwH6Kxz2kpma0NYMz/AIlytktDpHwFZXzdhg+WdhPy/KNH6aT3QIC7ljIVyltG+95TW18mn+TWv+Gv4E1l+K4aCyydF128tfnWk8kMPCVfJPX84+fypvcCNzGdW01F0EfRP9RWVc13JxIdZWWAMehjf5fhWkc2yWuDsLh/5FoRPA7YKXYPUYEjT5z5fCkmFBxyBfm3Hkz/ALauOdSRgL5BIIUGR6MKpOQiNYJIJJB8xlgfoNEvMOEN3CXkG7W2A+MaUwMsU9JE6kAkHWDAmZ+NBPMd0jEL1AxEmAJI229KNbC5StpoLRlbXuABJEfAUN8d5dZ7s9UhhprqYP6Iik2ikmbdyXfz4Gyf6oq7qo5VwvhYZEGygD/Kv66t6a2JZkXNdmMdiCTHUkD4qfwqg46jDDLDHvIHbU/hRzzrgFXEG5EZhBJGn3YobxHDQ9sSpAPofL012pMpblH7ImK8VA7Mr/8ALWn+0+1mwHwu2j/mj9dDPIvClTEWmVYh99ZIZGHftpWgcz4YPhXBE+6Y+DChCe5kWQageRE+ei/pFBHGcA6H4HTfzrQrGFJuKijXbXSPiaax/Dyt4qVBgkdiJU699tapyVCSYd+z9yeH2ZEED/v+ur9hUPl3D5bOWBAOkbRlXapz0lsA1FKvaVMCWKpecgPspzAkZlmPmKt7t0IrMdlBJ76ASdKG+N8eF601pLLOtxCJZ1QgnbQg7GDSYABwh7YukSSGkA6LB7QW0/8AmvMLkziSYny8t6Ys8kYw6k21kfnzv8RvUu17PsYXBF5FAiYJn17bmkkU2a9y7cDYZCDIOYg/+Y1l/MTW2v3FynNbuXc2qiYd2ESddBsKPeE4p7OHS0EUsqnUtAzEknQCYk/ShDjPIeJxV9r2exbL6sqh2BPn1dz3oaslOnZTX8TbKIT06ZiQVOhMAZQSfloRqYijrkS/bJKo+YrmntpoBp5UMn2R3WBnEoJEE5TtRLyhyPcwOYi8twkQCysAvyB1+tOht2Ncyj+UOfK9hD+DVbc8YhVsqHWVclSZgAxIM/KuOJcqXL103DeCglCUCSCbfumSZqTx7l98Xa8O5dCroTltjUjvLEkfLzNLIjN7N+0oZSyxE/fI3gwQN4G50qVy9xC1bvKRqJGUBpOp31g1fj2T29AcRdK9xC/6FS8H7MLFu4r+JcYrtmykfop0AYW/dHwFZVx7ioL+GygMjOp7xDGPn/2rUPBb/aH6L+yh/G+z7C3rjXLniMzmSc/f4RQ1YJme43i6kAASANyF2n0OvofgIo59n/EheRoWMoAnz8/pTo9m+BjVCY/rn9VT+GcOwuFQpauLbWZI8Rd/ixmlSsd2DPOnEfCvXEYDqysnrKgEntErH7aE8TxkZAF3BMksIBPcCdDFabxHD4G8VN+5acj3c11fPtqO9Rm4NwtRr9nA9bi/vUUgso/Z1xw3LxtQsBSdI0Ovlp50f41iLTkCSFYgeZgwKoOHPwy058C5hkcjXJdWY9YbanW5uwH9LtH4Xp/Q1NYEZXjuMM9wuW3kkIAsnTvvofOot/i5zlzm1JaCx9NJM6xoPWtNHGODk6NhST5AH9Ary/xrg6e99nH/AKR/cqaKssOQcQ74JWckkk6nuNI+m3yojoSu84cMtBQbiKCJUC3c29AE2ptPaBwwmFfN8LF86/4dNNImmVntL4i1q4gkBXAI3BJBhtfhHY0B3eLHJkYNMyD1mNG+XcGfQVpp504e1xkhiye8Dh7oy+rFkAA+NNpzhgDED3pynwSAxG4BIg1LlEpWBPJOPZuIWFUnKDJEtEBIJMn4n09NK1nirBrFxVZQxQ5dR70afjQnZ56wNwstu3cZlBOUWNWggEKCeognYa1C4h7R8BauG2UdmGhCW0YBvLMGiR3gmKFJJ0JrmBt7GuxnKzQdZJA+mn6aiYrEvJPhATmgQ7QGGhBkkEdvLzo2/jJwxbILF/NIEeEm52+/Xt/2g2EmbN7pgNCW9Cex/KUWVdFpyFxQfZT4jBerTO0GIHZjMD/W1FIcESCCDsR3oAsc72rhhMPfLGQB4azI3EBjqBr8KMOX7zPh1ZlZCS8KwykDOYBHwpxlyJceZNNKvYpVYh+5bzKVP3gR9RFZ3x5sTh8QUC2mVupPzmWT7xbpB0J8oFaOKF+duH52sEHKWY2p7DOCBPpLa+k1lxNvIqG4GX+Z8WhcjwyEAMC0MwYzCnqI8tRIM/KmeKcw8TW7FuAChuAnDrok9yT6DTzqD9jxPjtgWZPExNxRcJllBzBjB9Bp32qVwXFYi7eKKGvv4eS2oLDKMymbjFo8MRswjq84kjYNUU9z2kcQBg3wsbxZsDbfdDRDheNcRfP/ACt1GuSbdhe4ALfk9j2g66bUEcWw38quWzH84ynJqJn7pG/pRDgbpcNazAutnRey+GUMmNtBH+jU8WTjG0OEbCTC8wYo3L1m5iXYJAz2yBdB6TKgIUIIOx/CCaiPj+IX1uYg4t8NZITJbVwW6hKqDBLPGrHaTppTXCeCtexTWMHcIVAc13Mxkj32kzIZulZnSPWjfk3gIVmF4S9koFVpJRgD1bQZEQe0doppZCuplnGeKcRw5u27mLxIuIbG955AuqWg5YE7dtKK8VwnF2Wy3cbis0aKLzOGJGnUwBH7AaqvabZ/l+JP5z4P/kIrQuZsOt2/hEzFTcIUldGy5XOh7TB17Vc1hUSndgHdu3hbvubt5xY6SVuXM2cQH6pCxm0EDcHU7VKTguLYWla54d2+QCHZjkUwZmTmYrsNuoyAQKl80ctHCNbVXbwXZEG+pN0nKwnrOpMnzo9xXLNt7tq4xM2kK6SJ6SoO8aAncHttSURuWDKMWLqO6C/eJQsoIdlOhI2WNfSpGJshEd0Ny6FRgniuz5rjQATmkEA7QBMyNAJax4zX70HOC9yGBHUCTBEaa76Vf2OUL+NC3stuwC0rL+IckACMo0gDYnckaUPhq7SJUm92VljC5vs6kBQitmdRlN4lLRkOo+6WOs7j5VFxXBlvXB0LcNpSXe4Om4VAMAjfQyxPkO5rQ+G8gWbJLAk3CmUORqDIJMTG4AgRpprJNRrvAbSOtm0seM2VtSZUAG8xkmJUZNNJday4sHhrcuMgSu4cWmK2QMOCT1WlVICe+xuNLBTAAykaNPVE0wz3LmHutdvsMxzWzed2CqHK9KuSCWAmD5jUUSc0YSLzBYDO6oARoRcIAMR/WI+KDyrzkrhSYmxeF0kkNoDByMVBDAH7wI7+XrT4cax6hLqCvFODAOilpBElVyqtxlbUsgBZwFEwSV1nTqrxsKS1oDu4G4ECDqJBGg9KvMTwG/gLpP5Nluq6F9BKkbFdwdZESJNP8Bw6/arKmCCWUjtDWnBFbRjSaIbygdxwt2xdI1bKLJVdMz3WJ08iBHwCnc7d2MRbm0qFMqIUcOrOR2gEMCAR3M+caUVcb5UBvJZsZLOHXquGQMrNmk9R6jl0A2EnzNXPEOTcJcsgjoFtIV0PugayfzvMzvJ761DheCk6ATg4uPeuNYw4bOwQ3CbcjKohFD5coAjT13q3HBGzEYjDuLrkC3ma29tpI0K6j8Q3rGtSMJxHFWrRsfZmuKCAly4PBBZm0hSZjWQfjMbV3ibePvLmvXLCpYdQwQMWnQGSdhDbg1hLh6bfl8z5l6rwUHHcJ4Ei5p4TdKSDLQBbAmJAJJE9v93Sla7bU2VVS3g92zZQ5OoVmAzzBOYCNflRxiOWvGsPce9cuXEkXQQoaFaRBy7qswTmkHYbVa4DlDAJYa4ELK6HM7M5YrudJABkdgNq0hDdCbABMILoueBbfMRdLAAhg0CGsgn3te35voaz7whmX83p3HbTtW88t8uHDYhjcKsLikWWE+6DrPYMViYBnLodxWOXcH4RLsJVGCgaamO/kIFbJYMwgxFy3nt9PT4hutH3MoIQAeYB0U+pO2rC3FZLji29wPOdIQkCQVMaSPPUwdNNJe4Zwa9j3DaJaME6gBFJPU8wWOh6R6TvRXc5CtWcPcvJeZiqlrTQoAXeD5lp1OgOxFYyjJ/tNFS3JPAeGflrYQOLMC+jkA5jlVShYayNBrBhTvJowah3k3ioazbtFPDbIGVdwUbqBU+Wpj6bg0RGtYO1ZEsOjilXlKrESRQb7Q+MhFtoQyw6vnIGUkEEAGe2syOw86MloV5n5ntWMXYt3V0GVs0EgZ300AO3hn+9UyVocdwB5t4omIxbXVJQMBlkQckAHbue5HYjep2D5msWMFibNpXtXrnSXXMQMo7liTr1evVud6ueUeI2LUXrjBbniYjN5lAgA076pA9Zqp4zhftNqbcMRfvgiQDBtJE+Wx+lTVJsfYCcPYtoC4uHMXKjTUCJMQZzESJH53nWgcocQsWsGbaYV2e6oLXFW4c5Hc6EgAiQo0+prOLXDjk8YRlS4F3E6iRp5aVsnJvEgnD3KdRSwbgBGWYtj1OmYEb7R51WGmIquFczfY7Gazg3GZvyjwwVyGMQ5UiIkQI11FO2/aKPtBveEoDIFYG6o21kaH4a15h+NG9YtWxZJ8DEW3fQFRbUbmCfPWiqxxi1/CJw6oQfDiQoCmAH/Q0UqvmPYzPjWNTEu1x2GUvbYywAkGQAwWO4HrrVsnNTnELe8NC9oOo6hBPuglS6kELK6aanSaGLvFTeR8wNxybLPm0zObrDZdoygaemnatb5K4g1+w63UANq4U11kEBhoRpoY77UU7oXKwdx/PN58jeEqFW0Ae2Z0kmS0CCO/n3qLxLnK5kC3SevUhTqdx71sERoNJ3I9a09LKjZQPgBQ9w65/LmdgyC8pRJgZijE+e+WT8KHG8WClT2M6xOJQXGy21InTVxI+RH0irDBc7PhkKJkAGuWT38s4/WKY40P5Zd0j8o4079R1+Joy9n383dH9YfoNL6fcpTXQqeE+0O4+QZPEe6WABZFy5Y1kaR1fHSoOI43eTFZUdbTQQSeuJJZgoU5j1aaAe6NdKusfiAMcU8K3DZ1VgiAqQmYmdTJAI7bjyoNv4vKM1t3TRCCDGu3pOm3zrJTtuPQvRlUWl3iV67dQObdx86qrEug9x292SwIIgeZM0wvMGKsjJZtqJGZx4i++WYHUROgFdvjWe9YuXC+Y3bTHVY6rRIgbgaianfwUDeuXLk5cl42lVsmZkJbKxUZtYJ6SJitHBXghOS3RBw2Ixl0gXGRPzQCH28oAI+vbYV7xGxetiS+YkqJIYxLr2kn6eVSOG/wD+hWAyh1YZeowVYieok6iDV3xyyk2muKjKtxSc2oge9p3MTp5xoaqMI03QpOV0BjNdYQbpj0tlQPixuKT86ePGryobQvhbSBc4hTJkzH5SQNBtOxotwC+Hj1PhKlq9mRdF7E5dAIXURp50PcbsXDcNwQgvXGcaZoa3nKlhsYH1rNRpOi27qyrwt2+LjfzkRcCgW2gDqAM66Dz0H1r1+L3jmzXsQc3vDLAbQDVApBMAaxOgoi4RiLuRs9xbmXNZ006XkjuRoTt5DtU/hHNd18Li2a2oa1BADb+IzTJnSDNUlaJvIJ2uIYhllPthZ84Pho8t7up00GsCBH0pfysbDFLbUoGz5RaVsqTnGXSDvtBNWHLXHbt3iVosxXPmQ29CAosqBBnzXN8SaXKb/kb4JLqpw7sN4jMpPUB5A/KjcpqgfOLvFUF03go2YG+YE/cJtld+4OvnUXG4myLWrXSoYHUkksQfMDTQ1qvLOOFzCXwhhUe4qyNACoJ+OpPesi5sQt47GZW4J1B1Bug6j1NOkSnZIsHxFVltXD06dVycoZhJCrEbHMSB61MxVzEGy2QXjbtsSSSfCGoBgjQtqAB2mnOQ2VpQFyXwl9WVmJVhkEaQIE+pIqbwTH2/sV8Fcttr+HzgaaMuu5MyUA1NQre/f5uVhEjgmCxQtYG419JMBFZgMq6yp6J6oyz1antWkNWP8bxC+Bhriai295VIJ0yXbdxdjHc1rueQD561rHoRLqc17XJpVRBLFZv7T8Hd+0W3VMyOttAQJOZXcnQajRhr61pNCfO3HLmHeyyWs2vSd5YsnTlGvYfHNptUy2yVF0wEt4Uu1sC0XabsECdRcvmAMuu479/WoX8LujXgtsE5izLlEKqIVLERA1eNtzVvgObLuFgC246rjD8mTGfKHBGuoK6fH1qHdktidEAug+J1KzkWz4kBSZWWBYnQdIFZui7BVMW3gtbCrlZ1OwzaBtm3A0HetF5As3b1u4MgVEwl22r9Qlrhkb6aAA6fnDzFB+Cw6C2x8Jn61H3/AM14jLrvP+ooj4TzLiLWRLYZVuQGBRiRrkgZtQAoA18qepWTTLPlzC4m2rmWXxbiWgTrnzroQTrA0+tE+G4XdHFmcgG2EkN0z/Nqg9dWU6elAr82X1hOnLbcMk5JDIYXWddAP106efsTmLZ0DEAT0nQEkbHzP40a10HpbyUXM/DHwt7E2j4cIbGU21KZg97MJBJ6gG3rUfZzw25as3TcAi5czIZklcoAJ8j6VnmP4k99s7pbuM4XNIBnI2g1B9O2/wAKnXeN30ZwC5tA3AsOoUjqCgdE7xBDU/qCUWlRsdBSJcXiaI138jaFy6M5GgIyhQTH5/0Wge7zC4tln8QlSgym8ZYnMDGVVyz5CfnTN7iROUHDu0BhHi3IBLAzmBknTbbXSk5lKDexccYwzNirrKCwLsQV6tCTGooq5Dbw0uB+iSsZtJ97zrPsRmLe4Bou+Yx0qfI/Dems7Bp8C23qWZT8B3A9RVOTSslRTdB1xTh7LxEXVYPbIdycw6JtlAsTJJPltVRgOUftWdbd4WygWZTMIYtEQw16TVPheMlFEoAysxCS7gqVA1Px/R9eb2JuPc/JmDlWTAOpExqwncd/Ssbzqo0zsXHHLQtYjwgFPhPh1z5RmbpRQWPzqZguG3MRjvDFwi0oxJIKgxICAb/2ub/yx3mqBRfUNmEs2XK2VdDnXtnOkTrpFc4vit22Vys2c5gcqzoSNZnQabzuBVKWbJ08i5wSrYv27YbObYfNpGUm5oN94Gb5irbjtw3AiowUuyjOcsKpmSQd9O0j46UI3cU4vTIylVglQXLQufzAE6d9hSPEnytLDRHIlVUSFJEny2E+U1aeCZbhfxPD+HjrS5yR49sqpJ0DHM25jz+VQeYeHlMYqkt4AJJiekXCqt5zGdo07j0oX+33mRnZwz5gUcHNEK2ufSO40864xPGiwRFdrjqCHKI7ayjax67+o+FTqRVPAXcL5bNlmZmDqzXisDbw0IWT3JPVI02qRw/li4q4xDcT8uFVPe0JLOk6eTAfI0L2rWLIW41u7bskqoJAAg5VJjOYBM9topvA4q6UuNcuNmyjKhAQkmYIbOy9huBE/OqvsJJ8gm5a5bQYnDOLytcRXuXMpLSTIUEk9JysO33T8auuA8u27VzGC2YzwmTsoykg7kmcxGvlWZ4bieIgKrRdNwKMr24MqR723vECpGHvYq86Jb8VnZZZQ9skwzHdmAPTHepUuxcoS5mjcFxtqzgFD5NAxZJUk5rjTKz3Bk+k1m2N4cD4qhSyMdPjB9fP9AroK4vt4iusQG0EK8Ho0Pbc/pNUzXWy3A3aJhj5g7ka0pvUtIQuLsKeQMPaw94XLzeEbdsqNZBLZQZgHy02qbj1wn2bFi1lDPeVgJaXRGWCAewltaEOHYO7iEyWltkWVe62djoq5ZiFkneNt96jcQuAlWBGcrAX3lA1J9Z76+W9NOlQquQU3Wwr4C3YZ810XWYgQCodmB1gg9OU/TyitItoAigGQAAD5gDSsVx/D/CvQA03LauYZBHiJJHynStJ5E4w1/CdYg2m8PeZVVXLJkyY3NapUZN8ghpV5SpiJs1kvM/NmJa/dU+FGHvMLfSPu3NJkmT0qa1iaxHma3aXH4zM7D8qSQEnUmdyfWi0t188g06udev9obxOOa6iFys3LmdzqJzxmErsCUO0Rm+FWnBOE27mHxl/PdV7JIRAwKZWGWDnBYwdT1dxVBexSlECqenIZI3zXmC7aTAoy5StO2GxwYwtpCqiPvFmeST3EARWfPzNHiJn7cRZ7ZDO7LmTudOm7Gk9/Kp9qx4duzdQ6FAADGhZyHiPVCR3iJqkwlyLV3b/AMM6gHuw7/729Xi3GGEsTb2gjMNCCbnUBpp66661PEWMFcGtWQt5Hs2L63LVzD2GNu7ZOc20LMHvZWDEiT8SZ6qocbwm0MwhR+UYQLR2k6SdPwq69n+KzYi/oq6WDCqFGmJt/tqs4pxEZri+Egi4+ozTo7DuTWnJA61vdeDoXNvCv4PxWTDSVCgdeXQmCfdUDQFdY7+lQL929dukXIjK8RvOQmTGm/lV57VcTk4gkgOhtB8rTGYlVnpIOwFM8vEX8aiLatpK3PdDd7Lge8x7kVi+FFu6V9eZrHif+e788eRd82cMw2Gw9s23vqWVXzG7ebp0mJfQme0aGueB8DtOrNea8x8ZEEYh9mGvu3T+majc6Ym5/BuHZQcosvaciYDKQqgwYkwd6vuUrL3LVxrhf+eslWM69WVoJHae2xqqbla2+5i3UaBLmK4LOKu2kLqttso63OyiJJOpipXLuBt3zeN4uclrMv5W6sNnj7rCSZqJz8WXiF8ZtCRpI2ygx6azofj3qx5CtPN8rMCyTI81dWiYgEgH8a2awZReSx5j4Rawt9BZnI6CQ1x7n3jqA7k7eWlVXMiBU6OmUBkafH0q/wCd7Trcw56sothSRJXMD57Tr8YNUvMRm0NBqh1+vesWqbLvYZ4jy54WL8JbmcAoZbQkMAdVQgHfygxXB5ZHiNduWnKgrFy34ZVWCKRmBUsBqJOg1MEnSrfEcTdsYiA9L27JI072VJq6xOM8Ph+MbyIX62rQP6aTS10y9Tq0C/GbK+Lbhlkhh7wPdd4UbVVXbUErLSM0MgkHKCDEwD8DXc3i4uG2wRFkt0lVZtVB9dJ2imVJdsoJ6iyypCnqDbbAVXD4agtMdiJybdsl8U4QEt3Ict0o0+GRq9tXEhbgX73YVe4nh1sYOxbtrlCXLg8yxZQxJKlZMHUmqX2kcJa3iGIU5GW0EO5OVFUbDeRRLxnl97mCUoJy3XuOGIEKEy6aDYAab1muDWrLz6eGDV8S9LwS7axwZQBswH0v/E/prOcLghcUQ11StoaWx4giNzqMp9K0W1iUwnDRYxDItw5hkDBozXCVmNtwazPFYs3AM5JKWyBCkwqCT7o339auSbjpT6dL9UyI72yRZS4MKItKVXMuciDox1OvvVectE/bsMc6EO0lQwJnK3YAZaFeFYd7iBLdp2ZnygACTIdpyzIAVTuBtRfy9y1ftcStDwyVssS7SsBSHCHf7wEwJidaas0clXL54jvHbot3LzMJzYpt84gZBqMpBMRtQPi76FcQQpJkQRmAG2sNJPbv3rQubOH+M2IVXRTbuW3hmAkEXA8TuQIMd/nWY4zhl0I+ZNYBASXGpT7wETBOnx8jWeiKlr5+PfoJSemgm9nzqPHaWLHCYiRsOnLsfPSqTHY4XDbENp5uW+6RoI8z51b+zTDs91rblkV7OIt9QIgstqIB76k/Wq29wG6uJWzAa5ooVWBkzJg+7AUTM05wi6l0eAhNq1ZT3T+VOkaep7b61pnsgP8AJbw/tv8A+FoEXlu+4a+qTazFc+ZfeHaJnfTatC9l/Cb2HsXhettbzuGUNGoy76GrW4uI8BpSpCva1MB8Gsq9ofLPh4i5iBcEXuoq2kNoNDtl0mSdPxrUlNAHtF5gbxDhvAzqFW5m6t2zCIA0jepksFQTbwBeCujDtZutBJZGykrBW27nTz3G1FOH5vtzigluBipJEnRiCJECIgknzNCvG+Ii/fZkDIjAsiDQIQqkqMugkBhp6UecH5Twn8GjEeFmu+C1wOz3GOYBiCAWjt5UldYG8bme4LhVnIQ1y51Zc0W40DAiNzuBuKs+F4lLLW56rQS4mS4CZDSJLAQIJzQNp+dB6XiFuCfuL/7luiLhmHttw208IpF64pLkQcwBOoWRsPx1pKLe7G5RWyfn7F3g+MLg7l5VVCzMsNLaKMjBQoOWJAM1GxXGLbXs/wBmUqSWYAXSHJ3MZunU9jHpXPDrw+15Zs3BcVs4ylyMqlgZYaHpj4TVjzXcROKGyuGseGLtlRCW16XW2W0C67neialHZ387tF8NKe6afj+Eyr5y4l9uZbhcWXylAXAQAAqZ6m7bb65hXvD+IJhcarqTnXLABEdVsCcsywMzrET3ivfahgUwXErYw1lArYcEpupJuuCYM9gPpXXKXMN7+EFzKtpGRw5EdQ8JoBgbSB9BUNz1JV/JUYJwcs+HuWmH5wgNl9zMt0IQpA6okAvt1H5wZ0qZh/aGRby5Hyl5GVAerOHmQ+0/piry0ll8TdW5lZbty2RIGgCPrJ2ksB9a4vYXCuhV8PbBzk62wp6robyDaWyRPpVK63M3pvb55AJzLjFuYl7lwOrXAjEFVESoGxf089PWpXLPG3tZ1seKTcgZVQMW307ioPPA8HFuloMltRCDO5lRI7mRqCI9J71G5dU3r6Kz3Y6ycjQTCkwJBA2/Gqepr39hRUb39PcM7/HMQ+GW3es38pa0qA2spIJGXKxEGNNTOhqruYK7fxVvDBr5DMQ+RLZyJ4zKSzBd1Gk7HLPcVYcV4EmHw9i4XukvmZg1xSAbakwCVUwfmdo2qnbjZ08HPbZ8q51Y6Av3iJ1M61NO8labVx+eocczYd7T4e3YFhgiqpLx4i5RCkx1MCPKNqEeM8SxGV7GRWFy7GVWkswKKBBEqC2gnf4VM4xwm5Yx9q2+JuXS2WXMAgEPAG/dd6YxPAbi4hLiXlz3cRlQsrEhlvuisxzQ0Fc2gA9DUtpz2zX3Eo0tyTiMPi7GHdHw6i3+TLsbikhwTAGX3t9dO/ah1cYPEY5A385AnQ6N6d/j3oo4oMUReS7iA62yniKbZXOTcCgo3lMUM3LBOJe3bWGBeBoxGhMnWNBrpV32E0uoa4zGcUa6jHDW0cEZFF1SDJYdW8RPn/3hcR4vxG3ZvC7bsqstnAeSJM9I31LdhppUy9ymWvravYy85YA5wYMdUCGzAA+cnaqfifK1i0L/AF3WNtlC5n1hjDHYA7CDoBSblRSjG/b3OMJwrE2iHZMGWLTme8rssgzA2Gm0DeN6YGLu5WJGCCNaBABAfTNkERIYn3hvG9FHFOR8FZw3jLackZG1vXDAkE/ejas4u4LDvdIRSBmfqkEAAHuRMRRTRUYxnbyXdnjF6yPERsP4niaMs5VB0YtKAwRMZZ0Owmm8ZzTi3RnW6mZiBcZQwDLDZMsANAGm2s96rMaECEBRp/W028qj4S+oswVnRZ107/ditHFf9L1/BjH6q/1v0/J2jXWuoetgCklbV5hJAJMgZe86/Paqk3Si3A/S2Ub23BALp+dr5H6VrHIfEgvDbv8AZiY9GQAfLMCPlQPz7+Vv3LmcZDhrRXUNIAWQCDp1KfrNZqCS3+eRprd7ff8AJS8Nu3byC1hw9xy5hVA2Cb9TennVgMO9u6q4m5fwz5YYhBMENqMpEzoImI11kinfZZbUYq04Yz4rJGXzs3Nc0/h6Vde0G+zYoBk0FwBen3pRREnQ7fKhRSyw1N4VFPwlLBtEtibvjIzstk/zZMwIJ0kgan4Vp3Kt8Ng7WW54mVcpaI6h7wiOx0rFeK2FF6FWAGGWGB7D743rRvZKwGEuqPu3m7zuq01+75+Rzj+m+fzt/YdZqVNzXtaGA+GrJPaew+3vmZh+QtaATPU/9YVrCmgL2n8GtMFvQwutCEwxUqNQDGgOp7SRPlUy2L4ctMrM/wATi8iWLY3zq3aI0bU/7s/631vlvFBuEMB/4du8h+QYj/KRWVW8cFNhybY8KVEqGLQBEhunY9/Iaa0RYTnPW6ltkAxBJdTlgZhBygTBjsCZ0pJ0qHJXZnyWSFedIRf/AHLdE2BeODobgaPtBAy5QYymO2uv6PSoY8JgxyKTCyfFfXUeS+YFeuxOGFpcqKxZ1QNmhwSASSNiN5PYetLVjYI4aaZYcFxFs4zpDDou6swOvgvAgCN6Iebr7nir5dU8Sw0hVP3bYPXE6RG+lCbWRh7s5wTtJYKqgqATO7SSRp2iur/FzmhbltV8/Eff4K2lQ5NYSNW9T1Nl/wC2iDxCwwII8ADQ/wBq/lVJw7FI2KH5MLCsxYNckZUJ3kxO228VDxTteQ5ris4ACwJ2MwWZSY+dO2uHFMWgYo4hSRlOgCrnZTESGJg7CRTy8kqSS0hVw3BF7W6LcBtwrtpq7l+oGMwABkzOlXXFOFp4qm1csquZywcoSAbropVWBnpIPbQA95oPscQQKS9m0QqAlij9QDSYLK0CZOm8beXb4/CELNmCSQEAumSQp0Gnp6a1mm0tgw2M87YJ7mOu+EEdM2jqwAbMM+7NEjNl0PaveU7Rs4m0bzItsMc48W2ZWI1VW13rjEHCLdDFAysqMFjRVI7zJ9TvTw5hw6khLVoLp1EqoJ7aC0Sd/lTfE4myXzzEox3b+eQbcexuGfC4dEZWFtXzAa5Zsnue+b8aBvFsEIU8UtmEZskaMPzacfiK3bYhbIzOiKBbckl1eI6RJ3gxprVZi8MbWRVZfElpWGOTK4BJkREnvv2mqUm/3IpS0pqLZo3Nr5uKWGVsyBbckGQOt5kjQaU3evnNhSHIC4y49xf6n2gsjEdhDEz5RVHZdxdQW2xV63rM4VbYnyzBSFEdyai8QxzDMHLBhcgJ4aOwUgmAAmvbXXbTes/1qd4yvsL9LVBlzXZtNbxly3dztcS2q2wZ1FxWJXvM9h5VnGAxRsYouyXCAX7lSZn7xBqzu8XuAgL4kiM+axGTqYDPFvpM6BTG3rXVviytcKll8MmC2V16juJ2mZ71bnNckTUeoZ8WwrlcEQFL27dpSuZSQ2a3MGY0iZ9NPWJzJwhrl694QzKVusYcaFcpIidSSdI2g0L/AMLWmUsQ+Vdc2W6qtETlJTXcbSdfnS+0jRvCxMuQFXJdBMhiMs25YQCSQI2pOcn/AI+vsUlFczQ8Zx/DYnC+DYvAPlQhVmVGZRGo7TEb/prOxwXFpcyKtxszG5IVshUjV4JIiDEk1xi8cgaHs37RXU+IWt9p2YDfttSS6VgmzcW2ZCu+YB+qOiWhvlRrk916jpLZlfi+K3cuVlt5hufDQGRodQKZwnE7htFMtuIABNtZ/vRNWB4JiXtM5wjjNlyN4KgEkgDpdiSTPp+2BjsOEtEOLi3MyhvybKdm0hYKnp2A7eVX/BOA45EtE4e9na2i3LYVZZJzK9zUqwjuN58u1A3NIe2IzqWfDoLgT3ZLHQEeQjSBGo7a9jELb8NcrTkBhyw7neY8jvFeDiXUxZoQhgpHhjafQ7HufpvRre1CrmRfZxicmMs53yotzMZMD+au6mfhRVz9hfHxanDZrpNsXD4fVsSsgL31We+1Cb48qIcqXOo6Ubz7BSdjUyxxO4p/JghzIIVXzFdJ0CyBI/AUauwJUR8NwC9eusLdtibaBiIO+gIM7HfQ+Ro89mGDuW7V7OhVXcMhOzCCCR6aUJYXGYm0zG0Lyl0618NiSvmQRI30PrWicmO/2NM6lYzBQQQcuYxIOxqo7hJui9mlXE0q0Mx9TUXjPB0xNo230G4PkYIBjvudDUhTQJ7S+ePspSzbZs7KS4GnSwhdfkTprHxoewA3xfC4W141trjs6tFt0IKEkCQw3BHoT8+8FVss9zw0uK4RPDBctkuA9ebsQe0+lUR42htnMJdmkGT+Pme3zru/xu3nRlTUKufXc+hGv1rKmUeYdpsX4nMsH5TB+mlWfBVtsAXUFZuIM0kK3hMy/wCcAfOqW3xCyGudMKwMa6+k03/CFsWYy9Wedzrof0bfOk1ZSZoeLxGAGDQW7b/aiizcIchWMB5lu6g7Axm7bAn/AIx8MLcW8KzwAD0ADaNek/jWLYbiiF1DKVXYgM2v7K64jxpnAXOxtr7qmYX4Lt84mineB3Ggx5g40uJY5cHbRCsZUASTMgtlGp9QRTnLQe3aORGts65LjeBMrpIa6zzGgJ6dIoGwPF2tzlMZlKmQDoRHcHWpfC+LG2w63yk6qC6yCdRTlGVYJTiGxwt8YMIWKh1DkaCW6yhLBpA6iPMxOkCphwV63eM3AHuLcDQL1wMCV/MBOYwxzagedCVnm3K9xM9424bKDceFIkqQJj9lSbfPjlGY3bjXFgK5ynoJ1EMp+PyrB8KdF/URzxuy1u8QEbVR7qtqRIMyAwkjvrrV37OeLXEe5ctWhcIWCsxoSpkayYyiqrEc7nKjKy5iJebdvXXSPyenyrq/zbZS462rVnJOk2ULERrmYJrr33rSGuqaIlV2EODw73MX4hzLcdrrKCAArP8Afg/7NS5A8wu1QxirVp5tLoLqMr/edbROUF+ytJOsToap7nNiXrFxLjKBlEZFFvuAZyIC0gkRrvVSMdZCgCRrv1Sfw/1pUw4ErbbKfFXQ1d/amHUr4SSfJ5MTrCgGTG2tD2PxFrxr7ogZn8NluZWJXw3DOdFLAEaHbSJOlDfC+M2QxzsxWGIUzMhTliR59qkcN4xaw9m4Ldxg5ZYPXAmc0qy6zA1iqnGfLcSlHoWKY9nW+Etsy4lluXHCMcoEwGY7ANmOokzVbi+D3LgSLbAn3YDDUEyQI1B8xTuN5rDWkAuXAerxCCy5vzRlUAaCe3eouI4taOIVwDkUJmHUZkQ2p8529KFGWBOSLS/hnFtUYFVtsHQEMDmJSZ6pOiDSe1TMXzdiDdt3Ljq1y1m8M5csFlIOgBGxifWhfCcWs+JdzAhSLhVRIAMEgb1H/h9DZYMuZyVKvDSvnAzd9KX055yVrXQKMC1w4hbz2BiGBkeIWKkkanwyO3bqJ850iy41zK9/E4fxbGVMO/iZQIDHMDEsdNh20+egFxDjoe3byqQ4LZnO7iFC7t8aq7nEPMEn41pHhNKrJlxL5G5P7S7Kr/NNp/WSPrQpxPmy07X2KkeObb2mBByXLRb9vbzrOG4lI0Uj6frqWOOA2CuWXzDUx7v/AM6fOrkmSmg/5v5qs4sLba1cUlrZuTpnUKTEg/1iAT2PahbmC5buMWsJkQMCEygZRrAUDsJ+kVU4/mRWFkLajwx1aDq10/AUr3Nq/aVuiyMoCyhAjRYOvrv6zUuLbsakqokcKe5Yxi4hAW9495BKMII7ROnw+NEPLvGVwmIV2zNKdQAg5mBJAzHUAwJ7waCsNzGVNwlVIuBx7qyszqv1qMOYHFjw9JzAhoEwJkfWKNLDUavwPm03sf4t1PBU2jbJ6iAcwKlmiBOu/lR6HkSDPrXzXY5iuLv1T20H6q0r2Xc2+LcuWGGXMPETykABgB8IPyNWrW4nk0ktSpkvXtMRJDV88e0C+z8TxWYkxcKj4KAFH0Ar6CDUOcb9nuExV3xXUq594plGY+bSpk+tIDAMte5K25vY9gz966Pmn7lNn2MYT/a3h/c/dot9B4MUK0stbX/Ephv9td+ifsrz+JDDf7e7/dWjPQRigTXervgHBjiryWFZVdzCli0ZuwOVSRPwrUR7DcP/AEi5/cX96rflj2WWcJfW74r3MplVKhRmgwTBMxJj40ZDBkOC5Rd71y34iA2s2ac33ZmIHpXWE5WvXXKW4cqHY6gaW4zat6dq3fH8j4W9da6VdLj+8bbsmbSDIGh0+tS+D8p4XDT4VoAsCGZizMQdxLEwD5CKMhg+YhYHma6FmTua2riPsSsPdZrV5rSEyEyZsvoGLzHxqOfYTb/pTf4Q/fp32FXcyNEgbmuTbkzJ+ta9/EUn9Lb/AAh/1K5/iHX+lt/hD/qUauwUZPawqnz+tO/ZFkDX6jz17Vqf8RI7Yxv8Ef8AUr0ewz/906f2I/6lFjVVkyy5bVSMpP8AeH6hXYhTpJ18/wDtWoL7ClH/AOY3+Cv/AFKQ9ha/0xv8Ff8AqUJg6exl2Yd5+E05bUZTH3v1GtM/iLX+mN/gr+/XQ9hqxH225H/CX9+hsI0tzLXwoAnWufs4ImdY8/01qh9h6d8Zcj/hJ+9Xn8R1vX+WXdf7NP3qMjuPQyR9j6UYcveyy7jcOt+3fshWkEEXJUgwQdN/+1FX8R9n+lXf8O3+2jPlnl1MDh/BtszjMzFmiSW32AFMgzRvYjiADGIsk9hFwT840+lD/MXs/vYK34jy0CWKKSgloAzmDO2kCt/ZqiY/BpettbuKGRwQwPcUUB8vNdmoz1uTex/Bz796PKbf7lL+KPBed7+8n7lK30KSRhc6Vzmrdv4p8F53f7yfuV4fZZgh2uH/AM4/dpZHgwktV9yNi2XiGHIP3wPkQQfwNaqfZrgh9x/75/ZXeF5Iwlp1dEbMhkS7HUelJ2PASm5SqKbtKgCzFOLSpVQmOLXYpUqYjsU4K8pUCHBTi0qVAHa12K9pUAe17SpUgPRXtKlQB5XtKlQBzSpUqAPK8NKlTA5NcGlSpiOTTTUqVAjg1yaVKgY09cGvaVIY01M3KVKkMjXKi3KVKkMaJpUqVSWf/9k="/>
          <p:cNvSpPr>
            <a:spLocks noChangeAspect="1" noChangeArrowheads="1"/>
          </p:cNvSpPr>
          <p:nvPr/>
        </p:nvSpPr>
        <p:spPr bwMode="auto">
          <a:xfrm>
            <a:off x="0" y="-896938"/>
            <a:ext cx="2466975" cy="18478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534" name="AutoShape 6" descr="data:image/jpeg;base64,/9j/4AAQSkZJRgABAQAAAQABAAD/2wCEAAkGBhQSEBUUExQVFRUUGBgYGBgYGBUaHhgYGhcYHxkfGhgZHCcfHR0jHB8eHy8gIycpLCwsGh4xNTAqNSYrLSkBCQoKDgwOGg8PGi8kHyQwLywsKSwwLCkpKiwsLCwsLCwsLCwpLCwsLCwsLCwsLCwsLCwsLCwsKSwsLCwsLCwsLP/AABEIAMIBAwMBIgACEQEDEQH/xAAcAAABBQEBAQAAAAAAAAAAAAAGAAMEBQcCAQj/xABNEAACAQIEBAMFAwYLBgUFAQABAhEAAwQSITEFBiJBE1FhBzJxgZEUQqEjUrHB0dIVFyQzVGJjkpOi8FNyc7LT4UOCg7PxJTVEZMI0/8QAFwEAAwEAAAAAAAAAAAAAAAAAAAECA//EAC4RAAICAQIEBQMEAwEAAAAAAAABAhEhEjEDQVFhcZGh4fATsdEiMoHBQkNSI//aAAwDAQACEQMRAD8A1lRXaivFFOKKBnqinBXiiuwKBHoroV4BXYFACFe0gK6AoAqL3M9hMR4DNFyUXUaEuCRH01+Iq3rLeZh/9aH/ABLH/tmtUikmU1R5Fe0ia9pkipUqVACpV4DXtACpUq8mgD2lSpUAcmvK8vXQok7V2KAODXhrsivIoAbIrginYpq3cDEgdjBoA5NcsKcK1yRQAyRXDCnLrARPevGWgCOwppxUhhTTigYxFKuopUAThXaiuVFc4t8qEzHaaAFisWqIxkSBoJG9e8Jus9pS8ZtQY20Jj8I1oTt45WJGe2s6brMfE61M4Zj8sFWDLtPfTyPeoUh0FoFJnA1JAHqa5w13OoYd5/AxQrzPzTaw7ddxFMkQdTAMaD1qm6ElZf4fG5r5APTB+ZlY1jymrKKAMDzHac5lvhi0yemBHYgiB9KK+C8Q8QRIIiQQZHb9tJMGgE5oT/6uD/aYf/katMxGIW2hd2CqokkmABWac1f/AHX/ANXC/wDK1EPtOss+CCKYzOJ1iQFYx9Y+lK6sp5opObvanhiot4a+pbOM5hgMmsgHKdZjyox4FzZh8WPyNwMY1XUH133rDMHwmVAyQJYk50mY06SdJgVecncFuWb/AIk6ZtI30mJjSlqrI9Jt9NvfA8yfQV1baQD5gUCcx82rYbqDMNZGwnMY+NW3RCQW4G+Mz77699fp/qKng1leF9oKOyjwis95G3ptrWi8FxguWwQSQQCJ33NJMGTbl3KKrl4koume48xoPjt/81W80cY8PSCerbYRA70Hvz+Gfw1tQ22aZ/CNdKTlkaRqlu4CJFek1Q8rcTF1JAIEkbzr6Vc4y7lQny/HXSqskr+M4zoIG4gwIJPyOg+dSMHj1IAkTHwP0P6qBn40+YwEGpMtMgfGaFr3tCu2sWoVAVzIDmDDWe3l+yk7RVG4V5FR+G4nxLSOPvCak1RJDxeOCeXz/wBa1Q2eJm27EfeO5G/yERr8arObuKEXSqESp3kHzkEUFcwcbxHhjIxGhJMLqPMfU1LKSNhwOOF0aRPpTt1wok1mfsp5qe/ea1cIJCtB2Okb0a834/wbAbTV41Mbq3f5UJ4E1kjcV4wGgKASp2Gp9ZMR8q9t8x6gHX0ykH9lAtzjNyWyvlBk6AGNu9BWM5xxIvh1cwDGsaiZG/rRnceD6FkESNjTTiovL+O8XC2nj3l7fGpj1SyhDBFe11XlAE1aqOccX4eEZoBE6g7RBP6qt1FD/P6zgmG8mP8AK1KWwGXcG4Abr5nMsrA6yB56+kV1d4dibN8XbdwMHzNoWA0GsztPp61c8u8ZVrp/JFZIJJMzCxHoNJ+dV+K46si2EcdpAkEy06bwZAp42Btmv8r4rxMLbf8AOBP1NYz7Wz4l+yRAlsRPrluQPwrYeTbBTBWlO6iD8Rp+qsm9pWEZmtFFzFXvnT1vv5VL3Q+YN4C6ysCMolYgen6xt8q2f2egeED/ALw/RWV4HhBChnBDQIHw3n51qXs6UiyAd5b9C1Qim5p/+5j/AI+E+mVqJef1nDx6XD9ENUnM9kfbS3f7Rgx/lar/AJ8WcHdjfw7kfMCo6jMZWwCDJ1JJ/wApoq5JwhcvJ0B0HxBjWhnC4JirmDrPY/mmjL2e2MrXFJJJIb4Sdvp+mqrArNQse6vwH6Kxz2kpma0NYMz/AIlytktDpHwFZXzdhg+WdhPy/KNH6aT3QIC7ljIVyltG+95TW18mn+TWv+Gv4E1l+K4aCyydF128tfnWk8kMPCVfJPX84+fypvcCNzGdW01F0EfRP9RWVc13JxIdZWWAMehjf5fhWkc2yWuDsLh/5FoRPA7YKXYPUYEjT5z5fCkmFBxyBfm3Hkz/ALauOdSRgL5BIIUGR6MKpOQiNYJIJJB8xlgfoNEvMOEN3CXkG7W2A+MaUwMsU9JE6kAkHWDAmZ+NBPMd0jEL1AxEmAJI229KNbC5StpoLRlbXuABJEfAUN8d5dZ7s9UhhprqYP6Iik2ikmbdyXfz4Gyf6oq7qo5VwvhYZEGygD/Kv66t6a2JZkXNdmMdiCTHUkD4qfwqg46jDDLDHvIHbU/hRzzrgFXEG5EZhBJGn3YobxHDQ9sSpAPofL012pMpblH7ImK8VA7Mr/8ALWn+0+1mwHwu2j/mj9dDPIvClTEWmVYh99ZIZGHftpWgcz4YPhXBE+6Y+DChCe5kWQageRE+ei/pFBHGcA6H4HTfzrQrGFJuKijXbXSPiaax/Dyt4qVBgkdiJU699tapyVCSYd+z9yeH2ZEED/v+ur9hUPl3D5bOWBAOkbRlXapz0lsA1FKvaVMCWKpecgPspzAkZlmPmKt7t0IrMdlBJ76ASdKG+N8eF601pLLOtxCJZ1QgnbQg7GDSYABwh7YukSSGkA6LB7QW0/8AmvMLkziSYny8t6Ys8kYw6k21kfnzv8RvUu17PsYXBF5FAiYJn17bmkkU2a9y7cDYZCDIOYg/+Y1l/MTW2v3FynNbuXc2qiYd2ESddBsKPeE4p7OHS0EUsqnUtAzEknQCYk/ShDjPIeJxV9r2exbL6sqh2BPn1dz3oaslOnZTX8TbKIT06ZiQVOhMAZQSfloRqYijrkS/bJKo+YrmntpoBp5UMn2R3WBnEoJEE5TtRLyhyPcwOYi8twkQCysAvyB1+tOht2Ncyj+UOfK9hD+DVbc8YhVsqHWVclSZgAxIM/KuOJcqXL103DeCglCUCSCbfumSZqTx7l98Xa8O5dCroTltjUjvLEkfLzNLIjN7N+0oZSyxE/fI3gwQN4G50qVy9xC1bvKRqJGUBpOp31g1fj2T29AcRdK9xC/6FS8H7MLFu4r+JcYrtmykfop0AYW/dHwFZVx7ioL+GygMjOp7xDGPn/2rUPBb/aH6L+yh/G+z7C3rjXLniMzmSc/f4RQ1YJme43i6kAASANyF2n0OvofgIo59n/EheRoWMoAnz8/pTo9m+BjVCY/rn9VT+GcOwuFQpauLbWZI8Rd/ixmlSsd2DPOnEfCvXEYDqysnrKgEntErH7aE8TxkZAF3BMksIBPcCdDFabxHD4G8VN+5acj3c11fPtqO9Rm4NwtRr9nA9bi/vUUgso/Z1xw3LxtQsBSdI0Ovlp50f41iLTkCSFYgeZgwKoOHPwy058C5hkcjXJdWY9YbanW5uwH9LtH4Xp/Q1NYEZXjuMM9wuW3kkIAsnTvvofOot/i5zlzm1JaCx9NJM6xoPWtNHGODk6NhST5AH9Ary/xrg6e99nH/AKR/cqaKssOQcQ74JWckkk6nuNI+m3yojoSu84cMtBQbiKCJUC3c29AE2ptPaBwwmFfN8LF86/4dNNImmVntL4i1q4gkBXAI3BJBhtfhHY0B3eLHJkYNMyD1mNG+XcGfQVpp504e1xkhiye8Dh7oy+rFkAA+NNpzhgDED3pynwSAxG4BIg1LlEpWBPJOPZuIWFUnKDJEtEBIJMn4n09NK1nirBrFxVZQxQ5dR70afjQnZ56wNwstu3cZlBOUWNWggEKCeognYa1C4h7R8BauG2UdmGhCW0YBvLMGiR3gmKFJJ0JrmBt7GuxnKzQdZJA+mn6aiYrEvJPhATmgQ7QGGhBkkEdvLzo2/jJwxbILF/NIEeEm52+/Xt/2g2EmbN7pgNCW9Cex/KUWVdFpyFxQfZT4jBerTO0GIHZjMD/W1FIcESCCDsR3oAsc72rhhMPfLGQB4azI3EBjqBr8KMOX7zPh1ZlZCS8KwykDOYBHwpxlyJceZNNKvYpVYh+5bzKVP3gR9RFZ3x5sTh8QUC2mVupPzmWT7xbpB0J8oFaOKF+duH52sEHKWY2p7DOCBPpLa+k1lxNvIqG4GX+Z8WhcjwyEAMC0MwYzCnqI8tRIM/KmeKcw8TW7FuAChuAnDrok9yT6DTzqD9jxPjtgWZPExNxRcJllBzBjB9Bp32qVwXFYi7eKKGvv4eS2oLDKMymbjFo8MRswjq84kjYNUU9z2kcQBg3wsbxZsDbfdDRDheNcRfP/ACt1GuSbdhe4ALfk9j2g66bUEcWw38quWzH84ynJqJn7pG/pRDgbpcNazAutnRey+GUMmNtBH+jU8WTjG0OEbCTC8wYo3L1m5iXYJAz2yBdB6TKgIUIIOx/CCaiPj+IX1uYg4t8NZITJbVwW6hKqDBLPGrHaTppTXCeCtexTWMHcIVAc13Mxkj32kzIZulZnSPWjfk3gIVmF4S9koFVpJRgD1bQZEQe0doppZCuplnGeKcRw5u27mLxIuIbG955AuqWg5YE7dtKK8VwnF2Wy3cbis0aKLzOGJGnUwBH7AaqvabZ/l+JP5z4P/kIrQuZsOt2/hEzFTcIUldGy5XOh7TB17Vc1hUSndgHdu3hbvubt5xY6SVuXM2cQH6pCxm0EDcHU7VKTguLYWla54d2+QCHZjkUwZmTmYrsNuoyAQKl80ctHCNbVXbwXZEG+pN0nKwnrOpMnzo9xXLNt7tq4xM2kK6SJ6SoO8aAncHttSURuWDKMWLqO6C/eJQsoIdlOhI2WNfSpGJshEd0Ny6FRgniuz5rjQATmkEA7QBMyNAJax4zX70HOC9yGBHUCTBEaa76Vf2OUL+NC3stuwC0rL+IckACMo0gDYnckaUPhq7SJUm92VljC5vs6kBQitmdRlN4lLRkOo+6WOs7j5VFxXBlvXB0LcNpSXe4Om4VAMAjfQyxPkO5rQ+G8gWbJLAk3CmUORqDIJMTG4AgRpprJNRrvAbSOtm0seM2VtSZUAG8xkmJUZNNJday4sHhrcuMgSu4cWmK2QMOCT1WlVICe+xuNLBTAAykaNPVE0wz3LmHutdvsMxzWzed2CqHK9KuSCWAmD5jUUSc0YSLzBYDO6oARoRcIAMR/WI+KDyrzkrhSYmxeF0kkNoDByMVBDAH7wI7+XrT4cax6hLqCvFODAOilpBElVyqtxlbUsgBZwFEwSV1nTqrxsKS1oDu4G4ECDqJBGg9KvMTwG/gLpP5Nluq6F9BKkbFdwdZESJNP8Bw6/arKmCCWUjtDWnBFbRjSaIbygdxwt2xdI1bKLJVdMz3WJ08iBHwCnc7d2MRbm0qFMqIUcOrOR2gEMCAR3M+caUVcb5UBvJZsZLOHXquGQMrNmk9R6jl0A2EnzNXPEOTcJcsgjoFtIV0PugayfzvMzvJ761DheCk6ATg4uPeuNYw4bOwQ3CbcjKohFD5coAjT13q3HBGzEYjDuLrkC3ma29tpI0K6j8Q3rGtSMJxHFWrRsfZmuKCAly4PBBZm0hSZjWQfjMbV3ibePvLmvXLCpYdQwQMWnQGSdhDbg1hLh6bfl8z5l6rwUHHcJ4Ei5p4TdKSDLQBbAmJAJJE9v93Sla7bU2VVS3g92zZQ5OoVmAzzBOYCNflRxiOWvGsPce9cuXEkXQQoaFaRBy7qswTmkHYbVa4DlDAJYa4ELK6HM7M5YrudJABkdgNq0hDdCbABMILoueBbfMRdLAAhg0CGsgn3te35voaz7whmX83p3HbTtW88t8uHDYhjcKsLikWWE+6DrPYMViYBnLodxWOXcH4RLsJVGCgaamO/kIFbJYMwgxFy3nt9PT4hutH3MoIQAeYB0U+pO2rC3FZLji29wPOdIQkCQVMaSPPUwdNNJe4Zwa9j3DaJaME6gBFJPU8wWOh6R6TvRXc5CtWcPcvJeZiqlrTQoAXeD5lp1OgOxFYyjJ/tNFS3JPAeGflrYQOLMC+jkA5jlVShYayNBrBhTvJowah3k3ioazbtFPDbIGVdwUbqBU+Wpj6bg0RGtYO1ZEsOjilXlKrESRQb7Q+MhFtoQyw6vnIGUkEEAGe2syOw86MloV5n5ntWMXYt3V0GVs0EgZ300AO3hn+9UyVocdwB5t4omIxbXVJQMBlkQckAHbue5HYjep2D5msWMFibNpXtXrnSXXMQMo7liTr1evVud6ueUeI2LUXrjBbniYjN5lAgA076pA9Zqp4zhftNqbcMRfvgiQDBtJE+Wx+lTVJsfYCcPYtoC4uHMXKjTUCJMQZzESJH53nWgcocQsWsGbaYV2e6oLXFW4c5Hc6EgAiQo0+prOLXDjk8YRlS4F3E6iRp5aVsnJvEgnD3KdRSwbgBGWYtj1OmYEb7R51WGmIquFczfY7Gazg3GZvyjwwVyGMQ5UiIkQI11FO2/aKPtBveEoDIFYG6o21kaH4a15h+NG9YtWxZJ8DEW3fQFRbUbmCfPWiqxxi1/CJw6oQfDiQoCmAH/Q0UqvmPYzPjWNTEu1x2GUvbYywAkGQAwWO4HrrVsnNTnELe8NC9oOo6hBPuglS6kELK6aanSaGLvFTeR8wNxybLPm0zObrDZdoygaemnatb5K4g1+w63UANq4U11kEBhoRpoY77UU7oXKwdx/PN58jeEqFW0Ae2Z0kmS0CCO/n3qLxLnK5kC3SevUhTqdx71sERoNJ3I9a09LKjZQPgBQ9w65/LmdgyC8pRJgZijE+e+WT8KHG8WClT2M6xOJQXGy21InTVxI+RH0irDBc7PhkKJkAGuWT38s4/WKY40P5Zd0j8o4079R1+Joy9n383dH9YfoNL6fcpTXQqeE+0O4+QZPEe6WABZFy5Y1kaR1fHSoOI43eTFZUdbTQQSeuJJZgoU5j1aaAe6NdKusfiAMcU8K3DZ1VgiAqQmYmdTJAI7bjyoNv4vKM1t3TRCCDGu3pOm3zrJTtuPQvRlUWl3iV67dQObdx86qrEug9x292SwIIgeZM0wvMGKsjJZtqJGZx4i++WYHUROgFdvjWe9YuXC+Y3bTHVY6rRIgbgaianfwUDeuXLk5cl42lVsmZkJbKxUZtYJ6SJitHBXghOS3RBw2Ixl0gXGRPzQCH28oAI+vbYV7xGxetiS+YkqJIYxLr2kn6eVSOG/wD+hWAyh1YZeowVYieok6iDV3xyyk2muKjKtxSc2oge9p3MTp5xoaqMI03QpOV0BjNdYQbpj0tlQPixuKT86ePGryobQvhbSBc4hTJkzH5SQNBtOxotwC+Hj1PhKlq9mRdF7E5dAIXURp50PcbsXDcNwQgvXGcaZoa3nKlhsYH1rNRpOi27qyrwt2+LjfzkRcCgW2gDqAM66Dz0H1r1+L3jmzXsQc3vDLAbQDVApBMAaxOgoi4RiLuRs9xbmXNZ006XkjuRoTt5DtU/hHNd18Li2a2oa1BADb+IzTJnSDNUlaJvIJ2uIYhllPthZ84Pho8t7up00GsCBH0pfysbDFLbUoGz5RaVsqTnGXSDvtBNWHLXHbt3iVosxXPmQ29CAosqBBnzXN8SaXKb/kb4JLqpw7sN4jMpPUB5A/KjcpqgfOLvFUF03go2YG+YE/cJtld+4OvnUXG4myLWrXSoYHUkksQfMDTQ1qvLOOFzCXwhhUe4qyNACoJ+OpPesi5sQt47GZW4J1B1Bug6j1NOkSnZIsHxFVltXD06dVycoZhJCrEbHMSB61MxVzEGy2QXjbtsSSSfCGoBgjQtqAB2mnOQ2VpQFyXwl9WVmJVhkEaQIE+pIqbwTH2/sV8Fcttr+HzgaaMuu5MyUA1NQre/f5uVhEjgmCxQtYG419JMBFZgMq6yp6J6oyz1antWkNWP8bxC+Bhriai295VIJ0yXbdxdjHc1rueQD561rHoRLqc17XJpVRBLFZv7T8Hd+0W3VMyOttAQJOZXcnQajRhr61pNCfO3HLmHeyyWs2vSd5YsnTlGvYfHNptUy2yVF0wEt4Uu1sC0XabsECdRcvmAMuu479/WoX8LujXgtsE5izLlEKqIVLERA1eNtzVvgObLuFgC246rjD8mTGfKHBGuoK6fH1qHdktidEAug+J1KzkWz4kBSZWWBYnQdIFZui7BVMW3gtbCrlZ1OwzaBtm3A0HetF5As3b1u4MgVEwl22r9Qlrhkb6aAA6fnDzFB+Cw6C2x8Jn61H3/AM14jLrvP+ooj4TzLiLWRLYZVuQGBRiRrkgZtQAoA18qepWTTLPlzC4m2rmWXxbiWgTrnzroQTrA0+tE+G4XdHFmcgG2EkN0z/Nqg9dWU6elAr82X1hOnLbcMk5JDIYXWddAP106efsTmLZ0DEAT0nQEkbHzP40a10HpbyUXM/DHwt7E2j4cIbGU21KZg97MJBJ6gG3rUfZzw25as3TcAi5czIZklcoAJ8j6VnmP4k99s7pbuM4XNIBnI2g1B9O2/wAKnXeN30ZwC5tA3AsOoUjqCgdE7xBDU/qCUWlRsdBSJcXiaI138jaFy6M5GgIyhQTH5/0Wge7zC4tln8QlSgym8ZYnMDGVVyz5CfnTN7iROUHDu0BhHi3IBLAzmBknTbbXSk5lKDexccYwzNirrKCwLsQV6tCTGooq5Dbw0uB+iSsZtJ97zrPsRmLe4Bou+Yx0qfI/Dems7Bp8C23qWZT8B3A9RVOTSslRTdB1xTh7LxEXVYPbIdycw6JtlAsTJJPltVRgOUftWdbd4WygWZTMIYtEQw16TVPheMlFEoAysxCS7gqVA1Px/R9eb2JuPc/JmDlWTAOpExqwncd/Ssbzqo0zsXHHLQtYjwgFPhPh1z5RmbpRQWPzqZguG3MRjvDFwi0oxJIKgxICAb/2ub/yx3mqBRfUNmEs2XK2VdDnXtnOkTrpFc4vit22Vys2c5gcqzoSNZnQabzuBVKWbJ08i5wSrYv27YbObYfNpGUm5oN94Gb5irbjtw3AiowUuyjOcsKpmSQd9O0j46UI3cU4vTIylVglQXLQufzAE6d9hSPEnytLDRHIlVUSFJEny2E+U1aeCZbhfxPD+HjrS5yR49sqpJ0DHM25jz+VQeYeHlMYqkt4AJJiekXCqt5zGdo07j0oX+33mRnZwz5gUcHNEK2ufSO40864xPGiwRFdrjqCHKI7ayjax67+o+FTqRVPAXcL5bNlmZmDqzXisDbw0IWT3JPVI02qRw/li4q4xDcT8uFVPe0JLOk6eTAfI0L2rWLIW41u7bskqoJAAg5VJjOYBM9topvA4q6UuNcuNmyjKhAQkmYIbOy9huBE/OqvsJJ8gm5a5bQYnDOLytcRXuXMpLSTIUEk9JysO33T8auuA8u27VzGC2YzwmTsoykg7kmcxGvlWZ4bieIgKrRdNwKMr24MqR723vECpGHvYq86Jb8VnZZZQ9skwzHdmAPTHepUuxcoS5mjcFxtqzgFD5NAxZJUk5rjTKz3Bk+k1m2N4cD4qhSyMdPjB9fP9AroK4vt4iusQG0EK8Ho0Pbc/pNUzXWy3A3aJhj5g7ka0pvUtIQuLsKeQMPaw94XLzeEbdsqNZBLZQZgHy02qbj1wn2bFi1lDPeVgJaXRGWCAewltaEOHYO7iEyWltkWVe62djoq5ZiFkneNt96jcQuAlWBGcrAX3lA1J9Z76+W9NOlQquQU3Wwr4C3YZ810XWYgQCodmB1gg9OU/TyitItoAigGQAAD5gDSsVx/D/CvQA03LauYZBHiJJHynStJ5E4w1/CdYg2m8PeZVVXLJkyY3NapUZN8ghpV5SpiJs1kvM/NmJa/dU+FGHvMLfSPu3NJkmT0qa1iaxHma3aXH4zM7D8qSQEnUmdyfWi0t188g06udev9obxOOa6iFys3LmdzqJzxmErsCUO0Rm+FWnBOE27mHxl/PdV7JIRAwKZWGWDnBYwdT1dxVBexSlECqenIZI3zXmC7aTAoy5StO2GxwYwtpCqiPvFmeST3EARWfPzNHiJn7cRZ7ZDO7LmTudOm7Gk9/Kp9qx4duzdQ6FAADGhZyHiPVCR3iJqkwlyLV3b/AMM6gHuw7/729Xi3GGEsTb2gjMNCCbnUBpp66661PEWMFcGtWQt5Hs2L63LVzD2GNu7ZOc20LMHvZWDEiT8SZ6qocbwm0MwhR+UYQLR2k6SdPwq69n+KzYi/oq6WDCqFGmJt/tqs4pxEZri+Egi4+ozTo7DuTWnJA61vdeDoXNvCv4PxWTDSVCgdeXQmCfdUDQFdY7+lQL929dukXIjK8RvOQmTGm/lV57VcTk4gkgOhtB8rTGYlVnpIOwFM8vEX8aiLatpK3PdDd7Lge8x7kVi+FFu6V9eZrHif+e788eRd82cMw2Gw9s23vqWVXzG7ebp0mJfQme0aGueB8DtOrNea8x8ZEEYh9mGvu3T+majc6Ym5/BuHZQcosvaciYDKQqgwYkwd6vuUrL3LVxrhf+eslWM69WVoJHae2xqqbla2+5i3UaBLmK4LOKu2kLqttso63OyiJJOpipXLuBt3zeN4uclrMv5W6sNnj7rCSZqJz8WXiF8ZtCRpI2ygx6azofj3qx5CtPN8rMCyTI81dWiYgEgH8a2awZReSx5j4Rawt9BZnI6CQ1x7n3jqA7k7eWlVXMiBU6OmUBkafH0q/wCd7Trcw56sothSRJXMD57Tr8YNUvMRm0NBqh1+vesWqbLvYZ4jy54WL8JbmcAoZbQkMAdVQgHfygxXB5ZHiNduWnKgrFy34ZVWCKRmBUsBqJOg1MEnSrfEcTdsYiA9L27JI072VJq6xOM8Ph+MbyIX62rQP6aTS10y9Tq0C/GbK+Lbhlkhh7wPdd4UbVVXbUErLSM0MgkHKCDEwD8DXc3i4uG2wRFkt0lVZtVB9dJ2imVJdsoJ6iyypCnqDbbAVXD4agtMdiJybdsl8U4QEt3Ict0o0+GRq9tXEhbgX73YVe4nh1sYOxbtrlCXLg8yxZQxJKlZMHUmqX2kcJa3iGIU5GW0EO5OVFUbDeRRLxnl97mCUoJy3XuOGIEKEy6aDYAab1muDWrLz6eGDV8S9LwS7axwZQBswH0v/E/prOcLghcUQ11StoaWx4giNzqMp9K0W1iUwnDRYxDItw5hkDBozXCVmNtwazPFYs3AM5JKWyBCkwqCT7o339auSbjpT6dL9UyI72yRZS4MKItKVXMuciDox1OvvVectE/bsMc6EO0lQwJnK3YAZaFeFYd7iBLdp2ZnygACTIdpyzIAVTuBtRfy9y1ftcStDwyVssS7SsBSHCHf7wEwJidaas0clXL54jvHbot3LzMJzYpt84gZBqMpBMRtQPi76FcQQpJkQRmAG2sNJPbv3rQubOH+M2IVXRTbuW3hmAkEXA8TuQIMd/nWY4zhl0I+ZNYBASXGpT7wETBOnx8jWeiKlr5+PfoJSemgm9nzqPHaWLHCYiRsOnLsfPSqTHY4XDbENp5uW+6RoI8z51b+zTDs91rblkV7OIt9QIgstqIB76k/Wq29wG6uJWzAa5ooVWBkzJg+7AUTM05wi6l0eAhNq1ZT3T+VOkaep7b61pnsgP8AJbw/tv8A+FoEXlu+4a+qTazFc+ZfeHaJnfTatC9l/Cb2HsXhettbzuGUNGoy76GrW4uI8BpSpCva1MB8Gsq9ofLPh4i5iBcEXuoq2kNoNDtl0mSdPxrUlNAHtF5gbxDhvAzqFW5m6t2zCIA0jepksFQTbwBeCujDtZutBJZGykrBW27nTz3G1FOH5vtzigluBipJEnRiCJECIgknzNCvG+Ii/fZkDIjAsiDQIQqkqMugkBhp6UecH5Twn8GjEeFmu+C1wOz3GOYBiCAWjt5UldYG8bme4LhVnIQ1y51Zc0W40DAiNzuBuKs+F4lLLW56rQS4mS4CZDSJLAQIJzQNp+dB6XiFuCfuL/7luiLhmHttw208IpF64pLkQcwBOoWRsPx1pKLe7G5RWyfn7F3g+MLg7l5VVCzMsNLaKMjBQoOWJAM1GxXGLbXs/wBmUqSWYAXSHJ3MZunU9jHpXPDrw+15Zs3BcVs4ylyMqlgZYaHpj4TVjzXcROKGyuGseGLtlRCW16XW2W0C67neialHZ387tF8NKe6afj+Eyr5y4l9uZbhcWXylAXAQAAqZ6m7bb65hXvD+IJhcarqTnXLABEdVsCcsywMzrET3ivfahgUwXErYw1lArYcEpupJuuCYM9gPpXXKXMN7+EFzKtpGRw5EdQ8JoBgbSB9BUNz1JV/JUYJwcs+HuWmH5wgNl9zMt0IQpA6okAvt1H5wZ0qZh/aGRby5Hyl5GVAerOHmQ+0/piry0ll8TdW5lZbty2RIGgCPrJ2ksB9a4vYXCuhV8PbBzk62wp6robyDaWyRPpVK63M3pvb55AJzLjFuYl7lwOrXAjEFVESoGxf089PWpXLPG3tZ1seKTcgZVQMW307ioPPA8HFuloMltRCDO5lRI7mRqCI9J71G5dU3r6Kz3Y6ycjQTCkwJBA2/Gqepr39hRUb39PcM7/HMQ+GW3es38pa0qA2spIJGXKxEGNNTOhqruYK7fxVvDBr5DMQ+RLZyJ4zKSzBd1Gk7HLPcVYcV4EmHw9i4XukvmZg1xSAbakwCVUwfmdo2qnbjZ08HPbZ8q51Y6Av3iJ1M61NO8labVx+eocczYd7T4e3YFhgiqpLx4i5RCkx1MCPKNqEeM8SxGV7GRWFy7GVWkswKKBBEqC2gnf4VM4xwm5Yx9q2+JuXS2WXMAgEPAG/dd6YxPAbi4hLiXlz3cRlQsrEhlvuisxzQ0Fc2gA9DUtpz2zX3Eo0tyTiMPi7GHdHw6i3+TLsbikhwTAGX3t9dO/ah1cYPEY5A385AnQ6N6d/j3oo4oMUReS7iA62yniKbZXOTcCgo3lMUM3LBOJe3bWGBeBoxGhMnWNBrpV32E0uoa4zGcUa6jHDW0cEZFF1SDJYdW8RPn/3hcR4vxG3ZvC7bsqstnAeSJM9I31LdhppUy9ymWvravYy85YA5wYMdUCGzAA+cnaqfifK1i0L/AF3WNtlC5n1hjDHYA7CDoBSblRSjG/b3OMJwrE2iHZMGWLTme8rssgzA2Gm0DeN6YGLu5WJGCCNaBABAfTNkERIYn3hvG9FHFOR8FZw3jLackZG1vXDAkE/ejas4u4LDvdIRSBmfqkEAAHuRMRRTRUYxnbyXdnjF6yPERsP4niaMs5VB0YtKAwRMZZ0Owmm8ZzTi3RnW6mZiBcZQwDLDZMsANAGm2s96rMaECEBRp/W028qj4S+oswVnRZ107/ditHFf9L1/BjH6q/1v0/J2jXWuoetgCklbV5hJAJMgZe86/Paqk3Si3A/S2Ub23BALp+dr5H6VrHIfEgvDbv8AZiY9GQAfLMCPlQPz7+Vv3LmcZDhrRXUNIAWQCDp1KfrNZqCS3+eRprd7ff8AJS8Nu3byC1hw9xy5hVA2Cb9TennVgMO9u6q4m5fwz5YYhBMENqMpEzoImI11kinfZZbUYq04Yz4rJGXzs3Nc0/h6Vde0G+zYoBk0FwBen3pRREnQ7fKhRSyw1N4VFPwlLBtEtibvjIzstk/zZMwIJ0kgan4Vp3Kt8Ng7WW54mVcpaI6h7wiOx0rFeK2FF6FWAGGWGB7D743rRvZKwGEuqPu3m7zuq01+75+Rzj+m+fzt/YdZqVNzXtaGA+GrJPaew+3vmZh+QtaATPU/9YVrCmgL2n8GtMFvQwutCEwxUqNQDGgOp7SRPlUy2L4ctMrM/wATi8iWLY3zq3aI0bU/7s/631vlvFBuEMB/4du8h+QYj/KRWVW8cFNhybY8KVEqGLQBEhunY9/Iaa0RYTnPW6ltkAxBJdTlgZhBygTBjsCZ0pJ0qHJXZnyWSFedIRf/AHLdE2BeODobgaPtBAy5QYymO2uv6PSoY8JgxyKTCyfFfXUeS+YFeuxOGFpcqKxZ1QNmhwSASSNiN5PYetLVjYI4aaZYcFxFs4zpDDou6swOvgvAgCN6Iebr7nir5dU8Sw0hVP3bYPXE6RG+lCbWRh7s5wTtJYKqgqATO7SSRp2iur/FzmhbltV8/Eff4K2lQ5NYSNW9T1Nl/wC2iDxCwwII8ADQ/wBq/lVJw7FI2KH5MLCsxYNckZUJ3kxO228VDxTteQ5ris4ACwJ2MwWZSY+dO2uHFMWgYo4hSRlOgCrnZTESGJg7CRTy8kqSS0hVw3BF7W6LcBtwrtpq7l+oGMwABkzOlXXFOFp4qm1csquZywcoSAbropVWBnpIPbQA95oPscQQKS9m0QqAlij9QDSYLK0CZOm8beXb4/CELNmCSQEAumSQp0Gnp6a1mm0tgw2M87YJ7mOu+EEdM2jqwAbMM+7NEjNl0PaveU7Rs4m0bzItsMc48W2ZWI1VW13rjEHCLdDFAysqMFjRVI7zJ9TvTw5hw6khLVoLp1EqoJ7aC0Sd/lTfE4myXzzEox3b+eQbcexuGfC4dEZWFtXzAa5Zsnue+b8aBvFsEIU8UtmEZskaMPzacfiK3bYhbIzOiKBbckl1eI6RJ3gxprVZi8MbWRVZfElpWGOTK4BJkREnvv2mqUm/3IpS0pqLZo3Nr5uKWGVsyBbckGQOt5kjQaU3evnNhSHIC4y49xf6n2gsjEdhDEz5RVHZdxdQW2xV63rM4VbYnyzBSFEdyai8QxzDMHLBhcgJ4aOwUgmAAmvbXXbTes/1qd4yvsL9LVBlzXZtNbxly3dztcS2q2wZ1FxWJXvM9h5VnGAxRsYouyXCAX7lSZn7xBqzu8XuAgL4kiM+axGTqYDPFvpM6BTG3rXVviytcKll8MmC2V16juJ2mZ71bnNckTUeoZ8WwrlcEQFL27dpSuZSQ2a3MGY0iZ9NPWJzJwhrl694QzKVusYcaFcpIidSSdI2g0L/AMLWmUsQ+Vdc2W6qtETlJTXcbSdfnS+0jRvCxMuQFXJdBMhiMs25YQCSQI2pOcn/AI+vsUlFczQ8Zx/DYnC+DYvAPlQhVmVGZRGo7TEb/prOxwXFpcyKtxszG5IVshUjV4JIiDEk1xi8cgaHs37RXU+IWt9p2YDfttSS6VgmzcW2ZCu+YB+qOiWhvlRrk916jpLZlfi+K3cuVlt5hufDQGRodQKZwnE7htFMtuIABNtZ/vRNWB4JiXtM5wjjNlyN4KgEkgDpdiSTPp+2BjsOEtEOLi3MyhvybKdm0hYKnp2A7eVX/BOA45EtE4e9na2i3LYVZZJzK9zUqwjuN58u1A3NIe2IzqWfDoLgT3ZLHQEeQjSBGo7a9jELb8NcrTkBhyw7neY8jvFeDiXUxZoQhgpHhjafQ7HufpvRre1CrmRfZxicmMs53yotzMZMD+au6mfhRVz9hfHxanDZrpNsXD4fVsSsgL31We+1Cb48qIcqXOo6Ubz7BSdjUyxxO4p/JghzIIVXzFdJ0CyBI/AUauwJUR8NwC9eusLdtibaBiIO+gIM7HfQ+Ro89mGDuW7V7OhVXcMhOzCCCR6aUJYXGYm0zG0Lyl0618NiSvmQRI30PrWicmO/2NM6lYzBQQQcuYxIOxqo7hJui9mlXE0q0Mx9TUXjPB0xNo230G4PkYIBjvudDUhTQJ7S+ePspSzbZs7KS4GnSwhdfkTprHxoewA3xfC4W141trjs6tFt0IKEkCQw3BHoT8+8FVss9zw0uK4RPDBctkuA9ebsQe0+lUR42htnMJdmkGT+Pme3zru/xu3nRlTUKufXc+hGv1rKmUeYdpsX4nMsH5TB+mlWfBVtsAXUFZuIM0kK3hMy/wCcAfOqW3xCyGudMKwMa6+k03/CFsWYy9Wedzrof0bfOk1ZSZoeLxGAGDQW7b/aiizcIchWMB5lu6g7Axm7bAn/AIx8MLcW8KzwAD0ADaNek/jWLYbiiF1DKVXYgM2v7K64jxpnAXOxtr7qmYX4Lt84mineB3Ggx5g40uJY5cHbRCsZUASTMgtlGp9QRTnLQe3aORGts65LjeBMrpIa6zzGgJ6dIoGwPF2tzlMZlKmQDoRHcHWpfC+LG2w63yk6qC6yCdRTlGVYJTiGxwt8YMIWKh1DkaCW6yhLBpA6iPMxOkCphwV63eM3AHuLcDQL1wMCV/MBOYwxzagedCVnm3K9xM9424bKDceFIkqQJj9lSbfPjlGY3bjXFgK5ynoJ1EMp+PyrB8KdF/URzxuy1u8QEbVR7qtqRIMyAwkjvrrV37OeLXEe5ctWhcIWCsxoSpkayYyiqrEc7nKjKy5iJebdvXXSPyenyrq/zbZS462rVnJOk2ULERrmYJrr33rSGuqaIlV2EODw73MX4hzLcdrrKCAArP8Afg/7NS5A8wu1QxirVp5tLoLqMr/edbROUF+ytJOsToap7nNiXrFxLjKBlEZFFvuAZyIC0gkRrvVSMdZCgCRrv1Sfw/1pUw4ErbbKfFXQ1d/amHUr4SSfJ5MTrCgGTG2tD2PxFrxr7ogZn8NluZWJXw3DOdFLAEaHbSJOlDfC+M2QxzsxWGIUzMhTliR59qkcN4xaw9m4Ldxg5ZYPXAmc0qy6zA1iqnGfLcSlHoWKY9nW+Etsy4lluXHCMcoEwGY7ANmOokzVbi+D3LgSLbAn3YDDUEyQI1B8xTuN5rDWkAuXAerxCCy5vzRlUAaCe3eouI4taOIVwDkUJmHUZkQ2p8529KFGWBOSLS/hnFtUYFVtsHQEMDmJSZ6pOiDSe1TMXzdiDdt3Ljq1y1m8M5csFlIOgBGxifWhfCcWs+JdzAhSLhVRIAMEgb1H/h9DZYMuZyVKvDSvnAzd9KX055yVrXQKMC1w4hbz2BiGBkeIWKkkanwyO3bqJ850iy41zK9/E4fxbGVMO/iZQIDHMDEsdNh20+egFxDjoe3byqQ4LZnO7iFC7t8aq7nEPMEn41pHhNKrJlxL5G5P7S7Kr/NNp/WSPrQpxPmy07X2KkeObb2mBByXLRb9vbzrOG4lI0Uj6frqWOOA2CuWXzDUx7v/AM6fOrkmSmg/5v5qs4sLba1cUlrZuTpnUKTEg/1iAT2PahbmC5buMWsJkQMCEygZRrAUDsJ+kVU4/mRWFkLajwx1aDq10/AUr3Nq/aVuiyMoCyhAjRYOvrv6zUuLbsakqokcKe5Yxi4hAW9495BKMII7ROnw+NEPLvGVwmIV2zNKdQAg5mBJAzHUAwJ7waCsNzGVNwlVIuBx7qyszqv1qMOYHFjw9JzAhoEwJkfWKNLDUavwPm03sf4t1PBU2jbJ6iAcwKlmiBOu/lR6HkSDPrXzXY5iuLv1T20H6q0r2Xc2+LcuWGGXMPETykABgB8IPyNWrW4nk0ktSpkvXtMRJDV88e0C+z8TxWYkxcKj4KAFH0Ar6CDUOcb9nuExV3xXUq594plGY+bSpk+tIDAMte5K25vY9gz966Pmn7lNn2MYT/a3h/c/dot9B4MUK0stbX/Ephv9td+ifsrz+JDDf7e7/dWjPQRigTXervgHBjiryWFZVdzCli0ZuwOVSRPwrUR7DcP/AEi5/cX96rflj2WWcJfW74r3MplVKhRmgwTBMxJj40ZDBkOC5Rd71y34iA2s2ac33ZmIHpXWE5WvXXKW4cqHY6gaW4zat6dq3fH8j4W9da6VdLj+8bbsmbSDIGh0+tS+D8p4XDT4VoAsCGZizMQdxLEwD5CKMhg+YhYHma6FmTua2riPsSsPdZrV5rSEyEyZsvoGLzHxqOfYTb/pTf4Q/fp32FXcyNEgbmuTbkzJ+ta9/EUn9Lb/AAh/1K5/iHX+lt/hD/qUauwUZPawqnz+tO/ZFkDX6jz17Vqf8RI7Yxv8Ef8AUr0ewz/906f2I/6lFjVVkyy5bVSMpP8AeH6hXYhTpJ18/wDtWoL7ClH/AOY3+Cv/AFKQ9ha/0xv8Ff8AqUJg6exl2Yd5+E05bUZTH3v1GtM/iLX+mN/gr+/XQ9hqxH225H/CX9+hsI0tzLXwoAnWufs4ImdY8/01qh9h6d8Zcj/hJ+9Xn8R1vX+WXdf7NP3qMjuPQyR9j6UYcveyy7jcOt+3fshWkEEXJUgwQdN/+1FX8R9n+lXf8O3+2jPlnl1MDh/BtszjMzFmiSW32AFMgzRvYjiADGIsk9hFwT840+lD/MXs/vYK34jy0CWKKSgloAzmDO2kCt/ZqiY/BpettbuKGRwQwPcUUB8vNdmoz1uTex/Bz796PKbf7lL+KPBed7+8n7lK30KSRhc6Vzmrdv4p8F53f7yfuV4fZZgh2uH/AM4/dpZHgwktV9yNi2XiGHIP3wPkQQfwNaqfZrgh9x/75/ZXeF5Iwlp1dEbMhkS7HUelJ2PASm5SqKbtKgCzFOLSpVQmOLXYpUqYjsU4K8pUCHBTi0qVAHa12K9pUAe17SpUgPRXtKlQB5XtKlQBzSpUqAPK8NKlTA5NcGlSpiOTTTUqVAjg1yaVKgY09cGvaVIY01M3KVKkMjXKi3KVKkMaJpUqVSWf/9k="/>
          <p:cNvSpPr>
            <a:spLocks noChangeAspect="1" noChangeArrowheads="1"/>
          </p:cNvSpPr>
          <p:nvPr/>
        </p:nvSpPr>
        <p:spPr bwMode="auto">
          <a:xfrm>
            <a:off x="0" y="-896938"/>
            <a:ext cx="2466975" cy="18478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628" name="AutoShape 4" descr="data:image/jpeg;base64,/9j/4AAQSkZJRgABAQAAAQABAAD/2wCEAAkGBhQSERUTExQWFRUWGBgYGBgYGBkVHBcXGBgXFxUXGBcYHCYfGBojGhoUHy8gIycpLCwsFR4xNTAqNSYsLCkBCQoKDgwOGg8PGikkHR8pLCwsLCwpLCwsLCksLCwpKSwpLCwsLCwsLCksLCksLCksLCwsLCwsLCwsLCwsLCwsLP/AABEIAKYA4AMBIgACEQEDEQH/xAAcAAABBQEBAQAAAAAAAAAAAAAFAgMEBgcAAQj/xABEEAACAQIEAwUFBAYIBgMAAAABAgMAEQQFEiEGMUETIlFhcQcygaGxFCNCkTNSYnLB0RUkc4KSsvDxFhclNFPCRGPS/8QAGQEAAwEBAQAAAAAAAAAAAAAAAQIDBAAF/8QAJhEAAgICAgMAAQQDAAAAAAAAAAECEQMhEjETQVEiBDLh8CNxsf/aAAwDAQACEQMRAD8AyssE20g+tTsqTtiQBElurAfLeomZizVFFY4x5Kw89aDk2FlQ90wEeN1+lJbOMRCdmi8tKq31FBuzrxabhQE22aFwPxlipcSInlOnQxsFUbgeQrQ/tbsLMxI8KyD2bn+vr/ZyH6VrairRiqBN0Zh7TEtituqrVM1VdPaitsWP7NapQqCVDwdjytXuqkLShRocer2uFcBR4gOpNKNeGg0HRIyz9NF4dpHf/EK+nYm8K+ZMoW+Ih/tY/wDOtfTsQ3Nav01bI5v2mM+1XDPJmbAW/RR8zbY3pWV5xiookjMpAUWAFrADlU3jeQf0pMCqnuRd47kbNsKHKdxbb/Q/lTxw3cjDLNX4lbzziOWZz20hfTsvLYeG1bN7On/6fh9tit/mb1h+bTPicQxIXW5A7oCjYAXsPhV3g4rkw2EjwiWBjUKWU8/SsynGE7Zvhj5Y9Fq4vzAR4/DTCzLFHKCt97uUtb8vnQfN/aDMwIQBFItzuSKp2OzFmOq5vvzoW+I8STSSzNt0Xj+lfsIzZqeQJHpTUGKcm17+tMwlD0pxIje45VmdGxYkg3kebjDswK7OQT8KkcQ4jVi8LbkUkP8Alqs4iY/71Jy/GhpULHdAQPQ0lUiMsb5WEOKH/qzeorPGO9X3ipv6t6sv8aoJNXwr8TqTQRz1LSH1NRB0o/n+STtISsbEE3Bta9IwXBWMf3YCfMlV+pq+PpHmxbpga1JQeNHc34NxWG09oiHVv3HD29bUGeB199GX4U0kPFtMPezkj+kE/ck+grYIlrN/Z7lEYUYsFnlBZQlwqr0N9rna1X44qZhdY1HxsOvWqQ6BkM89rAti1/sxVEQgjmPzFbvjMuEn3skMMjqPxm+3QXtQtMqWSWy4PDRr1LMDv6BeVI8TDHNxMjjN+W9KK+VbZjODIwqkwYQgj8SECoGN4Hgma7QYZR3QexZkNuWwA8K7xSTCstmWpHypxMKzbKrN5Kpb4bdaMcVZHHhsS0UJfQALajqIv51YcizgCFbxqEQDUwVjbzJU3FCjuf0pUuTzLzgmX1jf62rkyOdgWWCVgOZCnatW/wCJ8HfuaL87PI4P5GpD8UgnUjRLtYgSKLjzFqbxr6L5zLuH8HNHPETh2KllB1Ie6Ljvb8iBX0ZFKpNwy/mP51ToeLIgLERuSvISA/QVAwk2Dmk9yO5uSscju3rZRyqmNcOn2JOfNFf44k/6rPuD3Y/oaH9tVszLJFxIDwhFbx2F1Xu9Te97VXeJMlOCWN5mJ7VigCkbct7npWiL4xZinjbmmCeBsvM88qKBqsO8fwgkg2rSn9n8MUeq5Ldb9TVX9muESOXEOhY8kuSN7EnarrmGab2J2rElB22e1jlKMYxRm3EWVaWsPyqtTYTSeVXjiDHgE7Xv1qsMNXW9ZGqZ6keiFFhzzqXhtvWpkWHFPfYNIv40AgxotR5VBijs+9HRh7A0NkjANK9CuNjvEj3wqEfr/wDqapem1XrM0JwDG3uMD9aorHerYujNKPFGuZdxQvdvYLt+NTYUSl4xh7ygK6+LNvbzAG1ZVh8gQAH7XDb4/wA6t/CiYdXkRT2xdRdYydgL7k+FXjJpUjzFC+2FosVhpW1lISpJGkBnN/haoObZhgVw8qKGZ2Ugd3QAb+dWj+hMPhFWfskvcaR2ha5O3KgubZmnaP2WX63a667FlXpcKNqeURG+PsAcEZ9BFh2jkBDa2OoGxsQAL39KumEzSBwLzWH6vUj1FUnJeGMRDqEcbOW5h1AAA/eo9gOEMULO8GFtf8T6T67CmhF/BJS0WlZsMAbshuNg2s1AyiLDrMCSnW3vH5GvP6HGkapYYj10sWHztTMcmGS/aY5b/skAj508l9Jc4hrMTE1j2noBGzGpkWHjKXCuW299uyHmfSghzfA6AqrNIQblkSR2PqVp6PMA8ZWPAYqRSfxLo5echBtS0vYXIovtBt9q2KGyKDoBtfwJ6nzoXhbdkbqG293vgt5akN/lV9zNeyXW2XxRj/7ZkF/gCaqT+0bsiezw2HQ+K7/O1BxivYfJXoTjc0jd1+0YeSUgLpMUztpA2AtoFcMLhZD/ANlmNz+rcj/Ey/xqxZBxU2KNmxyQsfwrDv8A4mNqt0XDykXlzCZr/txRj5A/WuSQ1yW6KpkeVEOpjw2JiKoyh5JIk2O5BspJPnaiuQZUMPIZREkLEW1yYouTfn3VUCpmJwWVxj73FXI56sQx+QNqHy51kkdyFjkI8EL/ADN70VxX9/gpyfQ9NmQiuBicGty3ixsW1W5+NQsTNh8SpTFTPPbePsoW7j/rCwN7UWzri3CYFkUYbUXQOoRFHdPK5tsaHYz2qzRgFcAyg8i76f8AKK5uK1f/AEnVO7POFuHo4e17L7UQxBvMgXfe+kWHX605mGCclgKg5Z7ScVipViEUaXvazMeW+96ljiJhK0cq2ceBuKjJw9HoYJXsrOZ4GRbdoBY8j+VD+yCAW5jne3lV7zTCmVF0rqt09bUBw/BrO4uCukggHe+97VnlHZ6UZpoix4IldSlT4gEEj4UqIgqbG9uleDAmDETqAVcEOB0Ktz+HOnWi0nUuwPMUKGYNxCk26D/ah0uHNWCS7DcVElhNrUrOTIkXewGKFvdUGqFLzrVcvw39Sxa23KN8qyeQ/SrY+jLkfZomEyrCbacFIbfrK31Y0bwsYUjs8GEJFrl0X4bE0CbjBo01CJT6kn6VCf2j4n8KRL/dvVI3R5DmXeJMQfwwKPNnkt6AAVKjwWJY/wDcKo8EiP1ZqqOEzzEyxhmmC3H4Ram8yMxiY9rISLciRzq3JolJ2XR8hNz2mLm/xRRj6XqO2XYFffm1fvYh2/LSQKyybL5rtrvdSAdRJtflzPWrPluDjVAGK3WwNrH1INFSbFcePotBxOVRd5lhPS+gyG/q1d/zJy2Ifdox81iVR+ZFCoMFDNJFE4JjaVVYAlbgg2sw5b2olw7FgGxZgGWwgoH7xLSG6+u1K5yiy0MXNWkeSe2mEbRYd2PnIB8hyofmftexDKdEEce9rklz86s3GmViXBHscOkLrImghVQ9evhWZ8Q4adJUd0iQ3DBdWsErtcjbn1FJKU3qwukBsxzSbEtqkYsf9chUSPAsQxW5CgFiBcKDexY9L0VwsGIMxlQaXYsD2abd/pbpt0p/C8NYjSSDIqNGWbcKGSM7mzc7E/Op79FFFAibLGWISkNoYlVbxKi5AFO43L+xK3ZGBVW7rBufIHwPlRw8MxK1pJY17yqdUoIu41BrDmOl/HakDC4JFv2yE6dQCqSdQa2gm/Ub3rqYG17HMojgSNX1B3MZJTsjLZrgBSB1I61NlyW4JginJubao9ClLbbGxBvejfC/FuFjUxqTpUkAsAl1/CfWiGJ45h5BxfYbXY336edWUVRKUgZ7R4WH2CRhYmBlb95SlVtsxaQWZy1uVzyq/wCZpHjMPgmcFkPb7e7uNJF/hfancLw/h13XDoCPjQacnovilBfuK97O1tJJLb3FCg+bXv8AKrw8ULRmRkBYbVAxGJaKM9nEH/ZFl/KlZG7yxTa4+zGsELcHofCu60aINVaPY5ABttS8FKS173qBKvSnsK+ne9Ly9F9kGfLVmmmxJlCswCBSNgi/xO9C1bVsDerOcvhYMSDc+ew2PIVEwWVRobi59aWUXZojPQN+wm24NNtgDbberJJCDTS4M32BNDgDyAvC4AiGZSOcbfQ1iEnT0Fb9mmbQ4ZSkjjWwICDc7gi58KwvMcE0baWHL/V6NcdEOfJsss7AQ3KarEHw28KESY4WIWJfe1A2uRbkt/Cj/bp2TDQTyO5tsOhoPPmi/eBIEXXa17sVt4E0yR5EHfsOZGJJoy11UMbEAWtbwFEsXlTdlJd/wE+tqG5LmEs+s9xOQIUaeg6fxo3HlLEbuT3W5dRb/aq1onLspmKySYF9d+6oc6jzVuRBvvy5VY8mwkaR6S4JHIqb+Jt5Gq+OHJXsWIF01DUQLgdBc86OcPYKJEsZFYmzd030m24NuRoRYsuthvDvGrqQzd1421WFwNQvWox4CME7yEm/4rf5QKy2NEIOkG+m42vuNxt4UIxXtgx7NZZI0vyCoL/U1zkkyuKTrRrHFGAjXCSuI7dnZ77se6em+/WsY4h4sYnRGRp06LlRe177HoaVNn2aYoFScXKrbELE9iN+dkoLmuXSRtokieN+el10n1pHt9D+O/Y9BmeNnYtGZGu6XKAACQ9xL9BfkPjXpyHEt+kdI7dqPvJgCCn6RbC9rnkORockMgBVSwBsSASL2924HPrSlygk7jc9TzJqfIt44/SeMngW5bGwjaMgIpckOSHA80A3ppo8Gp/TYiT9J7iKouD90RqBNiLk02uRjrak/dLzJY+Qrr+DKMQhl2YQK47DBSysCD32aS406WVlReRbe9WnAZbmMjaosAqXCi7Rge6xZT3jz5A+tMcB5/8AZJfukB7SynV+e1utWXPPaBj1meONUAF+UZY7WvvfpeqxdrdiT43ony5RPDhIe3AWT7Q7HT0MisfTnT0UVgLn50PwmY4ibCTfaixkSeFtxaytsLeW5p9Yo7C5HI+fK1/SqwM0+yeZkA3k+FeJO1j2S3B2PTl5VG1xC9lLc65mDfhK/wC1DItFMM6YJmxO5pn7cRSM4i0N8/pQ95e7esbZ7MEmg7FmdTsNN51T4sQWYKgLN4AXuelaXkXDqxx9riCAFFyDsF8b1THchcrjBbE4LLi4LsQiAXLHawHWqLxf7UFTVBgLdQ056/uD+NDvaL7TDiz9nwx04cbE8jIf/wA/WqCD4VVuujz5ZJT66HPtLF+0diWPMnmaPJbFLpNlI5MevrQCNL86JYeRQdmNQmrOj/jloNx6dDAKSCvXbe1BZs3TUdGHQ3XSQbvvv3hbkavOGGWxL35UPqxf5UWgzzCqB2UQtzFkVfrVkk0ZY2ig5DiMS5sIXUAWGmFhf1JG5q0YbIMSxB0MP3jp+VeZr7TWiZlSBbgndiT8qg5Z7QMVPLoZkQWNgq2326k1RNULPeyRF7I5XN5MQqjwVSxA8Lk2otl/s8w2FuXxjC9r6mjTlfyvSGxUrX1M5tz586p+eZKxmZm0he1EZLMAQXFxsTe3nXXXoS1JVRoWHGWA2EizEWvZi/02qZhs5wsIPY4YbDoiryHiRWd8LxRxOymZGJ7pVd7BTs4PUGrLBjFNrIzXuPDYja1dbfw5ScSRifaxPv2OECjxkY2/IEAUN4gxD4qBcRKqGUgDuDa5PugXJqs4rFsFYLh4x932bNIxbvKT94tzsas2WmafCsdQV73tGttJW2gr8qTvspykUzFZZiHA7OKQ3DsLLpuEtrNzt3bjao8WQSI15pIoxaNjrlUnTLsrBQTe1rnwojiOHsY5AZ2B7RkvJL2YV2Gtwd9gbelCBkUSqGfEwrdC4Ve+1wbGPbqRuPGpqSLqLa2FtWFXZsSW/SL90hfdf0ZB6q1QDisEhuIsRN+jNpHSMG1+1UhBf0+dT42y9X/+RMuv9UR3QqfEbMG+VDXziJb6cImoqt2lZpCGVr6gu1h0I60W7Y0UrDXDeYSSyxpFDDGoVgSFZ2K31A6ifeFrXtVjz7D4552WOQhWJOwCjUybjUfEAflQbhXHYqWZduzS8lgkegB3AYrvvy5DzovxLloaRS0+hbJfU9r3LLe3iNqqn+JGVWS8jidMNjVlk7Q6IJQdWqyjbc+Wn50WiKgbAnc9PyoHwdhYwuKjR9evDNfY+8ha2/zo3g8ZcAqpN7WsL8/Sug/ouTZKTEN0jAv5GlI0l7mw+FOw4PEPyjI9Rb61Lh4XlO7Mq/G9UdtCR7M5x2dwxYjEx4mOWWzjsyjhNIIBsduVMZfg1nwmKlBZTEy6Uvq7rEc9rkgelaDP7N8A0rTTuzs3Ma9K7fsiieCbA4VSkEQAbmFXnbqSazrC72bI53FdlW9m+BUCSRlJcEAXHS17i43oT7Y+NGuMFE1ha8xHMn8KfUmpXtC40xPbYeLBKY3Cs5K2O1xbUOVtr/nWcYXJ5cXI808mxYln/Wbrbyrr4riLKbyO2BFUnlUpY7VY544oUCJbreg0jAmktsqmkqQxopSIAedeO1Jj3NB9CN2xvERaSR8KumUY4GJSedhyquZll57z3UWIBBO+/gOoo9k8kax6Q+vTsCo2Px8qrF2kY/TIWfYiMMxMRLllZSWNtI/CV896Zy3PnMxVEjjWR77L7u2wUncCpnEGJjubxFy8YCkm2llO5sOfOh8Ofv2l40jjDhVYKotYEb78jvuaK7Cq4lyjw8zhrsx2F+g8jVd4jyUmR21IABGW1NuQ1xcD8VqsQw8jc3JuLc+YHT0oLxFlakodaD7tj3j71jyHnz2qkuiMVsYyLDQxTH74SNfSoUXDKRcsD0q44fGgEaYybNfc8x1G1UjL0w0UylZdZsunSLC5uGU35W23q4x42+yr4W62Pw6UENNUyuYrFyLMY0SBWUOpLKSzq5v481o5wqZZIz2rX5BfwhkttYAb8jScbgMwlmP2aDu6tYcqFszLpI1NuR5Woxw/wHjEDdvIlvwjVq0i5JtalSdjN6KTxDw0BLJrlRVJQ3kfpIbayBz09aBnAYWP3sQWP3gPZJqHd2jIZtirc/KtK484OVIllZlNuZ2BA6Wqhw5Ire5DJJ6A2/M2FSkmnWzTinqmexZnELaMMzW7M99+ovrBsORpqTOZ7kRxQxqQ691NTaXOogsx6dDbarZk3s8xU4uojjH7b3Yf3F/nVlwvsYB/S4pvSNVHza9dwl6Qyko7szjIsRPNiF7fEFe9qJPu306QQBbptWrLwPg8QFaeXXYdGCjx6b1X804BgwnfkTtIx+ORi6j1HIVCXieCKyxEWHRF2/OqxjS2ZpTTZoWBwGBw1+xi3ta6gtceBJqSc5CjuRKo87D6Vmc3tGIGyj1dv4Cm4faYl1DruTa6nbentehXJmjTZzK3UD0H8TQrG4+Y8z+ZvQv+mS3u3ptsSx2J2606SZNyY9qY76r0tZOVzQt8RpNw1h132obmfFMf4TTfikKrYxjME0s0skjaEfu2HvFF5KD+G+/51CzDFRBQu4VeSr3ah4rOdW4a/wAaDz40nnWRpN2bYOlSHsRjU3CR28ySagl/SkO/nSSaBSNrs9LU5G1jUcvXmull0FXYUzqDSVPiL/yqfwlKtmUjkb3+FWL/AJfviAuuQIFH4RqP58qK4DgLC4YEtKxJ56mC8vICq44viZHIq+e4mMKhaLVsy2vbc20kW8PCh+BkxjlPs+FN1UpdYzuDbdi+19udaVDicLHtGuu36q6vmRUs55IdkjVB+03/AKqKpxjezloA4ThrEsBrGj1YfRamS+zxJApmlIC/q2Xnz7zVMkxsrc5reUagfM3NRhEp97U/751fKnVekTutjuD4SyqAjuB2BBGpmla/jbe1GY8zjQDsoDt1sIx896GxEDYWHoLfSieXwo6EAJ234e11aDfyUi/pRdoblyO/pyU7AIo/vOf5U6kU8puWlbyFkFEI8xhwyqmKmwySkXIQFb/uoSWp7LuIo59QijmbSNmaNo1Y+CswF/Wk5Rfb2NsFwZajFu9GxT31Ddqw9QOtPHLVaMPHFLLc+5tDYdSdVtqno85iYhIcLKTzJEot4m2m5prF4pS0bNiH1JzWHuq566hv+V6RydUcoJdjRyowSmUGJIFS7LpZpAf1tQbceVql5dnCTxrIjq6NyYXAPqCNjQ+THors8MH3sg3ZrFmt5eFCmy3Fze+SF8LhQPQLXK70gtpF0eIMpVgCCNweRHUVl3FfsoA1SYedYl5lGsbD9mlcQ8SY+D7swylVPv7aSB1uN/zobkvH2DAvjY2aTc6hqkUjpt0NHneqCo30CsL7PoBvLMz772IQfnRjKslwQkEUQiL8+82o7eZo/mnEWXTQAOivGe8AO6QenLes1z3Lg0ynL4pAgXc7+943Y00mvWwbujVoeE3t3nUfujb86rWb4DFwOLNB2PU3+tV3KMuzBAWkxGgEWKli5AHh0BqLmRVyFlxLlRuVHMnzIGwpXk1SR3jTl2KzzNEvZ5U26Ib/AJ1Wps0j6ajUvF5VAPcQj1Yt8jQp4tPICpcvpbgl0ccat9rivRKDyppj+zTeoA8iN6F2OkkSC1IaWkM52pFccti9XlXA0i9dSsrSRrcEkzjvSkX6Cw+dSFwac7avNjqobjE1ppvY+RoJhsdPC4TvML8rEg/GtEHoxO/pdVPQbDwFTMswySSaHfQSNvM7bXoXhsQ7DvLp+NTEWqk6t7LEuShSQICbfilcKp9ACafWWJUZZmg32AiB258yb3oCvaS8tb/mbUxml8KgeVGAbYWGrcC+9uVcrY9QQ/EDTjJfxFvgQaALxevRbevOrhw/xTgJWRFssrbBSL3Nr7Gi6qiVbPRnjAAskdxt2jrufiajY3i423lO/RB/KrTjsPDMuh1DLz8PpWXccZK0M6Jg43ZWTku+kg23JPWptUVfI0DBZOkoDdrrv4GkZxwtqQdlMYSL3OxvflfwrN8oyvMYZY5W0xKp3VmvcHxUUax00kpPa4h7fqp3R8OtdxfwHL6yncS5tJgsWVEzPJHazg+IvsL0d4c9pWYS3DwlhYaWEek36ksxt4UTwOSoTePDh2PNiLk/E0dh4amY7kRjw5/lah45dA5qgI+ZYzEDQdKa7r3iD723SnOG/YrBGrfaV7YmwHesLD0q0YbhREKuWZmUg87DajwxR8B+dO4fRsbZWofZpg09yHRbwN/rXsnAw/DI4HhZaOx5mxO8e3jqH0p18eF94hbeJAtTKvg0lZWTwZH+MFrfrGw+Nqy7OczaKVwscI7xHdW+w2G5q1cce0IyNJh8ObIAVcnYudiCh8OdZbmOaMSQfH+dSnNS0hVFrY3jMzLMb/LaoXbm1IAJNxXhaoujQk12LLmmyT1rt64g0o4mvL1xNJ1UB6dHpeuvSL1xNckNxZsGFhFuVTQR/sL/AEqfl+URxfpNUnrt9KsuExEYHcjAHpWrFG4o8+UOTK9Pw7IYS8DqznkOn5+NAcpw2OWcNLpQKd1ax1D4VbXcIzFCQGN7A7fCm5JW52H96mm1ei0MBJXP+iuq+i0puIDazaXHmtDMPqO/dprEEX351NzfZqWCIE4i4SOLmaWKVY9Vu4V2Fh5UrJPZ52EiTPMzMhDLpFheissojXV5gbmw35UXzDCA6IvekvdmRyAoAHO2xJoxl9IZcCTtdnfaGY7ajUuDLpm5i3qaF59xguDHYxWeUDvEnur5eZoNhOPcUTcypa/LQCP50znBEHjdbLpJwyHHfYn02p2Hh6JPwgeZ3oBH7TAthKqm/wD47k/4bVN/4xw7HcSgn9Zbem19qrHImT8YfjiReR/Lanhih4UB/wCJcP8A+ZAfDe9PR5/h/wDyrfwFyaPJPtnJUFMS2rkxX0A/jUJLk2WY/FV/lQbF8f4JCV7Uu45ois9vMnkPjQLMvaOTpOHg7jEgPIbXtzsq9PW1JKUF7L40XPGY18OjSu6aFFz3SCfADesszTiFJSzyknV+Hew8qY4g4jaa2t72vZbmwv5VTszxuo7eFQnJS/0Ua+C8zxiE93l08RQp2ubnvD59aSwNeNUW0NGK9nNIAe6GHxr0TeXyrzf4V4XNAZ0j0yMenypBQ9aUHf8A18a8Mbcya6zuzwpamzSreJvSbVyClyOtXjUpxtXhFErFJaNiwvtLR0N43PUbL/Oq9mPtILEqFcb25j+Brq6tXqgYopyLVw1n0uIUFwgW22nnt47VNnz2NCQyuT6j+ddXVnyTaRocVY1l2eQs3uP+Y/nRGRFY3F/jXV1TjN0FqmNy4NZV7NhsTf4jlRJJCkbBfeC8z4gbeddXVZSezPPcjMpskkaRizgkk3O/PrSospffvLt5H/XSurqlCTBkirZChzLsd1W7Hmx6elOpmpC3NyT19fCva6rp6MtHkudlF7g7zdTUDHY9wmmMkFt2YnvH9m/QV7XVGcmmXhFNAy7RRsqtYMDqt1Pj9al5nnLhQF2AFregrq6mg7GyRSTYNlxZf3uflUeSAi2969rqD7Jx6Ix5kdK9011dQkhrEE14TXV1BHHoBPWu011dQAz3bawrwx9b11dXDRYiQUmurqKKpH//2Q=="/>
          <p:cNvSpPr>
            <a:spLocks noChangeAspect="1" noChangeArrowheads="1"/>
          </p:cNvSpPr>
          <p:nvPr/>
        </p:nvSpPr>
        <p:spPr bwMode="auto">
          <a:xfrm>
            <a:off x="0" y="-754063"/>
            <a:ext cx="2133600" cy="15811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630" name="AutoShape 6" descr="data:image/jpeg;base64,/9j/4AAQSkZJRgABAQAAAQABAAD/2wCEAAkGBhQSERUTExQWFRUWGBgYGBgYGBkVHBcXGBgXFxUXGBcYHCYfGBojGhoUHy8gIycpLCwsFR4xNTAqNSYsLCkBCQoKDgwOGg8PGikkHR8pLCwsLCwpLCwsLCksLCwpKSwpLCwsLCwsLCksLCksLCksLCwsLCwsLCwsLCwsLCwsLP/AABEIAKYA4AMBIgACEQEDEQH/xAAcAAABBQEBAQAAAAAAAAAAAAAFAgMEBgcAAQj/xABEEAACAQIEAwUFBAYIBgMAAAABAgMAEQQFEiEGMUETIlFhcQcygaGxFCNCkTNSYnLB0RUkc4KSsvDxFhclNFPCRGPS/8QAGQEAAwEBAQAAAAAAAAAAAAAAAQIDBAAF/8QAJhEAAgICAgMAAQQDAAAAAAAAAAECEQMhEjETQVEiBDLh8CNxsf/aAAwDAQACEQMRAD8AyssE20g+tTsqTtiQBElurAfLeomZizVFFY4x5Kw89aDk2FlQ90wEeN1+lJbOMRCdmi8tKq31FBuzrxabhQE22aFwPxlipcSInlOnQxsFUbgeQrQ/tbsLMxI8KyD2bn+vr/ZyH6VrairRiqBN0Zh7TEtituqrVM1VdPaitsWP7NapQqCVDwdjytXuqkLShRocer2uFcBR4gOpNKNeGg0HRIyz9NF4dpHf/EK+nYm8K+ZMoW+Ih/tY/wDOtfTsQ3Nav01bI5v2mM+1XDPJmbAW/RR8zbY3pWV5xiookjMpAUWAFrADlU3jeQf0pMCqnuRd47kbNsKHKdxbb/Q/lTxw3cjDLNX4lbzziOWZz20hfTsvLYeG1bN7On/6fh9tit/mb1h+bTPicQxIXW5A7oCjYAXsPhV3g4rkw2EjwiWBjUKWU8/SsynGE7Zvhj5Y9Fq4vzAR4/DTCzLFHKCt97uUtb8vnQfN/aDMwIQBFItzuSKp2OzFmOq5vvzoW+I8STSSzNt0Xj+lfsIzZqeQJHpTUGKcm17+tMwlD0pxIje45VmdGxYkg3kebjDswK7OQT8KkcQ4jVi8LbkUkP8Alqs4iY/71Jy/GhpULHdAQPQ0lUiMsb5WEOKH/qzeorPGO9X3ipv6t6sv8aoJNXwr8TqTQRz1LSH1NRB0o/n+STtISsbEE3Bta9IwXBWMf3YCfMlV+pq+PpHmxbpga1JQeNHc34NxWG09oiHVv3HD29bUGeB199GX4U0kPFtMPezkj+kE/ck+grYIlrN/Z7lEYUYsFnlBZQlwqr0N9rna1X44qZhdY1HxsOvWqQ6BkM89rAti1/sxVEQgjmPzFbvjMuEn3skMMjqPxm+3QXtQtMqWSWy4PDRr1LMDv6BeVI8TDHNxMjjN+W9KK+VbZjODIwqkwYQgj8SECoGN4Hgma7QYZR3QexZkNuWwA8K7xSTCstmWpHypxMKzbKrN5Kpb4bdaMcVZHHhsS0UJfQALajqIv51YcizgCFbxqEQDUwVjbzJU3FCjuf0pUuTzLzgmX1jf62rkyOdgWWCVgOZCnatW/wCJ8HfuaL87PI4P5GpD8UgnUjRLtYgSKLjzFqbxr6L5zLuH8HNHPETh2KllB1Ie6Ljvb8iBX0ZFKpNwy/mP51ToeLIgLERuSvISA/QVAwk2Dmk9yO5uSscju3rZRyqmNcOn2JOfNFf44k/6rPuD3Y/oaH9tVszLJFxIDwhFbx2F1Xu9Te97VXeJMlOCWN5mJ7VigCkbct7npWiL4xZinjbmmCeBsvM88qKBqsO8fwgkg2rSn9n8MUeq5Ldb9TVX9muESOXEOhY8kuSN7EnarrmGab2J2rElB22e1jlKMYxRm3EWVaWsPyqtTYTSeVXjiDHgE7Xv1qsMNXW9ZGqZ6keiFFhzzqXhtvWpkWHFPfYNIv40AgxotR5VBijs+9HRh7A0NkjANK9CuNjvEj3wqEfr/wDqapem1XrM0JwDG3uMD9aorHerYujNKPFGuZdxQvdvYLt+NTYUSl4xh7ygK6+LNvbzAG1ZVh8gQAH7XDb4/wA6t/CiYdXkRT2xdRdYydgL7k+FXjJpUjzFC+2FosVhpW1lISpJGkBnN/haoObZhgVw8qKGZ2Ugd3QAb+dWj+hMPhFWfskvcaR2ha5O3KgubZmnaP2WX63a667FlXpcKNqeURG+PsAcEZ9BFh2jkBDa2OoGxsQAL39KumEzSBwLzWH6vUj1FUnJeGMRDqEcbOW5h1AAA/eo9gOEMULO8GFtf8T6T67CmhF/BJS0WlZsMAbshuNg2s1AyiLDrMCSnW3vH5GvP6HGkapYYj10sWHztTMcmGS/aY5b/skAj508l9Jc4hrMTE1j2noBGzGpkWHjKXCuW299uyHmfSghzfA6AqrNIQblkSR2PqVp6PMA8ZWPAYqRSfxLo5echBtS0vYXIovtBt9q2KGyKDoBtfwJ6nzoXhbdkbqG293vgt5akN/lV9zNeyXW2XxRj/7ZkF/gCaqT+0bsiezw2HQ+K7/O1BxivYfJXoTjc0jd1+0YeSUgLpMUztpA2AtoFcMLhZD/ANlmNz+rcj/Ey/xqxZBxU2KNmxyQsfwrDv8A4mNqt0XDykXlzCZr/txRj5A/WuSQ1yW6KpkeVEOpjw2JiKoyh5JIk2O5BspJPnaiuQZUMPIZREkLEW1yYouTfn3VUCpmJwWVxj73FXI56sQx+QNqHy51kkdyFjkI8EL/ADN70VxX9/gpyfQ9NmQiuBicGty3ixsW1W5+NQsTNh8SpTFTPPbePsoW7j/rCwN7UWzri3CYFkUYbUXQOoRFHdPK5tsaHYz2qzRgFcAyg8i76f8AKK5uK1f/AEnVO7POFuHo4e17L7UQxBvMgXfe+kWHX605mGCclgKg5Z7ScVipViEUaXvazMeW+96ljiJhK0cq2ceBuKjJw9HoYJXsrOZ4GRbdoBY8j+VD+yCAW5jne3lV7zTCmVF0rqt09bUBw/BrO4uCukggHe+97VnlHZ6UZpoix4IldSlT4gEEj4UqIgqbG9uleDAmDETqAVcEOB0Ktz+HOnWi0nUuwPMUKGYNxCk26D/ah0uHNWCS7DcVElhNrUrOTIkXewGKFvdUGqFLzrVcvw39Sxa23KN8qyeQ/SrY+jLkfZomEyrCbacFIbfrK31Y0bwsYUjs8GEJFrl0X4bE0CbjBo01CJT6kn6VCf2j4n8KRL/dvVI3R5DmXeJMQfwwKPNnkt6AAVKjwWJY/wDcKo8EiP1ZqqOEzzEyxhmmC3H4Ram8yMxiY9rISLciRzq3JolJ2XR8hNz2mLm/xRRj6XqO2XYFffm1fvYh2/LSQKyybL5rtrvdSAdRJtflzPWrPluDjVAGK3WwNrH1INFSbFcePotBxOVRd5lhPS+gyG/q1d/zJy2Ifdox81iVR+ZFCoMFDNJFE4JjaVVYAlbgg2sw5b2olw7FgGxZgGWwgoH7xLSG6+u1K5yiy0MXNWkeSe2mEbRYd2PnIB8hyofmftexDKdEEce9rklz86s3GmViXBHscOkLrImghVQ9evhWZ8Q4adJUd0iQ3DBdWsErtcjbn1FJKU3qwukBsxzSbEtqkYsf9chUSPAsQxW5CgFiBcKDexY9L0VwsGIMxlQaXYsD2abd/pbpt0p/C8NYjSSDIqNGWbcKGSM7mzc7E/Op79FFFAibLGWISkNoYlVbxKi5AFO43L+xK3ZGBVW7rBufIHwPlRw8MxK1pJY17yqdUoIu41BrDmOl/HakDC4JFv2yE6dQCqSdQa2gm/Ub3rqYG17HMojgSNX1B3MZJTsjLZrgBSB1I61NlyW4JginJubao9ClLbbGxBvejfC/FuFjUxqTpUkAsAl1/CfWiGJ45h5BxfYbXY336edWUVRKUgZ7R4WH2CRhYmBlb95SlVtsxaQWZy1uVzyq/wCZpHjMPgmcFkPb7e7uNJF/hfancLw/h13XDoCPjQacnovilBfuK97O1tJJLb3FCg+bXv8AKrw8ULRmRkBYbVAxGJaKM9nEH/ZFl/KlZG7yxTa4+zGsELcHofCu60aINVaPY5ABttS8FKS173qBKvSnsK+ne9Ly9F9kGfLVmmmxJlCswCBSNgi/xO9C1bVsDerOcvhYMSDc+ew2PIVEwWVRobi59aWUXZojPQN+wm24NNtgDbberJJCDTS4M32BNDgDyAvC4AiGZSOcbfQ1iEnT0Fb9mmbQ4ZSkjjWwICDc7gi58KwvMcE0baWHL/V6NcdEOfJsss7AQ3KarEHw28KESY4WIWJfe1A2uRbkt/Cj/bp2TDQTyO5tsOhoPPmi/eBIEXXa17sVt4E0yR5EHfsOZGJJoy11UMbEAWtbwFEsXlTdlJd/wE+tqG5LmEs+s9xOQIUaeg6fxo3HlLEbuT3W5dRb/aq1onLspmKySYF9d+6oc6jzVuRBvvy5VY8mwkaR6S4JHIqb+Jt5Gq+OHJXsWIF01DUQLgdBc86OcPYKJEsZFYmzd030m24NuRoRYsuthvDvGrqQzd1421WFwNQvWox4CME7yEm/4rf5QKy2NEIOkG+m42vuNxt4UIxXtgx7NZZI0vyCoL/U1zkkyuKTrRrHFGAjXCSuI7dnZ77se6em+/WsY4h4sYnRGRp06LlRe177HoaVNn2aYoFScXKrbELE9iN+dkoLmuXSRtokieN+el10n1pHt9D+O/Y9BmeNnYtGZGu6XKAACQ9xL9BfkPjXpyHEt+kdI7dqPvJgCCn6RbC9rnkORockMgBVSwBsSASL2924HPrSlygk7jc9TzJqfIt44/SeMngW5bGwjaMgIpckOSHA80A3ppo8Gp/TYiT9J7iKouD90RqBNiLk02uRjrak/dLzJY+Qrr+DKMQhl2YQK47DBSysCD32aS406WVlReRbe9WnAZbmMjaosAqXCi7Rge6xZT3jz5A+tMcB5/8AZJfukB7SynV+e1utWXPPaBj1meONUAF+UZY7WvvfpeqxdrdiT43ony5RPDhIe3AWT7Q7HT0MisfTnT0UVgLn50PwmY4ibCTfaixkSeFtxaytsLeW5p9Yo7C5HI+fK1/SqwM0+yeZkA3k+FeJO1j2S3B2PTl5VG1xC9lLc65mDfhK/wC1DItFMM6YJmxO5pn7cRSM4i0N8/pQ95e7esbZ7MEmg7FmdTsNN51T4sQWYKgLN4AXuelaXkXDqxx9riCAFFyDsF8b1THchcrjBbE4LLi4LsQiAXLHawHWqLxf7UFTVBgLdQ056/uD+NDvaL7TDiz9nwx04cbE8jIf/wA/WqCD4VVuujz5ZJT66HPtLF+0diWPMnmaPJbFLpNlI5MevrQCNL86JYeRQdmNQmrOj/jloNx6dDAKSCvXbe1BZs3TUdGHQ3XSQbvvv3hbkavOGGWxL35UPqxf5UWgzzCqB2UQtzFkVfrVkk0ZY2ig5DiMS5sIXUAWGmFhf1JG5q0YbIMSxB0MP3jp+VeZr7TWiZlSBbgndiT8qg5Z7QMVPLoZkQWNgq2326k1RNULPeyRF7I5XN5MQqjwVSxA8Lk2otl/s8w2FuXxjC9r6mjTlfyvSGxUrX1M5tz586p+eZKxmZm0he1EZLMAQXFxsTe3nXXXoS1JVRoWHGWA2EizEWvZi/02qZhs5wsIPY4YbDoiryHiRWd8LxRxOymZGJ7pVd7BTs4PUGrLBjFNrIzXuPDYja1dbfw5ScSRifaxPv2OECjxkY2/IEAUN4gxD4qBcRKqGUgDuDa5PugXJqs4rFsFYLh4x932bNIxbvKT94tzsas2WmafCsdQV73tGttJW2gr8qTvspykUzFZZiHA7OKQ3DsLLpuEtrNzt3bjao8WQSI15pIoxaNjrlUnTLsrBQTe1rnwojiOHsY5AZ2B7RkvJL2YV2Gtwd9gbelCBkUSqGfEwrdC4Ve+1wbGPbqRuPGpqSLqLa2FtWFXZsSW/SL90hfdf0ZB6q1QDisEhuIsRN+jNpHSMG1+1UhBf0+dT42y9X/+RMuv9UR3QqfEbMG+VDXziJb6cImoqt2lZpCGVr6gu1h0I60W7Y0UrDXDeYSSyxpFDDGoVgSFZ2K31A6ifeFrXtVjz7D4552WOQhWJOwCjUybjUfEAflQbhXHYqWZduzS8lgkegB3AYrvvy5DzovxLloaRS0+hbJfU9r3LLe3iNqqn+JGVWS8jidMNjVlk7Q6IJQdWqyjbc+Wn50WiKgbAnc9PyoHwdhYwuKjR9evDNfY+8ha2/zo3g8ZcAqpN7WsL8/Sug/ouTZKTEN0jAv5GlI0l7mw+FOw4PEPyjI9Rb61Lh4XlO7Mq/G9UdtCR7M5x2dwxYjEx4mOWWzjsyjhNIIBsduVMZfg1nwmKlBZTEy6Uvq7rEc9rkgelaDP7N8A0rTTuzs3Ma9K7fsiieCbA4VSkEQAbmFXnbqSazrC72bI53FdlW9m+BUCSRlJcEAXHS17i43oT7Y+NGuMFE1ha8xHMn8KfUmpXtC40xPbYeLBKY3Cs5K2O1xbUOVtr/nWcYXJ5cXI808mxYln/Wbrbyrr4riLKbyO2BFUnlUpY7VY544oUCJbreg0jAmktsqmkqQxopSIAedeO1Jj3NB9CN2xvERaSR8KumUY4GJSedhyquZll57z3UWIBBO+/gOoo9k8kax6Q+vTsCo2Px8qrF2kY/TIWfYiMMxMRLllZSWNtI/CV896Zy3PnMxVEjjWR77L7u2wUncCpnEGJjubxFy8YCkm2llO5sOfOh8Ofv2l40jjDhVYKotYEb78jvuaK7Cq4lyjw8zhrsx2F+g8jVd4jyUmR21IABGW1NuQ1xcD8VqsQw8jc3JuLc+YHT0oLxFlakodaD7tj3j71jyHnz2qkuiMVsYyLDQxTH74SNfSoUXDKRcsD0q44fGgEaYybNfc8x1G1UjL0w0UylZdZsunSLC5uGU35W23q4x42+yr4W62Pw6UENNUyuYrFyLMY0SBWUOpLKSzq5v481o5wqZZIz2rX5BfwhkttYAb8jScbgMwlmP2aDu6tYcqFszLpI1NuR5Woxw/wHjEDdvIlvwjVq0i5JtalSdjN6KTxDw0BLJrlRVJQ3kfpIbayBz09aBnAYWP3sQWP3gPZJqHd2jIZtirc/KtK484OVIllZlNuZ2BA6Wqhw5Ire5DJJ6A2/M2FSkmnWzTinqmexZnELaMMzW7M99+ovrBsORpqTOZ7kRxQxqQ691NTaXOogsx6dDbarZk3s8xU4uojjH7b3Yf3F/nVlwvsYB/S4pvSNVHza9dwl6Qyko7szjIsRPNiF7fEFe9qJPu306QQBbptWrLwPg8QFaeXXYdGCjx6b1X804BgwnfkTtIx+ORi6j1HIVCXieCKyxEWHRF2/OqxjS2ZpTTZoWBwGBw1+xi3ta6gtceBJqSc5CjuRKo87D6Vmc3tGIGyj1dv4Cm4faYl1DruTa6nbentehXJmjTZzK3UD0H8TQrG4+Y8z+ZvQv+mS3u3ptsSx2J2606SZNyY9qY76r0tZOVzQt8RpNw1h132obmfFMf4TTfikKrYxjME0s0skjaEfu2HvFF5KD+G+/51CzDFRBQu4VeSr3ah4rOdW4a/wAaDz40nnWRpN2bYOlSHsRjU3CR28ySagl/SkO/nSSaBSNrs9LU5G1jUcvXmull0FXYUzqDSVPiL/yqfwlKtmUjkb3+FWL/AJfviAuuQIFH4RqP58qK4DgLC4YEtKxJ56mC8vICq44viZHIq+e4mMKhaLVsy2vbc20kW8PCh+BkxjlPs+FN1UpdYzuDbdi+19udaVDicLHtGuu36q6vmRUs55IdkjVB+03/AKqKpxjezloA4ThrEsBrGj1YfRamS+zxJApmlIC/q2Xnz7zVMkxsrc5reUagfM3NRhEp97U/751fKnVekTutjuD4SyqAjuB2BBGpmla/jbe1GY8zjQDsoDt1sIx896GxEDYWHoLfSieXwo6EAJ234e11aDfyUi/pRdoblyO/pyU7AIo/vOf5U6kU8puWlbyFkFEI8xhwyqmKmwySkXIQFb/uoSWp7LuIo59QijmbSNmaNo1Y+CswF/Wk5Rfb2NsFwZajFu9GxT31Ddqw9QOtPHLVaMPHFLLc+5tDYdSdVtqno85iYhIcLKTzJEot4m2m5prF4pS0bNiH1JzWHuq566hv+V6RydUcoJdjRyowSmUGJIFS7LpZpAf1tQbceVql5dnCTxrIjq6NyYXAPqCNjQ+THors8MH3sg3ZrFmt5eFCmy3Fze+SF8LhQPQLXK70gtpF0eIMpVgCCNweRHUVl3FfsoA1SYedYl5lGsbD9mlcQ8SY+D7swylVPv7aSB1uN/zobkvH2DAvjY2aTc6hqkUjpt0NHneqCo30CsL7PoBvLMz772IQfnRjKslwQkEUQiL8+82o7eZo/mnEWXTQAOivGe8AO6QenLes1z3Lg0ynL4pAgXc7+943Y00mvWwbujVoeE3t3nUfujb86rWb4DFwOLNB2PU3+tV3KMuzBAWkxGgEWKli5AHh0BqLmRVyFlxLlRuVHMnzIGwpXk1SR3jTl2KzzNEvZ5U26Ib/AJ1Wps0j6ajUvF5VAPcQj1Yt8jQp4tPICpcvpbgl0ccat9rivRKDyppj+zTeoA8iN6F2OkkSC1IaWkM52pFccti9XlXA0i9dSsrSRrcEkzjvSkX6Cw+dSFwac7avNjqobjE1ppvY+RoJhsdPC4TvML8rEg/GtEHoxO/pdVPQbDwFTMswySSaHfQSNvM7bXoXhsQ7DvLp+NTEWqk6t7LEuShSQICbfilcKp9ACafWWJUZZmg32AiB258yb3oCvaS8tb/mbUxml8KgeVGAbYWGrcC+9uVcrY9QQ/EDTjJfxFvgQaALxevRbevOrhw/xTgJWRFssrbBSL3Nr7Gi6qiVbPRnjAAskdxt2jrufiajY3i423lO/RB/KrTjsPDMuh1DLz8PpWXccZK0M6Jg43ZWTku+kg23JPWptUVfI0DBZOkoDdrrv4GkZxwtqQdlMYSL3OxvflfwrN8oyvMYZY5W0xKp3VmvcHxUUax00kpPa4h7fqp3R8OtdxfwHL6yncS5tJgsWVEzPJHazg+IvsL0d4c9pWYS3DwlhYaWEek36ksxt4UTwOSoTePDh2PNiLk/E0dh4amY7kRjw5/lah45dA5qgI+ZYzEDQdKa7r3iD723SnOG/YrBGrfaV7YmwHesLD0q0YbhREKuWZmUg87DajwxR8B+dO4fRsbZWofZpg09yHRbwN/rXsnAw/DI4HhZaOx5mxO8e3jqH0p18eF94hbeJAtTKvg0lZWTwZH+MFrfrGw+Nqy7OczaKVwscI7xHdW+w2G5q1cce0IyNJh8ObIAVcnYudiCh8OdZbmOaMSQfH+dSnNS0hVFrY3jMzLMb/LaoXbm1IAJNxXhaoujQk12LLmmyT1rt64g0o4mvL1xNJ1UB6dHpeuvSL1xNckNxZsGFhFuVTQR/sL/AEqfl+URxfpNUnrt9KsuExEYHcjAHpWrFG4o8+UOTK9Pw7IYS8DqznkOn5+NAcpw2OWcNLpQKd1ax1D4VbXcIzFCQGN7A7fCm5JW52H96mm1ei0MBJXP+iuq+i0puIDazaXHmtDMPqO/dprEEX351NzfZqWCIE4i4SOLmaWKVY9Vu4V2Fh5UrJPZ52EiTPMzMhDLpFheissojXV5gbmw35UXzDCA6IvekvdmRyAoAHO2xJoxl9IZcCTtdnfaGY7ajUuDLpm5i3qaF59xguDHYxWeUDvEnur5eZoNhOPcUTcypa/LQCP50znBEHjdbLpJwyHHfYn02p2Hh6JPwgeZ3oBH7TAthKqm/wD47k/4bVN/4xw7HcSgn9Zbem19qrHImT8YfjiReR/Lanhih4UB/wCJcP8A+ZAfDe9PR5/h/wDyrfwFyaPJPtnJUFMS2rkxX0A/jUJLk2WY/FV/lQbF8f4JCV7Uu45ois9vMnkPjQLMvaOTpOHg7jEgPIbXtzsq9PW1JKUF7L40XPGY18OjSu6aFFz3SCfADesszTiFJSzyknV+Hew8qY4g4jaa2t72vZbmwv5VTszxuo7eFQnJS/0Ua+C8zxiE93l08RQp2ubnvD59aSwNeNUW0NGK9nNIAe6GHxr0TeXyrzf4V4XNAZ0j0yMenypBQ9aUHf8A18a8Mbcya6zuzwpamzSreJvSbVyClyOtXjUpxtXhFErFJaNiwvtLR0N43PUbL/Oq9mPtILEqFcb25j+Brq6tXqgYopyLVw1n0uIUFwgW22nnt47VNnz2NCQyuT6j+ddXVnyTaRocVY1l2eQs3uP+Y/nRGRFY3F/jXV1TjN0FqmNy4NZV7NhsTf4jlRJJCkbBfeC8z4gbeddXVZSezPPcjMpskkaRizgkk3O/PrSospffvLt5H/XSurqlCTBkirZChzLsd1W7Hmx6elOpmpC3NyT19fCva6rp6MtHkudlF7g7zdTUDHY9wmmMkFt2YnvH9m/QV7XVGcmmXhFNAy7RRsqtYMDqt1Pj9al5nnLhQF2AFregrq6mg7GyRSTYNlxZf3uflUeSAi2969rqD7Jx6Ix5kdK9011dQkhrEE14TXV1BHHoBPWu011dQAz3bawrwx9b11dXDRYiQUmurqKKpH//2Q=="/>
          <p:cNvSpPr>
            <a:spLocks noChangeAspect="1" noChangeArrowheads="1"/>
          </p:cNvSpPr>
          <p:nvPr/>
        </p:nvSpPr>
        <p:spPr bwMode="auto">
          <a:xfrm>
            <a:off x="0" y="-754063"/>
            <a:ext cx="2133600" cy="15811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8674" name="AutoShape 2" descr="data:image/jpeg;base64,/9j/4AAQSkZJRgABAQAAAQABAAD/2wCEAAkGBhQQEBUUEhQVFBUUFRQUFBQUFRUUEA8PFBQVFBQVFBQXHCYeFxkjGRQUIC8gIycpLCwsFR4xNTAqNSYrLCkBCQoKDgwOFw8PFCkYFBwpKSkpKSkpKSkpKSkpKSkpKSkpKSkpKSkpKSksKSkpKSwpKSksKSkpKSkpLCkpKSkpKf/AABEIALgBEgMBIgACEQEDEQH/xAAcAAABBQEBAQAAAAAAAAAAAAACAAEDBAUGBwj/xABTEAACAQIDAwcFCggLBwUAAAABAgADEQQSIQUGMRMiQVFhcZEHUoGhsRQjJDJzkpOywdElM0JicrPC4RU0Q1N0goOitMPSFzVEY6Pi8DZUZKTE/8QAGAEBAQEBAQAAAAAAAAAAAAAAAAECAwT/xAAcEQEBAQADAQEBAAAAAAAAAAAAARECITESQYH/2gAMAwEAAhEDEQA/AO6Usp0PoN/sMm92+dTU+l/9UTLrFUpy4CNemenIerK1vWxknIG11Ibu0kD0dIBw8Yqw4K8QRJEx7j8pu65lcO4tZvQeETYk/lID3Eg+2QaCbTvxLj+ubewyxTxN+DMe5yf2JiGsh6Sp/OGniI+bqYHuP2Ss42ai5uOY+n/slZ8MRw4dXT7JTTHEdveB7bSxTx6njp6BIHDW4whUkq5W6j3Zb/ugPhD0X7jC6KlibdVu4E+uWeUB6vCn98ymYjQ6Hth08WV+65gsamYfm/Np/wCqNcfm/NX7GkFLE5hcX8Tp64ec9vr++VEDNaIPIsW1j3+2QivMtLmeSYdbm9rgdhIv6JQV7m3XNBFsLaeH7pEWLdn62Me711R9khJHUPAfdK1bGgcAO+wt7IF16oHH61S/rErPiSek91yfbKfLX4w0ueA+6FxLmivCp4XrPh98nVAvUO29vXCaiSiT0gd5sZMKC9fhUUfZI3xgH5RPcW+8SB9oHoJ+c1/rQvbQ5W35R+kp/dGfF5eLN40zMzlXfS7H0mMaBHEgd+kaYvVNpHoZj3qkgO0GPV81b+yVSyecT+iL/bHNVb81Ce0m3quZNWSJOUudZMtBjwVvCQHE1Dwyr6AfsgvTZvjMfQAPYJNVb9zv5jeBilb3J3+JijERERwIF44ad0xJaPlvAzR0eDBlNYBpcYeaNmkMVcTSgVMNqO6T1jeInUTK4iNDTpgGlLl9IBWBFSo24E+MtKjecfExUlllYxFSpTJ4k+MgNGaLiQGnCoUpkcCRJgW84w1STBYxFOqCeJJkJpS+6SE05MVFSpkG4Psk/KP1/wB1fuh00khEmIpVajHifUB7JDkMvVFkWWTFQ00IPQe+WeXcdXh++OqwyBGCvUxLnpHoEgZmPbLTrAVIw1CoPVfx+wwlqtewCjuFz6zJ8sZVF4w0BRjxY+MEYQAnSWo0uJqNaOgknJ6xwYV4w0wTWGU1jKYYMYg7RQc0UDLjXiBiM6tC6ISiRyVIQUaFBMyInEG8NoEiiBhKZDUrqgu7Ko62YKPEmUm3lwo090Ur9jX8CINjYpmSgylhMWtQXU3HXY29YloGESiCYhK74+kDY1ad/wBNfvgWLwg0gSuG+KQw61II9UMGBIWgiCz2Gpt3xlxC+cvzhAmjEx5HyoJIBBI4gEXHeOiQOxgAR2jAHqPhAcR7xojKHMaK8RkAkwQ0djABgSkwc0YtI80onV4V5ChhZ4MSZpIrStnhK8hixnjyHNFIKQhRCEF6ptrA2ktOZOJ3lw1OtyBqg1jYikt2e1r3NtBprxlPCb6rWxFbD0qLl6AGZmKhCW+LbKTe/bbp1lZdNaAwnmn+0XE4rBipQKJX5UA0aK8pUFENZ2IqAgaa3JXjx4iUd49rXOINZ3FHEU1p0xUdnqUXFw7LSQstySvFl4a2hNejY/btCjmz1UGRczgHM6J5zKtyB22mHtnyjYTCOabl2qKASqoRYMoYXZrDgR18Z5vi95gc9lLfB6VF81qdKpQLJlBpqWa9qhJIcTXxuyVxWErVauYGhhhVXLYco5U/GdrswFuuDdV97NtLtqthqeGWzjlQBUIGcuEbQ8AAKZ42lbZG71TAbVwlKoULFlqcwsQAc4tcgX+L65leTyoP4TwujA52FyQQfenHC2k7feL/ANQ4P5NfUa0tv4kn69CpVNZcRpn021lxDObpinvNUtg8R8hV+oZ4vQxtEYB6ZA5c1lZTk1FEKtxn6Nc2k9h3qe2CxHyNX6hnhE68Jsc+XT23cR7bPofoftvL+OwtSpUutapTFuChSlx3m9+4WmXuS3wDD/Jj2tN4Gc25GTjN3mrLkqYhnW4OV0VluOBsT0GQYbdnKgCVQotcAUUsL69c3WewJ6hfw1nH0fKjhco97xHAfk0+r5SNpZI2/wCC6yjm4kjVf5IecB53bGfAV0zOuIUNY68iL/WmOfKlgzoVxA1B/FodAQf5zshP5TcEyke/i46aS9PdUk7Tpq1tlV2410OvTRPH58qNu/VDhhVp5vi35NhYatwD26Ja2Nvhh8a7JR5TMq5znp5BlJtobm+pmrU4r6fYRJ211WQNm4kHSsnhUH7U2Nl1KhU8qyswYi6qUAAA6GAvrfWPeSUT7ZdTE+aPeR3mft3bIwlF6zKXWmpdgps5UEDm306em0iLWM2glIXckDryswHeVBt6ZnUd7cIxsMRTv2kqPEi0DYW2Ex1FMRTDKrk2VrZlKF6ZuRoeuebeVysVxtMKSt6AY5SRcmo4ubcTpLO18ewpUDi6kMDwKkEHuIjMs8D3dwPuhcjVK9MslaoKucmkRSViVykC5sOObiZo4HF4ynQWthsX7zynJ89hTJdVDBCGJB5vSL8TxhJXtyiORPM9ieULGo6JiqBZbaslJ+WqdIKXIQm3j1zr8Nvzg3Nmq8i3m11ai1+9xl8DGjbMSyKjiFqDMjK460YMPEaQ1aTVS5ooN4o2GPOd/d+8ThMRyFDk1HJo+cpmqXbNcc45QNB0Tg8fvPiq/wCNr1WHm5yE+ath6ps+VE/hE/I0v2pyRno4zpzvrY3ToE4vMjtTYUqzXUI5ZRTN1CupGvC54S7icYKmIqNyQqVDSzs9T36rVcMqWZdKZsF8yVd0aJevUUNkJw2IAbzCUtm9E1KNWhQJxFCo+LK0nzFxyVJylSixCgDNb3w6nj0TN9Iv4anVq03BzEgMSn5KIaQPxV0FiZV29s9HWmKtTJTbV+StUqoM1MKuQaKSxQ6npvAx22KrlCG5MVs/KpTGWmyjC0mC9eUE8PGVWofjhbjif83DiZaLD0Uom6UlNWmaYapU98Wpyho5fezzRlU6dus2cDWZtn7RzMWC4dUQEkhEANlXqHHxmbUTnP2vh/8A833zX2Rg3q4DH06alnekqqo4sxZxYeEI4/cBfwlhf02/VvO12/YbxYQk2Ao3JJsAAMQb36OE5vdbdnG4XF0q9TCuqUyxJdkSmLoyjM5PNFyNfbPRGTBO3L4z3PWqrwYBTySDUIovdwCSbkXJY6DhLVnjYwVYu7AK1kAu5FqbE62U9JAtfquI22dsjChLoztUYqoUqLZVzMSWOgtYdesztjbzU2xVgxFGqVpopQX90m9udm0GReAHEcZLv5s41qdLk2ZaiOxUgCwVlysDmFjfSZxrVHa+8Ir4TFpybU2TDO/OZGDKQy6FSeBHT1zx3lZ7BuXsdqbVmxBNXOgp2KAqaYLGxCrY3L9PVOjbdnBt/wANQ9NGn/pl43GbNY24zhsBQym+WmoPY1s1u+zCb6D2y3hsClNAlNVRV0CqAqgdgGg6fGUWxARmFR6QOZioDgHkzqlw2ua3Ho6pityli/xbn8xj4KZ4EmNQqCL2NgDlaxNuHCe9YrFoKTklWGRyRnHOGU6XB6Z4YNsYGw/BzAcQBjaot4rNcWOShisYA2mvQQbqQe4iGuLQKNdOF7G17cL2lh9q4Am5wFa5/wDmvf1pJ9nYzZ1atTpNhsRSV3VM/uwstPMbBiOTGlyOmbtYdL5KKwbE4mx+LQX0HlP3Td8nG8dSrUq4d7Faa5lZrly2ZVNzwscx6OgQd2t1K2BxL8jhhydRTTeo9cswUFirBSNBfLcaniO2ZnkqoMmMxCupRhTsUa9099Atr0C2k51uPTavcBFRHtjVJYwic30ySNUBE5nyiH8HYn5E9/xlE6faWKFFFa1yz06YF7XLuF426BmP9WYPwLbNE2DumqFlurobglWym4B0PUdJU1leTA/guiOo1T41XnEeV9vhydmHT11a09d2RuumEpclRJCKeYGu2UEkkFr3bUnXTj2TyXyx7PrLjFqNTYUzRRBUAvSLhqhK5uAPOGhsdZJ6l8db5NVts6glswqriKhuOaLVshQnhrmHHqMs7Q3RwmKw/IoORTlWb3ohQMQF5NhlN1PVYW+L2RvJo+TZuGS1861a1+r35gV6idezpm/XwKVaVWnRbIKgqc5b3So98zWvxzMTbTUSYrjd5N0sZbDnB1dKFFaJUPyTvlK84i+U3C9PdaP5R8WuFpIadGmTULg5lJQZVBFgGAvc9XTOu2galKmhpKXPKU6bgAm1NnVWcjsBLejjMjyi6bLxP6Kfrqf/AJ6YK8a/hhg2ZESk3nUeUpn1Pb1TX2f5ScfRP47lR5tZQ/8Ae0b1znFjNN4y9u2bvfXq0adQ06YL00c2D2BZQ2nO7Y0yt36XwTD6/wAhS/VrFObTmfKc34Rb5Kl7DOXtOm8pf+8X+To/VnMgz0zxi+uh3HHwpv6PX9iyPZ9O2DqD/l4j6+H+6HuMfhNT+jV/2I2FPwSp8liP1lGZs7FqslhR7OV/wdGSVONT+k/5+HkNd/xI6Ty1h0k+46I069ZpbL2M+KqVBSC1ByzOXzMKNE50YZnA57jIOYt+OpGsiqti2bo51Cxa4DELhmyrpzmIU2AuTOu3UwBwt6tapyFMkEo5XlKrDOQrdCLzjZbknpta0oUwcHWdVArNTsnKuNVGQc2mua1NbHgOvUmWKu3nfR6SMONitxf50lI19o7x08VTaklKq6tocoQlrWbz9OAnNYnZmHQkGjVV8pYByACLgcQ56SNBrNKht4UUqsaSUwlNqhyjLmIsFBNzxNh6Zyu3durVo4eriQt6iVAQFJQ5agsQNRaxXr4QrY3Z3exJxQqmkyomYhrX0uAoWxNjYnj67T13NrxnhWwceuJxFGjTrVMxOVRmqELTtme2f4ospOhHDp4T2HY+zuQQICWtmJLEklmbMx8SZKk7ajSJ14d8IhoADXF7W/dIqQJMfaW5uDxFQ1K2GpVHIALut2IAsNe6baCOVmhxm1fJ7s5aFVlwlEMtKoykA3DBGItrxuBPAuU0FweHUeM+rjTkLYJT0RLiY+UGriRNVE+rKmyKZ4qPCU8TsGkR+LX5oj6WcXlvkkwn8IviBia2IcU1o5LYmstizOG+K46FEv8Akxze68TmZ3tSABd2dgvK6AFidJ3dPBmkDyahT2KBe3dON3FwbYbHYpKtl96SxbmhlNQkWvx0tMa1Jjt8fshMUnJuaircNem7U3uvDnLrbslrY2xUwtLk0aowzFr1ajVXubaZm1tpwg4XEqW5rKdOgg+yaKmJSx5ztzHFcZWVixTlARY86mwQDMnidO2Hu1yOBw2SmGyPUaorKCwbNYW01FgoFj1Qdv0b4usfzz7APskeE2e3KUaa1HpLUzF8gQ3y0i3CorC9+m0lumNSvvLTCnWoP7Or9glYbfoV/eajsy1LIyOtUKwY2sbiw4yfEbDCAk4uqLC9iuFvprw5HslGlvoMBhsLyqipy3KOWNmqUaWa6ELozrZhoOA9AiDXwWOw+CYYTL7nRSTRLX5KqG5zZHJNzmZtCb6S9iMHai64YgPz3pEnRarln49AzMe6W9nY1cVSVjTR6bgMjBQ1JlPA5WvbvmgKIGgAHRoALCEZGJ2iKOTMLio60x53KOcq68OMwPKSfwXX7eSH/VSdhUwQINwDqGFwDZhqCL8CD0zjPKjpsyr+lRH/AFVgrxOMYssFjpOusPZd31+CYfT+Qpfq1ikmwh8FofI0vqLGnDXbHC+Up77SqfoUfqCcyDO73y3ExuJx1WrTFNkbIF54U5VQLYgjjcGY3+zLaP8AN0/pUnpl6cbKW47e/wBbswlc+unGwABw+R8y8otRFCoWquWq0iBTp8WJCns6yJrbu+T/AGjSrE2o0w9NqbOzLUyoxU3CKdWuo46dc9G2DulSwt21qViOdXqc6qw6geCr+aLCS1ZHNbB3HeoAcSTTp6e8gjlagyqvv1RfiiyDmJ6TO8wuFWmgRFCqosqqAFUdQAkypJFSRp51tf8AjVf5T9hJWmRv9turh9o1kpkBTkc3UMczU1J16uyYI3qxHnJ9GJZKxsdfjHTJUWpbKyUxY6BvflJHqnUUNjYPFBRVp0K2UWprzSKSeaoU6cOieY4PfXEUzmAosbWu9LNYcdBe3TPSdwdqPjcPy1bKGSs6gU1CKVCAC46fjnwEl6XjdYNTZFHC7xYNKFNKSGg7lUFgWy4gX77AeE9Uw51nmu2qgG8mFJNgMKx/xM9A2erNeo2mbRV81O3tPGZqxpRssZIcgYCOIrxCUKK0cmNeQMViyQgIVpE1FyQjciJLaDC6A0xHCxEwryGuLxeED1sX0G6WPGxzPIAtsVhh1LW9VID9qS08WHr4wA3yuoPZapVFvFTAP8cw/wAniD/doj7ZK2l2moNTXzQD1Tht590xVpoAWIpqwTW5QEkkLfo7J3WPF3PcsoVRoR16ddj0G0Slaey6q0cLRWi91WmqAjg2VQDfqOhkh2pU88+r7pyGPwzXsjtTa5LBHZVc+cLEX9olE0cQP+IrfSN9plnFn6ddiN56yuQCpseka8Jib342vjcHUorT5V2yFVRSXJV1bQDjoDOdr0cSWPv9T0kH2iXt3cRiaGIRzUzhc11ZVswIIsbC/TL82M/WuJbdLHDjg8T9C59gkL7s4y38UxH0NT/TPovZm3qVfQ8x/Nbg36LdPdxmiaGsfTWRibBwWXCUFYWYUaQIINwwRQQe28U3OQEeY6a/rPNOGKcIrDCTuyZRCAjBYQWRRAQwIAMYtA8K8pv+9K/dS/VJOZBnQ+Uup+Fa+v8ANfqUnNCp2+sTc8cKmvPXvJKPgDfL1fYk8c5WeseTXEFdmhU+PUrVgnZqAW7hM8m+Hrp8RufhsVjExT5mq0LItmtT5hLAFba6uemdOiyls7CCkgUa24npZjxJl9FmG6NYjHtEZUNHtFaPAExgI5EQkBrFGikZImA0IyMmADGCWjtAIkacTvFhDhMQa6ficRza46Fqi5Rz1a8ewnqEKm3w2j2UcT7cOJ1eNwi1qbU3F1YWPZ2jtE81G202fjVpY2pk5OlWVHIZhUR3o8meaCeCHw67xYsrpscuarYcbAdh4aHq75UqgjQ6Htj4badPEOtWi4emx5rAEA5TY6Gx4iHtP49+wAg9I43HURf/AM0szFZW3Gth6p6VR2Ug2ZWCEggjgZcw251E00JfEXKITbEVOJUE8T1zN3ge2Gr/ACVT6hnX4bREH5qfVElpIw23Jo/zuKH9uftWMNyqY4V8UP7VT7UnQGNJtMjAbc0dGKxQ/r0j/lzqdzarNhiru1Q061ekHc3d0p1Cqljwvbq00lUGWtzD8Hf+k4s//YqD7I20reyxR80UYjOtCjwp2DCK0cR7QFliyQwsVpB51tnyOUMRiKtY16ymq7OQBTKgsbkC63tKB8h1HoxNb5tP7p6kRFkl0yPLB5Dqf/uqv0dOdZuVuImzVcLUaqXIN2ULkFgLADrnT5YYEmp1CRZMsACEIw0YjwVMe8geK0a8V4CMYCMTFmgHaK0ANFIg5GVjloJMhDMkbJEWgFoWHFOU9o7vYfEkGvQpVSBYGpTRyo42BYXAlnPFypmlcniNmpQxAp00WmgsVVAFQXBJsB23lbaR557hL289NqVRcRqUFkqjzRqEfu51j3gzH2jibuSOFlmav4yd5W+CVj/yn9Yna0xzR3D2CcFvI/wSt8m3snfdElIRigkxZoXCtLW5f8VPbiMX/iqo+yVC0s7kv8EHy2K/xVaZiV0MUHPFNMqkeMDCBnRoQEcR7xAwgowjgxXgNGhxpFDlkgWMIV4Q4EcRhHEaYcRGK8cwmGjxQSYXDmMBGjiTQ+WMBCEUIa0EiPeMTIAKwSsImCxhUZWNCaBKGq0g6lWAKkEEHUEHQgzznaWCOFrGi1yujUWP5VK9st+teHgemejmY282xvdVGw0qIc9JvNqDoPYRofR1QPPNvH4NW/QM9AInmu1MTmw1UEZWAKup4q4NiPGeksZjlV4hMURMYGZ9aEBD3KPwNO2piT44qtIw0W5b/Aqfa1c+OIqma4pXSZopDykUIYCGIAMkBnVBLFEDGJkBCPAvCzQHBjgwbxwZQV44gXjiRUghSMR7wmjBj3gCKE0V4xMaMYXTmIGDFeEo80fNAivAKATHMEzIEmMTHjWmgxjEQorSgCJG4kwEfLIPMvKbsU06b4qmNCtq6jptbK/2H0dsxf8AbRRJ1w9Uf10P2Cex1KIYEMAQdCCLgg9YmXW3bw540KJ76afdJkV5mPLJhumjWH0Z/aENfLDhP5uuP6tM+x5377pYU8cNQ+iT7pC+5ODPHC0Pok+6TIONoeVrBkgZa4uQPiL0n9Od7u9s9qGHp0nsWXNfLqvOqM2hPYwlJNw8ECCMLQuDce9roR6J0S0xJevFDFJcvZGgCDHBiim0EDFFFKCEeKKAgYWaKKRDQoooU4hCKKSoMCDFFLEK8YmKKAJMSmKKAUa8UUBxGMUUgFo0UU0FHiigKK8UUASYxjRTLQCIiIopAhHAjRQDtGiigf/Z"/>
          <p:cNvSpPr>
            <a:spLocks noChangeAspect="1" noChangeArrowheads="1"/>
          </p:cNvSpPr>
          <p:nvPr/>
        </p:nvSpPr>
        <p:spPr bwMode="auto">
          <a:xfrm>
            <a:off x="0" y="-850900"/>
            <a:ext cx="2609850" cy="17526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724" name="AutoShape 4" descr="data:image/jpeg;base64,/9j/4AAQSkZJRgABAQAAAQABAAD/2wCEAAkGBhAPDw8PEBAPDw8PDxAQDw8NDw8PDw8PFRAVFBQQFBQXHCYeFxkjGRQUHy8gJCcpLCwsFR4xNTAqNSYrLCkBCQoKDgwOFw8PGiocHRwpLCwpKSkpLCkpKSksKiksLCwpLCkpKSwpKTUsLSwsLCwpLCkpKSksLSkpLCksKSkuMP/AABEIALcBEwMBIgACEQEDEQH/xAAcAAEAAQUBAQAAAAAAAAAAAAAAAQIDBQYHBAj/xABOEAABAwICBAYMCgcHBQAAAAABAAIDBBESIQUTMVEGIkFxkdEHIzIzU1Rhc4GTobEUFRZSYnKSorLBJGSCs9Li8BclQkVllMI1Q2Oj4f/EABoBAQEBAQEBAQAAAAAAAAAAAAABAgMEBgf/xAAwEQEAAgECAwUHAwUAAAAAAAAAAQIRAxIEITEFE0FScRQyM0JRodFhsfAVIjSR4f/aAAwDAQACEQMRAD8A7WiIqIRSiCEUoghSiKCFKIgIpVJKCUUYkDkEol0ugIl0ugIl1BcglFTjUgoJREQQilEEIpRBCKUQQiIqIRSiIhSiIJREUUUKUQEREBEUoCIiCHlUEqZtixektJxUzNZK4tbcNuGl2Z2ZBcr2xLUQyWJRiWrHh1Q+FI5439SoPD2g8N9x/Uue+VxDbMajGVqR4f6P8P8Acd1Kg9kDR/h/uO6lN1jk2/Gd6gyHf7lp57IGj/D/AHH9Sp+Xuj/D/cf1KbrLybjrTv8AcoMp3+5af8uaDw33H9Sj5aUR2S/cf1JusYht5nO/2BWp60saXX2C+wLV2cJ6Z5s17nE7o39S9Nb3D+Zc7Xs3FYlt0T8TWu3gHpF1UrVL3uP6jfwhXV7o6OEiIoVBERARFKAiIghFKIgiIgIiIoiIgIiIJRQpQEREFufZ/W5ajw6bioyL241xzhjiFttT3P8AW5adw7fajeef925ee/vw18suU0nB8zMbIZ2tLwSQWlxbnsJxBegcEP1hvq/5lluDneRzN/NZKPN7r7gvo9Pg9HbEzHh9Zfn/ABPa3F01b1rflEz4R9fRrHyP/wDOPV/zKr5Gjxhvq9v3ltgaFOELXsmj5XljtrjPP9o/DUPkd+sN9LP5lT8jv1ho54/5luBaP6KpwhPZNHy/eT+tcX5/tX8NPPA/9ZZ6s/xKDwQ/WY/Vn+JbiWqMKvseh5fvKx23xnn+1fwwHBGg1OkoIdaJGSNeXYQQLtaXAEXOd27fKuiaRdxZPT71oOinW01S+V0o/wDVIt50g7KTnPvXzvHUrTVmtej7/szVtq8PW95zMx/OjcqXvcf1G/hCuq1S97j+oz8IV1bjo9EiKEVBERAREQFKhERKKFKAiIgIpUIoiIgIiIJREQEREFmrPFPp9y0fsgv/AEJ/7X7ty3esPEPp9y0PshO/Qnft/u3Lz39+Gvllpmg6JskbHkuBYGWAtbJwd+QWZhdd7iM8m7FjODJ7QOZvuWRpzxnbdjdtr+zJfXacRtj0h+XcbaZ1tSJ8JnH+1yrn1ccj/mMc4eUgXAXm0O55Y5znOe1zgWOfkS3CLuGWQLsVvJZePSkMsrWNeRG2SVjBHGcRte7nPdy8UHIZX3q3UzNg+ExiVzO1xatr5C6RxN8RjxG97WGXKFym392fA09CJ0tkTE2tPriMxHX1nw5dWV0jK4Na1hs+SRkYdtw4jm4DeGgrHfCnuYxmtc3OpLpgGh5ihcWg7LXJLbm3IV4jWXiBic57mzukYwl0z4YjGWXktci1y6x32VVW6M6lkbiYGxmKeUNe4NY5zCbkDa7CQd2JYm2ecPRp8PFIisx4zzx9In/mI8ZZ6ikc6KNzu6dGxzvrFoJV5a5W18chm7ZI3CwCkZGXxmV1jx2AWL+NlusFmNHwFgOKR8klmCQvdfC7DewAsAM+tdq3zyeLW4fZG+eWfDH8+vP9eTF6PP8AfVJ5yT91Kt40g7KXnd71odCf77pfOSfu5Vu9e7vvO73r5ntH40v0jsj/ABaejfKTvcfm2fhCuq1R96j82z8IV5WOj2yhERVBERAREQEREQREQSiIgIiIoiKUEIpRAREQEREHnrzxDzH3Ln3ZBd+hu/b/AHblv+kj2s8x9y57w6delI34vwFea/xIb+SWrcGnu1IwtxZNvxgORZSkvjeCLEBuQtbZ5FheDdUG05zbi4tgS0E79pHvXora57bvjbrHksBY2VkeWE53zBsQOXlX19JxSJ/SH5nxOla/EalYxzn0/dnFBAyNhcbCsG51TiNpoAy4wh0jsYG42yurhkl4vbovpdsPsW4jLxTw0x80MyixVPIbHWTtvfi4JOTy35VcMzbjt2XnG7kwxOjMThkEWPM0du/n1rdy8s1Y1o7+4km3FkaQNxPkVw1Xh7W6fs81B/1um85L+7lW5Vzs5Od3vWlaBOLTFOQ7FbWHFe9+1yZ39K3GsOcn1nfiXynaHxpfpvZcY4eno6NR96j82z8IV5WaPvUXm2fhCvJHR6pERFRCKVCAiIgIiICIiIlERBKhERRSoRBKKFKAiIgIiIPHpU9rdzH3LT6/RXwt0URuWBxc/wCra1vatu0wbRO5itWMq8mtOLO1IzDU6rsLTYnaqriLLnAJY3tcG8gJaSCfLYcy8M3Ye0gO5lpHc8kzf+BW8fCDvPSVQ6c7z0lWNeWJ0KtAd2JdKDxQ81RJ+cYVt3Yo0p8yn9FR/Kt/dUHeekq2ag7z0la7+ydxVoX9lGk/mQevHUn9k+k/m0w56g/k1b06c7z0qh1Qd56Snf2O4q0odiPSXL8DHPPLf2Rr0M7D9Z/impW8xld/wC2kzu3npKodOd56SszrWXuYU8EOxp8DmdPLO2WQMLYmRsLWNLtrySbk2yAsNp25WqrHcaQfSd71bdUH5zukq092RXK1t083StcOpUXeovNs/CFfVih71F5tn4Qry90dHCUooRUERLoCJdSghFKICIiApUKUEIiICIiAiIglQSpRABREQY/Th7S7mK050q2/hAe0u5j+S0WacA53z2WBPuXi1veejT6PRrFbdIvO2fELjZzEe9UmRc4bXzIrZerJlVt8m1aZXDWs+e37QVBq2/Ob9oLxT6HoZCHSUz3PAsXCqnZfylrCB7FT8Q6P8Ud/u6n+JXkzze01TfnN6QsdU8IImHC7Fc7LC4I37VWdA0Hirv8Ad1P8Stt4MU5OIClY23cTitnc3mcJBZWIqk5TTaYZK4NYHFx5LWyC9b3bV5aLg/FDLrWzU4IDgGxxVDdota73uyV5774jz+9SceDUZ8XXKHvUXm2fhCvKzQd5i81H+AK8vbHR55Euiocc1RVdU4QilQSAFN1SioruioUtKCpERAREQEREBERBKKFKAiIgIiIMTwldaB3MfyXOtJQvkaQx4Yd9r8oNrehbxw4qzFTXA7o4c9g5fyXL5tPuz7joPWvHqxm70ac7Yyy1M0sja1xDnNABIFgTvsjpVgH8IX/Q6D1qy7hC/wCh0HrWdsrNobEZVbMy113CF/0Og9atHT7/AKHQetXbLO6Gy61SJFrI08/6HQetVDT7/odB602m6Gy6xQXLX26dcfmdB61V8cv+j0HrTbKboZpz1S52R5liW6Tcfm9B61ebVuOWXoCu0y6Zo2m0sY4z8IpmsLGlg1OMhmEYQTlnay94pdJeNU3ppnD81dotB6uKLVSSwPEbMTWuxxl2EXxRuuNu6x8q9TK50ZDKgNbiNmzMvqnncb5sd5DluK9MR9XN47aTH+KhkG4iaMn2EL10c0xd25rGOI7mNxeOe699lgeFk7o4JHsJa4AWIyIzsluUZI5s5f8AqxS/P0FcddwlqPDyfbKoPCWo8Yk+2VneYdlvz9BS/P0Fca+UlR4xJ6wqzLwumZk6olF9nHPWm9MO135+gpf+rLicXC6Z7g1tRKSdgDzuvvXqGnKm9tfL9tyb1w7Mi8GgZS6kpnOJc50MZJOZJwjMr3rrDIiIgIiICoL1WVauszKwx+mNKSxBohhdO8kFzWOY0hmYvd2W0LCaR4ZVFPFC+WjkYZJTGBrYblx7hote98+QWsvJwwmidUYZNWcDWgY6t9K4G2IkYWkHuhtK1XSVPE9jgxlM1+RZNNpYy6sgg3Dchycq4zacumIw3Su4ZVEPwdslJI2SdxY1rZITikxcVoN9lrcbLardfw0qYpIITSSiaaIlkesh40jRd+YJsB7dy0OXUzNdGzUxTw4Girn0jOWuNuM6JpGE3AN92LJRKYJzeLVQPilDXTT6RncZIx3TYsQ2HLPb0q5lOTfazhtUMqBTikl1zomSMixwdzeznEgn/FcWvyeVUScOKkVb6dtJKXhzH6vHBdsBc0E7bYiL5Ytp2rQXSwzFssTWU5ZJaR02kJzJNGNrGXFw0m2YzyVrHFIWVEYZA0B5mbLpGY1E9gQ0C4u3MHZtvnsTMpybdpDhdJUSy0c9LK9rJRromvhBjY5pLACHC52cu9apAyB8kkbqKR5jdIxwZKBhlF8LCcWYBtc+9eWSSInXsa2GMRudJG6ukM8z9jTvBtsAy3rxvdEC6UNDIiwExNq3mV8jiLvJ23tybFmYXL2UVPTyh/6E92Br2hzZQ0a8Ob3QxZtAxb87KxDDTSwvlbRv4rAY5BLZmROtLm4xfIZXv6F5nGOPG/CBFxcMLKp+O57om2ZVOGNmLE1pjc4MZDHVPu0WN7nlz3q4Zy9BgpnQOnFHICMJDzLxNTY4jhxZuxW5L2VuWGmEIn+COHGGImW7dUQzBZuLJxcXXy3LzhsbRhe0SNe8tZGyqkAYywDQSNoG85qljYwGska2Uvc6wbUvDGAdyHW5AFoy9VVS07ImSfBHtc9zmyXmu2+I6sMFzbi7bAZrIaC0BSzzMinp3xseHBjmzOuZAAbHCdmEOWHipwWt1mGQg4ifhWEXvccXk5FnuCoaK6mwgC7ng2ndMbap+VjkFJyNin7G1A1ji1ktw0kdvlOYHlK5ZXNMU0sYLrMke0XOdg4gX9Fl9BTsuxw3tPuXBuE8JFbUAA98Hta0/mlM55pZ5I60g2z6Ss/owkvbmdoWuxRDa422e1bJwfjM00ccYxvc4AAK2hKzzfRQKplja9pa4BzXCxa4XBG4qQi7Dw0zjC8QuJLHA6l7jc5bYid4GY3i+5Ynhs/9HePo/wDIdSz9VBjaRyizmnc4G4PStc4YuxUjnbiWn0Ot7wudumGo6uVzUsTrYo2uI5XYr+9WTo+DwMfQetXg++7YNh3qCVzFj4vg8DH0HrRujIr3wRtGfFMQffpKukqMSqEWj4myCRtmkXsGRtaNlvzXrDrleUOV6MqSsO08Gz+hUvmI/wAIWSWL4NH9CpfMM9yya7x0ZnqlFClUSiIghxyVm6pr6lsbbuIaCbXKxvxzD4VvSudrRlqIa7wk4Cuq6h83wjBjsAzV4rAC3zvItNnnEEclMKGOZzNawVL4XmRxJNn2tyXyz5Auou05D4ZvSqRpyDwzOlcuTblmj9J6uGKN+i4pnMYA6SSB+N7uVzjhzKssrXCqfP8AFsZYYmxtp9Q/UtN7mS2HN3F2+Vdb+O6fwzOlQdOU/hWdJVZczk4QE7dEU+7Klf8Ak1USaeJN/ien/wBq/wB2FdN+O6fwrPaqTp2m8Kz2qjldTpRz/wDKY2/Upnt9mFeV9UT/AJYPUSfwLrh0/S+GZ7VQdPUvhWe3qTkjkbqv/TR6mT+BUmr/ANNHqn/wLrnx9S+Fj9vUqTwgpfDM9qI4wQ7XmU0RwasNEerkDA7F3fc7bKmucXxuayi1biBZ7Y34m58nF3ZeldmOn6XwzParMnCCm8MzpKuTDkopte5kDabUmSSNmubG8loLgL2sPet20B2OHU08U5qcWrJOERYb3aRa+LLatiHCGn8MzpR3CKn8MzpUyMo5uS5Hwi4LyTV82B4bi1ZzBP8A22j8l0N/CCC3f2dKxtG5k9QZGHECGi+eZGRWq9Ulr+jOxU93fZmFpt3LXAjpW5cHOx/T0kjZWlxc3O5WwwxhreZWpaknYS0eSxXScQzDI1Vc5tsEbpByluHL0Egn0K0NNtHdtczyvZIwdLhb2qiGsaBYk33kdS82k9PMibZhDnkfstG89Szlt7m6citdxLAe4Lh3Y+cBtw7ibX5Ms14paX4TRua63bcbhygYnlwsRttcLSa3SLpHEkk3Objtd/8AFvugzekg82B0ZfklZ3SS5hUdj6subVMYHJdh6lZPY8rvGovsHqXVpIVbMC3thzmZcrPY9rvGovsHqVP9n1d4zF9g9S6oYFT8HTbCZlywdj+u8Zi+yepZjQXASobKwzSRSMBGJtnC43ZBb4KdXoo7KbYWJlkaeFrGNYwBrWtDWtGwADIK7ZUx7FUq0IiKiooihRWL4QUBmisL3BuLOc33LRNIUL4RcxVLhe3axO/3LpzlQWrFtOJnLUWw5A6oPi9f6mpVBn/V6/1NUuw4EwLPdQb5ccMx8Xr/AFNUqDKfFq/1NUuylqYFe7hN7jGN3i1f6mqVtzneL1/qqpdqwKMCvdwbnEyXeL1/qapUEu8Xr/U1S7cWJhTu4Tc4eS7xeu9TVKg4vF671VUu5YVBYr3cJlw0l3i9d6mpVBLvF631NSu6YFGAJsTLhZLvF631NSo43i9b6moXddWFGrCbDc4cyN7shT1nqahbxwN0U9gGKN7Be/HDgfbmt6wBLKxXCTLC8JJcFMTn3TRdt7jy5LUmaZe3ZKf2j+Tl0CqpGytcx7Q5jhZzTsIWv1HAKlN8BnhJ8HO8gczX4m+xS1JmcrFsMQzT8o24Xc4sfYsNUabdLjc+zQHloDb8nvWem7Hsg71VX8/C1x6Yyxeel7GchdeadjmXvgia8YvrFxv6FiKSu6GvUb5KmQNiaXNuMTtgtfMX38y6/o6AMgjY1uBrWABgJOHyXO1ePRmgY4GhrGgW8iy7W5WXSKxCZmVhzFTq16C1RhWkefVpq1fwphQefVqtjFdwoGoLrFUqQqkaERERUoUoo0gqLKUQRZLIiBZRZEQTZRhRERSQqFKKopREVRChEQQiIiChEQFUAoRBXq1LYlKKNKg1VWRFFRZRZEVCyYVCIhZTZQiCsBTZERREREf/2Q=="/>
          <p:cNvSpPr>
            <a:spLocks noChangeAspect="1" noChangeArrowheads="1"/>
          </p:cNvSpPr>
          <p:nvPr/>
        </p:nvSpPr>
        <p:spPr bwMode="auto">
          <a:xfrm>
            <a:off x="0" y="-842963"/>
            <a:ext cx="2619375" cy="1743076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726" name="AutoShape 6" descr="data:image/jpeg;base64,/9j/4AAQSkZJRgABAQAAAQABAAD/2wCEAAkGBhAPDw8PEBAPDw8PDxAQDw8NDw8PDw8PFRAVFBQQFBQXHCYeFxkjGRQUHy8gJCcpLCwsFR4xNTAqNSYrLCkBCQoKDgwOFw8PGiocHRwpLCwpKSkpLCkpKSksKiksLCwpLCkpKSwpKTUsLSwsLCwpLCkpKSksLSkpLCksKSkuMP/AABEIALcBEwMBIgACEQEDEQH/xAAcAAEAAQUBAQAAAAAAAAAAAAAAAQIDBQYHBAj/xABOEAABAwICBAYMCgcHBQAAAAABAAIDBBESIQUTMVEGIkFxkdEHIzIzU1Rhc4GTobEUFRZSYnKSorLBJGSCs9Li8BclQkVllMI1Q2Oj4f/EABoBAQEBAQEBAQAAAAAAAAAAAAABAgMEBgf/xAAwEQEAAgECAwUHAwUAAAAAAAAAAQIRAxIEITEFE0FScRQyM0JRodFhsfAVIjSR4f/aAAwDAQACEQMRAD8A7WiIqIRSiCEUoghSiKCFKIgIpVJKCUUYkDkEol0ugIl0ugIl1BcglFTjUgoJREQQilEEIpRBCKUQQiIqIRSiIhSiIJREUUUKUQEREBEUoCIiCHlUEqZtixektJxUzNZK4tbcNuGl2Z2ZBcr2xLUQyWJRiWrHh1Q+FI5439SoPD2g8N9x/Uue+VxDbMajGVqR4f6P8P8Acd1Kg9kDR/h/uO6lN1jk2/Gd6gyHf7lp57IGj/D/AHH9Sp+Xuj/D/cf1KbrLybjrTv8AcoMp3+5af8uaDw33H9Sj5aUR2S/cf1JusYht5nO/2BWp60saXX2C+wLV2cJ6Z5s17nE7o39S9Nb3D+Zc7Xs3FYlt0T8TWu3gHpF1UrVL3uP6jfwhXV7o6OEiIoVBERARFKAiIghFKIgiIgIiIoiIgIiIJRQpQEREFufZ/W5ajw6bioyL241xzhjiFttT3P8AW5adw7fajeef925ee/vw18suU0nB8zMbIZ2tLwSQWlxbnsJxBegcEP1hvq/5lluDneRzN/NZKPN7r7gvo9Pg9HbEzHh9Zfn/ABPa3F01b1rflEz4R9fRrHyP/wDOPV/zKr5Gjxhvq9v3ltgaFOELXsmj5XljtrjPP9o/DUPkd+sN9LP5lT8jv1ho54/5luBaP6KpwhPZNHy/eT+tcX5/tX8NPPA/9ZZ6s/xKDwQ/WY/Vn+JbiWqMKvseh5fvKx23xnn+1fwwHBGg1OkoIdaJGSNeXYQQLtaXAEXOd27fKuiaRdxZPT71oOinW01S+V0o/wDVIt50g7KTnPvXzvHUrTVmtej7/szVtq8PW95zMx/OjcqXvcf1G/hCuq1S97j+oz8IV1bjo9EiKEVBERAREQFKhERKKFKAiIgIpUIoiIgIiIJREQEREFmrPFPp9y0fsgv/AEJ/7X7ty3esPEPp9y0PshO/Qnft/u3Lz39+Gvllpmg6JskbHkuBYGWAtbJwd+QWZhdd7iM8m7FjODJ7QOZvuWRpzxnbdjdtr+zJfXacRtj0h+XcbaZ1tSJ8JnH+1yrn1ccj/mMc4eUgXAXm0O55Y5znOe1zgWOfkS3CLuGWQLsVvJZePSkMsrWNeRG2SVjBHGcRte7nPdy8UHIZX3q3UzNg+ExiVzO1xatr5C6RxN8RjxG97WGXKFym392fA09CJ0tkTE2tPriMxHX1nw5dWV0jK4Na1hs+SRkYdtw4jm4DeGgrHfCnuYxmtc3OpLpgGh5ihcWg7LXJLbm3IV4jWXiBic57mzukYwl0z4YjGWXktci1y6x32VVW6M6lkbiYGxmKeUNe4NY5zCbkDa7CQd2JYm2ecPRp8PFIisx4zzx9In/mI8ZZ6ikc6KNzu6dGxzvrFoJV5a5W18chm7ZI3CwCkZGXxmV1jx2AWL+NlusFmNHwFgOKR8klmCQvdfC7DewAsAM+tdq3zyeLW4fZG+eWfDH8+vP9eTF6PP8AfVJ5yT91Kt40g7KXnd71odCf77pfOSfu5Vu9e7vvO73r5ntH40v0jsj/ABaejfKTvcfm2fhCuq1R96j82z8IV5WOj2yhERVBERAREQEREQREQSiIgIiIoiKUEIpRAREQEREHnrzxDzH3Ln3ZBd+hu/b/AHblv+kj2s8x9y57w6delI34vwFea/xIb+SWrcGnu1IwtxZNvxgORZSkvjeCLEBuQtbZ5FheDdUG05zbi4tgS0E79pHvXora57bvjbrHksBY2VkeWE53zBsQOXlX19JxSJ/SH5nxOla/EalYxzn0/dnFBAyNhcbCsG51TiNpoAy4wh0jsYG42yurhkl4vbovpdsPsW4jLxTw0x80MyixVPIbHWTtvfi4JOTy35VcMzbjt2XnG7kwxOjMThkEWPM0du/n1rdy8s1Y1o7+4km3FkaQNxPkVw1Xh7W6fs81B/1um85L+7lW5Vzs5Od3vWlaBOLTFOQ7FbWHFe9+1yZ39K3GsOcn1nfiXynaHxpfpvZcY4eno6NR96j82z8IV5WaPvUXm2fhCvJHR6pERFRCKVCAiIgIiICIiIlERBKhERRSoRBKKFKAiIgIiIPHpU9rdzH3LT6/RXwt0URuWBxc/wCra1vatu0wbRO5itWMq8mtOLO1IzDU6rsLTYnaqriLLnAJY3tcG8gJaSCfLYcy8M3Ye0gO5lpHc8kzf+BW8fCDvPSVQ6c7z0lWNeWJ0KtAd2JdKDxQ81RJ+cYVt3Yo0p8yn9FR/Kt/dUHeekq2ag7z0la7+ydxVoX9lGk/mQevHUn9k+k/m0w56g/k1b06c7z0qh1Qd56Snf2O4q0odiPSXL8DHPPLf2Rr0M7D9Z/impW8xld/wC2kzu3npKodOd56SszrWXuYU8EOxp8DmdPLO2WQMLYmRsLWNLtrySbk2yAsNp25WqrHcaQfSd71bdUH5zukq092RXK1t083StcOpUXeovNs/CFfVih71F5tn4Qry90dHCUooRUERLoCJdSghFKICIiApUKUEIiICIiAiIglQSpRABREQY/Th7S7mK050q2/hAe0u5j+S0WacA53z2WBPuXi1veejT6PRrFbdIvO2fELjZzEe9UmRc4bXzIrZerJlVt8m1aZXDWs+e37QVBq2/Ob9oLxT6HoZCHSUz3PAsXCqnZfylrCB7FT8Q6P8Ud/u6n+JXkzze01TfnN6QsdU8IImHC7Fc7LC4I37VWdA0Hirv8Ad1P8Stt4MU5OIClY23cTitnc3mcJBZWIqk5TTaYZK4NYHFx5LWyC9b3bV5aLg/FDLrWzU4IDgGxxVDdota73uyV5774jz+9SceDUZ8XXKHvUXm2fhCvKzQd5i81H+AK8vbHR55Euiocc1RVdU4QilQSAFN1SioruioUtKCpERAREQEREBERBKKFKAiIgIiIMTwldaB3MfyXOtJQvkaQx4Yd9r8oNrehbxw4qzFTXA7o4c9g5fyXL5tPuz7joPWvHqxm70ac7Yyy1M0sja1xDnNABIFgTvsjpVgH8IX/Q6D1qy7hC/wCh0HrWdsrNobEZVbMy113CF/0Og9atHT7/AKHQetXbLO6Gy61SJFrI08/6HQetVDT7/odB602m6Gy6xQXLX26dcfmdB61V8cv+j0HrTbKboZpz1S52R5liW6Tcfm9B61ebVuOWXoCu0y6Zo2m0sY4z8IpmsLGlg1OMhmEYQTlnay94pdJeNU3ppnD81dotB6uKLVSSwPEbMTWuxxl2EXxRuuNu6x8q9TK50ZDKgNbiNmzMvqnncb5sd5DluK9MR9XN47aTH+KhkG4iaMn2EL10c0xd25rGOI7mNxeOe699lgeFk7o4JHsJa4AWIyIzsluUZI5s5f8AqxS/P0FcddwlqPDyfbKoPCWo8Yk+2VneYdlvz9BS/P0Fca+UlR4xJ6wqzLwumZk6olF9nHPWm9MO135+gpf+rLicXC6Z7g1tRKSdgDzuvvXqGnKm9tfL9tyb1w7Mi8GgZS6kpnOJc50MZJOZJwjMr3rrDIiIgIiICoL1WVauszKwx+mNKSxBohhdO8kFzWOY0hmYvd2W0LCaR4ZVFPFC+WjkYZJTGBrYblx7hote98+QWsvJwwmidUYZNWcDWgY6t9K4G2IkYWkHuhtK1XSVPE9jgxlM1+RZNNpYy6sgg3Dchycq4zacumIw3Su4ZVEPwdslJI2SdxY1rZITikxcVoN9lrcbLardfw0qYpIITSSiaaIlkesh40jRd+YJsB7dy0OXUzNdGzUxTw4Girn0jOWuNuM6JpGE3AN92LJRKYJzeLVQPilDXTT6RncZIx3TYsQ2HLPb0q5lOTfazhtUMqBTikl1zomSMixwdzeznEgn/FcWvyeVUScOKkVb6dtJKXhzH6vHBdsBc0E7bYiL5Ytp2rQXSwzFssTWU5ZJaR02kJzJNGNrGXFw0m2YzyVrHFIWVEYZA0B5mbLpGY1E9gQ0C4u3MHZtvnsTMpybdpDhdJUSy0c9LK9rJRromvhBjY5pLACHC52cu9apAyB8kkbqKR5jdIxwZKBhlF8LCcWYBtc+9eWSSInXsa2GMRudJG6ukM8z9jTvBtsAy3rxvdEC6UNDIiwExNq3mV8jiLvJ23tybFmYXL2UVPTyh/6E92Br2hzZQ0a8Ob3QxZtAxb87KxDDTSwvlbRv4rAY5BLZmROtLm4xfIZXv6F5nGOPG/CBFxcMLKp+O57om2ZVOGNmLE1pjc4MZDHVPu0WN7nlz3q4Zy9BgpnQOnFHICMJDzLxNTY4jhxZuxW5L2VuWGmEIn+COHGGImW7dUQzBZuLJxcXXy3LzhsbRhe0SNe8tZGyqkAYywDQSNoG85qljYwGska2Uvc6wbUvDGAdyHW5AFoy9VVS07ImSfBHtc9zmyXmu2+I6sMFzbi7bAZrIaC0BSzzMinp3xseHBjmzOuZAAbHCdmEOWHipwWt1mGQg4ifhWEXvccXk5FnuCoaK6mwgC7ng2ndMbap+VjkFJyNin7G1A1ji1ktw0kdvlOYHlK5ZXNMU0sYLrMke0XOdg4gX9Fl9BTsuxw3tPuXBuE8JFbUAA98Hta0/mlM55pZ5I60g2z6Ss/owkvbmdoWuxRDa422e1bJwfjM00ccYxvc4AAK2hKzzfRQKplja9pa4BzXCxa4XBG4qQi7Dw0zjC8QuJLHA6l7jc5bYid4GY3i+5Ynhs/9HePo/wDIdSz9VBjaRyizmnc4G4PStc4YuxUjnbiWn0Ot7wudumGo6uVzUsTrYo2uI5XYr+9WTo+DwMfQetXg++7YNh3qCVzFj4vg8DH0HrRujIr3wRtGfFMQffpKukqMSqEWj4myCRtmkXsGRtaNlvzXrDrleUOV6MqSsO08Gz+hUvmI/wAIWSWL4NH9CpfMM9yya7x0ZnqlFClUSiIghxyVm6pr6lsbbuIaCbXKxvxzD4VvSudrRlqIa7wk4Cuq6h83wjBjsAzV4rAC3zvItNnnEEclMKGOZzNawVL4XmRxJNn2tyXyz5Auou05D4ZvSqRpyDwzOlcuTblmj9J6uGKN+i4pnMYA6SSB+N7uVzjhzKssrXCqfP8AFsZYYmxtp9Q/UtN7mS2HN3F2+Vdb+O6fwzOlQdOU/hWdJVZczk4QE7dEU+7Klf8Ak1USaeJN/ien/wBq/wB2FdN+O6fwrPaqTp2m8Kz2qjldTpRz/wDKY2/Upnt9mFeV9UT/AJYPUSfwLrh0/S+GZ7VQdPUvhWe3qTkjkbqv/TR6mT+BUmr/ANNHqn/wLrnx9S+Fj9vUqTwgpfDM9qI4wQ7XmU0RwasNEerkDA7F3fc7bKmucXxuayi1biBZ7Y34m58nF3ZeldmOn6XwzParMnCCm8MzpKuTDkopte5kDabUmSSNmubG8loLgL2sPet20B2OHU08U5qcWrJOERYb3aRa+LLatiHCGn8MzpR3CKn8MzpUyMo5uS5Hwi4LyTV82B4bi1ZzBP8A22j8l0N/CCC3f2dKxtG5k9QZGHECGi+eZGRWq9Ulr+jOxU93fZmFpt3LXAjpW5cHOx/T0kjZWlxc3O5WwwxhreZWpaknYS0eSxXScQzDI1Vc5tsEbpByluHL0Egn0K0NNtHdtczyvZIwdLhb2qiGsaBYk33kdS82k9PMibZhDnkfstG89Szlt7m6citdxLAe4Lh3Y+cBtw7ibX5Ms14paX4TRua63bcbhygYnlwsRttcLSa3SLpHEkk3Objtd/8AFvugzekg82B0ZfklZ3SS5hUdj6subVMYHJdh6lZPY8rvGovsHqXVpIVbMC3thzmZcrPY9rvGovsHqVP9n1d4zF9g9S6oYFT8HTbCZlywdj+u8Zi+yepZjQXASobKwzSRSMBGJtnC43ZBb4KdXoo7KbYWJlkaeFrGNYwBrWtDWtGwADIK7ZUx7FUq0IiKiooihRWL4QUBmisL3BuLOc33LRNIUL4RcxVLhe3axO/3LpzlQWrFtOJnLUWw5A6oPi9f6mpVBn/V6/1NUuw4EwLPdQb5ccMx8Xr/AFNUqDKfFq/1NUuylqYFe7hN7jGN3i1f6mqVtzneL1/qqpdqwKMCvdwbnEyXeL1/qapUEu8Xr/U1S7cWJhTu4Tc4eS7xeu9TVKg4vF671VUu5YVBYr3cJlw0l3i9d6mpVBLvF631NSu6YFGAJsTLhZLvF631NSo43i9b6moXddWFGrCbDc4cyN7shT1nqahbxwN0U9gGKN7Be/HDgfbmt6wBLKxXCTLC8JJcFMTn3TRdt7jy5LUmaZe3ZKf2j+Tl0CqpGytcx7Q5jhZzTsIWv1HAKlN8BnhJ8HO8gczX4m+xS1JmcrFsMQzT8o24Xc4sfYsNUabdLjc+zQHloDb8nvWem7Hsg71VX8/C1x6Yyxeel7GchdeadjmXvgia8YvrFxv6FiKSu6GvUb5KmQNiaXNuMTtgtfMX38y6/o6AMgjY1uBrWABgJOHyXO1ePRmgY4GhrGgW8iy7W5WXSKxCZmVhzFTq16C1RhWkefVpq1fwphQefVqtjFdwoGoLrFUqQqkaERERUoUoo0gqLKUQRZLIiBZRZEQTZRhRERSQqFKKopREVRChEQQiIiChEQFUAoRBXq1LYlKKNKg1VWRFFRZRZEVCyYVCIhZTZQiCsBTZERREREf/2Q=="/>
          <p:cNvSpPr>
            <a:spLocks noChangeAspect="1" noChangeArrowheads="1"/>
          </p:cNvSpPr>
          <p:nvPr/>
        </p:nvSpPr>
        <p:spPr bwMode="auto">
          <a:xfrm>
            <a:off x="0" y="-842963"/>
            <a:ext cx="2619375" cy="1743076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770" name="AutoShape 2" descr="data:image/jpeg;base64,/9j/4AAQSkZJRgABAQAAAQABAAD/2wCEAAkGBhQSEBQUEhQVFBUUFBUSFRQUFRUWFRUVFBUVFBUXFRQXHCYeFxkjGRQUHy8gIycpLiwsFR4xNTAqNSYrLCkBCQoKDgwOGg8PGiofHyQsLC0qLSosKSwpLCksLCwpLCwsKSwsLCkpLCwpLCksLCksKSwsLCwsKSwpKSkpLCkpLP/AABEIAJYBUQMBIgACEQEDEQH/xAAcAAAABwEBAAAAAAAAAAAAAAAAAgMEBQYHAQj/xABJEAACAQIDBQMHCAYIBgMAAAABAgMAEQQSIQUGMUFREyJhBzJxc4GRsxQjNEJ0obGyCDVSYoLBFSQzU3Ki4fAlQ5LC0fEWg5P/xAAaAQABBQEAAAAAAAAAAAAAAAAEAAECAwUG/8QALREAAgIBAwEGBgIDAAAAAAAAAAECEQMEEiExBRMiMkFxMzRRYYHBsfAjkaH/2gAMAwEAAhEDEQA/ANxoUKFIQKyD9Iv6PhPXSfDFa/WQfpE/R8H66T4Yq/T/ABEIw21GC0LUatxIkFy10LRglGtU1EjYULRstdAo6irVEZsKFo4WjKtHCVeoEHIIFo4SlFipQR1YoEHIRCUYpSuSjBKltG3CGSp/d/YykCSQ2Lf2Y5AA2MjDjbkBzPhTD+iXKhih7MgsW4XA5DnqbDhU/s+CYYViMr5yoszqAPF3A71uGVeHPkKzNZmSWyLNXRYts1PJFtdRud38PK+kkhtewHfdiOJAOl+fICpPB7qAnIpe1iQMpUA+MhHe1/0FR0WzANLLK63BkZSsKX87s4xZpT+8TbTjyomPgxQQLFMyovIgN7gBYC3LhQU+8eOkwmM4KTm4f6YeZjhZCnao5sCS6uW/y5rDxvR8RvPZGU9jdsvDtlYWNwRmXQVC7OxtpGtJI8jmzyHvEkH6qi4AHVjpU6ilA7ZWIW2aSxYEte139h0Ogp8a8HLGclJtx4sf7vbScxFIpEIItK02sTlr2UqgOW+veJJ0FDeCDM8cMsBjCIAqQS51BNj2iBraMB5o4nXjpT3cpIZ8V2bZUIQ5oyezaTjwDWJI0PAnTXSpfaKYAOwbt5HQgrFlCnu/UQixI4Nl8NBVCm1LwFb7tSvJba6ooU25UwjEiMkoOuVDrrcrqeZHLTprUAVI0Oh4WIsfdWxLjoFyhBDKkqMqxOLCNwSVBA1AN+J6aG96rflHw0RWORlWLEtfPEpJUJchTmAsQdLNfvcqOw6qTltmCzjimrha/hlAIoZaMKMFrRpAYS1Fy0tkopWk4isRtRWWlitFYVW4kkxsy0kwp0yUkyVBxLExsVohFOGSiFahtJpiRFCjlaLaltHsKONesdxv1XgfseG+CleUANa9Ybjj/hmB+x4b4KVma9UkQZOUKFCssiChQoUhAoUKFIQKyH9Ij6PhPXSfDFa9WQ/pEfR8H66T4YojTfGiM+EYgBRgK4tKKK6KMSKmC1GC0YLRgtWqIzYUJRwtGCUqEq5QK2wqpRxHR1WlAtXKJW5BVSjqlHVaOEqxIjYTs6Ww0ClhnNkGrnovOgFoSDVUzZczDNmBy5eLFtNRpa19cwqjUzUMbdhGmi5ZFxZMy3xWaMXyl0ARR3ljGigjiSTwFwBck1KbeneKIRRsmQAZQtsumllIuW958OtVrZuNTOSwGcs1pGbvdnYB7gaKSQD7bcKtWAwjSyBs6PDYBmznDFV+qbPqVGpsOPDS9cxkUVHfFW/7ydJDUznJxm1H8c8eiIYbZKIDLZWI4SkhvZEt3I9NhUPjMdPiGyjMY72K2EQa3W12t4Va94NkzYjGusK51BFpQAoCqoDSMeQ4gcrhiAMtIRR4OEZXmMpGlsOuYAi+hdrKeXA1Ys0WvE6Ab3OkQ+B2dMPN7FPABm+64qQGFnDAmTuNZZFVBZlPnX4npTr+nIPq4ViOeaWxI5Wspt4+nlSkO8kKnXCt/DNy8QVFz46cB7ap6nE1SZZ3TjykP9mbtnvXJljHfBcBoDHpexNzHIL3FuPDnXThlkcpJKSihihkjyyAg3tmDG6+Fvq6W4U+wO9OClTsiJoVOpvqpPO4S4487Cn6bJytHLCQVF8jXBuSpW1tdbZrdOfWqcMlji2mW58ks7uapkZsqENeLKJJo27W5uJAuUeaD54I1OW9+7fgAJjG7A7SGOLmyFCGILBPOTTiMvdFjrbhTtdj9iscr2A0ByjVgDwtxUgFiCDca8jakhiVhmV7mUzKsV5FAzk96NyQAFPZkjVdbAEjjUo5JPxFEml4cXN+n3Rj+3djNhcQ0Ta5SBe1gwNrEe8cKagVrW++yy2ElllC3YKEfu8VNwFVvNBCEcjqBasoAroNFl72PsZ2oil416nLUUilSKKVo1xBrESKKVpUrRWFVuJIRK0mVpcrRCtVuJJMbslEK05K0my020mpDcpRGWnBWiFai4krEgK9Wbj/AKswP2TDfBSvK+SvVG5P6twX2TDfBSsrtJVGIxOUKFCsYQKFChSEChQoUhArIf0h/o+E9dJ8MVr1ZF+kN/YYT10nwxROk+PEjPysxG1KJXAKMBXVxgBbqFFpVRSIWlUNWqA3e0KqtHC0WI0ui1aoj7rOKtLKtBF1pUJU0iAAlKqtALSoSp0Kyz7pYXLhMVNcqS8UIYC7c3IXnckqPbUJtjCyRSI7KxZswJXVuiqDzsoJ00uaNs3bbRK4LsIUzPkAFjLkHfPO4WwHto2BeLH4uAZnW5yrlAu5UaXDG1yTfXpXLa+M45nJ9H/B0vZ2XGsDivMTq4KN4csAAZGUquVbkKveBYHvErfQfWbxo89sNA88lrZY7DKTmkfvAAX9tvCnp2HMcVlleVFC5lIREFkIAsAth/CeNVLegMcUIC7NHEGmW5UkNIeBIA4cBQuJbY7kxsuWOaXCoaYvabtCIs7gM2eQZiA7EDzrcbWAA4AChFGoGp4f74VHyKS/op9FhDbQ3rOz8vkKwxUR9GoNJYuMClIISK5iMOxoT1CqtDTBuA4q2bLxvYEMltTdlbzWtwuOvHvDUVV48NlbW2lS0RBIubcOf40RD7FE1Spmw4VosXCWUmzAKVv5jDXUciLj0+INRLbBMMZaRs1mDarfLlOluq/Vt0NRW5+OMMqrfuOArDle9kb2HQ+DeArQpIwwsRoeVX211MqV4p8GZb57NafDSFSSigSouUls3muMvoAb01lMWvD28dPZW37S23K+NxGDiRe5FFIrDukXILFjwI4C3jWUby4QRYuZFtlVz3RwHOw9Fz7q3+y5vmP5K9Q98N30r/pGWorJS8kdrHkRceIuR+II9lJ2rdq0AWIFaKy0uRSbLVbiKxG1cK0qVrhFR2j2IMtJlacFaKVptorGxSiFaclaIVpnAdSEMtepNyv1bgvsmH+CleYCten9yx/w3B/ZMP8ABSsTtZVGJZF2TYoVwV2sImChQoUhAoUKFIQKyT9IQfMYT10nwxWt1kv6QI+YwnrpPh0XovjxK8nlZiYpRRQC0cLXYxiZsmcC0oFoAUdRVyiVOR1BTmOk1Sl0Wp7RRkKxrSqJQjFLKlPRcpWdRabo7SC8ZCrcjMVuSBzU3sbnTwABvyA2ipIWMX77ANbkl1B18SwHtqTSHhbQAaDw5VQ/HLbdJdf79CS4VkHtMPHHILZ0e9mFgys5t3hwtc8utWrydbGcfKHjfJJhoklGgbiJOCm4uLWB5ZvGofaOP7GSJ8ofsnWcq3mkq1kDeF8x/hpxs/e1ocRi+zQL28SoxbUgPrYgaK3eOmtvZXP69Pe4x9v3RqaNqrdWaHu9jnlQmQl3ewsTpqTmIA4a1Rt6Nky4WeSScoe3djH2dz3UsLEEXFsw/lTnB7abD4B3JKugkykaEMSbWtwNqSwcMmJjifFStIUjtmc6hTqQT0v/AO6CzPYqXTqGY43LwlNxGPIOgJubC386e7JaXNrfKw5Amx5HpxtVighLQTS4WGMiH+8GeR9eIjvoo6njUbHvliY8K0rpGpEiRxrYKG0cv3Ab90KAbcMwvyrPnf0CG9r5ZZNjbLLA5tLAfhUiuxrg/jVV2Tv+7qbqnMkBbe43q+bhba+URzO6aIpNr6mwvah8mBxYYstRvqUfa+wJu0ORWK8bgcNKY4XZWKVj3GI55hbh06n8as+297U7RVzFM4LXVCQBrbzdfC9VndzaWJnxqRzYkxw3YtJcLYKo1GYWOpAHGlilK6Q2ZQj5rLtu3snEefZiBqVZTcX4lfDwrUosV8yHIuQuo5krxqr7vtKjAFg8V+7KQV7QC2uU+afHg1r6Ea2OEhzPGeAI/wCl0BuPaH91Ft2uTKzJbvt+it4mBPl0WMjbIJYTFMGtbLdOxJU/WLArpr3l6Vje0Ji00rHUl2J0sdSTw5VtG2NlxYaJmLnM4KhnVpBmcXIy9DY6Vm+/GCiEyNG12kjEkhCkI+b6yEk5b8COWXxrZ7JyRjkceraKc0P8Np+pXnU6A8tLdNb/AHkk+2iFKWVK68Rrp1ClTM6xqVorLTkrSbJTOI9jciilaWIopSobRWIla4VpxlopSn2jWNilEKU7KUky1BxHsbFNa9Obm/q7B/ZcP8JK80la9Lbm/q7B/ZcP8JKwe2FUY+7LcbJkV2uCu1zxcChQoUhAoUKFIQKyby/D5jCeuk+GK1mso8vg+YwnrZPhijNB8xD3Ks3kZiyilgKTUUsErtooypMGWlUFcRKWSOrUis6iaUrGlBFtanCR/fTiXJ2JKdQrRYo6eQxjnTNliI212mb+7MYHojIkf77+4VNLB01plsOC6OW1zsCfQyKx/MafQrbDm5sUDRkk28wEFr8jlBPtoPfsW5+5c+eEVzHujBnY91myLccVjDMfE3tHb/Getd3P2f8AKcW0cq3eUlGuSLSBXJHoHDnwpvj8bFFFDHYO6R3II0DyqGBPgoK+4dKsW60sOFkwM7RytYTMw0VnlC51ku5AyEFtb/UFc1rJyfl+vP5NjS1F/gab2bJeKQYUJkCL2hW9xbVr5r66AGx171NTtN0XKOHD/wB1I7uY5sbPisS+rNHiGA1AF1LLlBvqACPYKb4HZ/aE8KFae1XyFY/E7H2xMfC1hLGSf2gbH31F7/uhWOOKMLdixawzGwAANvST6alk2fl0Xj6Kjdr7MPZluJXvE8Tbnf2UA53OmaHd+GiH2PgAiEnmK0nyTYoASDhqPwI41R1iuoHgPvq17iQMstraaXojJUaRDZ4Gg29+wHhmMsIBVjdktpc65l6XPFaU2PvPly5okuvO2unp51dttxJJE4sRkte/O9UOTAA+nwoTIqkWYW5R5LDiN5ZMSy2GVV4AVcd3r3ueJUAn0G4/E++q9unsW44e01dIoAjADoaIi7XJn6jariipb44d5WmRHF1j7REvqJIhm4dGFxVD3igtBhL6nI+v7t8w/MffU7t3eJYtozSG7BGOg4khcgXXkTa/hUDtjFmVcOL3KYeJW8HIzMNPSB7K0+xouepUvpdi1su606i/VKv2Q6C1ddSfGnIgo3Y12bZzqYw7OkXjqQkSkJI6YlYzKUQinRjohWmoexErXBHS2SgV0pqGsbMtEZacEUmVpqHsbZda9J7ofq/CfZoPhJXnErrXo7dH9X4T7NB8Ja57tpeCPuwjE+SXFdrgrtc4EAoUKFIQKFChSECsp8vQ+YwnrZPyCtWrKvLx/YYX1sn5BR3Z/wAzD3Kc/wANmNolOAlERadhK7hIyOrCJHSka0dUpdI6kJo5HHenMada6iU4WP76TY6RyOOlcWloXI45SB6WGUfeRSsMdLTRX7Nf2pUv6Fu//ZVM5cE11FNmQ2MgHASZR/BHEv8AL7qYbxTGEMAM/bsuSMaljZQ99PNNoxpzY09O0UgjkY2LmWQJHcZndnKoOouRqel6G7okbEidzmHew6EixEqjtWcDgLd9Bz87pWPqcz8kev6CMarxMjNhbrqMPKZ4u++FmkDsMwBPY9mbHg1u0Fv3h41K79bOh+SxEMBPHHeZQ5sqDug97hckjx142p//APIf6pi5Jb9j2UcSHLqXUL2gUaXIaUeHd1qPkcYvEtE7kFosMgS11Uu4uW5FwgNzwBZuNqzHDdFx+4esndvcV/yby2xJjtdZAUA/eZGW3+ce6nuwp7NY0ou7cuGlhnhVnUSkkLqUVG72c8uBHspDEQ9ni5VXgsrhfFcxKn3EUK04qn6WH4pxvw/Ys4UGiYh1ijN/rAi3gRr91CCcBSegqt7TxLyPYa29tZmSDcrRqxmlEsez8RhI4YyMryFgsiEgOBe2gIsQPSNKumzoIox2saq7HzVzBQelyeFYtDgpmlGVGbKQfC/pOgq2YbH4rPkEJAC6NmFr3vw99KTqrIJSmqSL5t7bi/JyGjCSvoyXzZdf2hoeFVzZsYkfpwv6KZ/0bimAZkze+4vxqd3YwhMuVgBa3W9ybe7+dJwc5JjxnHFjaS9y77Dw+WMUviWAYMeCq7H0Af60vEmVbCmmKdS7I3miJmb0MbcfQrUSYrlcm2ZjitjRyYmbFEN2CxdoQ4/tJnDAFRfgWKi17VV9k99COaMYyPRw4+n3irFiduyY17DKuFhYiJVFhI4uO0J5gA90eN+lQuCwxix8ifUmTtVHRrjN9+b310PZ2F6e5P1BNdq1nqC9P7Q6GGrjwVLnDU3eGtlZbM1EQ8FItHUs8OtNpYatUrJJkY8VI9nUi0dIPFU7HsamOiFKeMtJMtKxxoy0mwp0UpNxTDpjUrXordL6BhPs0Hwlrz2Vr0JumP6hhPs0Pw1rn+2/JD3YRgfLJYV2uCu1zYUChQoUhAoUKFIQKyzy7D5nC+tk/IK1Osw8uI+ZwvrX/JR3Z/zMPcpz/DZkMK08VKSiSnKrXcmUcjSnMMXsokYp0qUhHY0pzHFQijp5DB0qtscEcFdxl1aEDVmdggPDN2bAE+AzXPgpp7DBTqVpI1eRAhVIyLXuxmcqsS5OQN+J66c6C1GZRRbCG5mdbajkfEskYZ1gMpVkF7M51lkYc81x/wDWB6NEXAjCYFCbscOEnfmWZGDy8eJa8g143qM3FwzpDIuVCmJnA7S7do6YQAynoUaS1uZztTjePaIxebCwk2OUmQEBXN8wAY6dmFUsW4cDw44m/rJhc48qKK5tcs+z0hjJCRI0pAuWlk70kljyjRGOvNiLXsKeeTeVp8UqlVXsIFLEDzsqiOIDwGZ2J5mpuDZROFaaVCkXycIq2Oed5bKGAU5hEWyBRfM4uT5xzPfJ9ssLLnyhScMUsAQFCT9mAbm980cpPizW0tUXJVuRXN0nFk7s/Cd6dCNBKxt+7KiSfi7VQt69nmHGDNrnjQ365R2ZPuQVpuDT+sYm3D5j4bfyK1SPKjhnaSNkBtGjFrWsASGJPjYe4GhM83KJboZbclfX9EOpNrDnalvlHyeF3jRZJSLANoLk8yNajsJizz4i1qlsKQ4s1ZU5tHTQqSoiMNtTGyf3UZv5vZCwt0ve9PMNHtEsBnXje3Zr7+FWXCRKBy0pfCEtKbObW83x6j/Sq5ZVLogrG9i55JHC7LxXY/NyKZiBqyAIOF8wXiL9Nab7vQYhJwJwhYNYtGCFIB5eFWLAy2Apwi3e/K3+70Sqkk1wATySTkpepJyTAAk8OJ9lVDbWHlkws7Asr4qRYj0igUkfeoa/UvSG/G8pW2GhuXss8zD/AJUKsDqf2nICgcdamMO8jYODtlCuyKzKL6GwIGvPr4k0Ri86MnM+6xuXqVeHZgRVRRZVFh/r486jNtYYrNhZFW+WRkfwjdLE38DY1dDhvCo/aWDJCWjaS8qAhQTYFhZmI81bga+FbffmFCLTvqMGwppu+H8KnJcMQbEEEddD7RTd4KvhmLEQcuH1prLBU3NBTWaCi4ZSVEG0Fr0i8NS02Hpo0FFRmMRvZ0k8dqkXhpvItWp2IYutN3WnsiUgyVIkmNCNa9A7qfQML9mg+EtYEUrft1foGF+zQ/DWsDtvyw/ITg6slRXa4K7XNBYKFChSEChQoUhArM/Lat4cL61/yVplZt5aB8zhvWP+Sjuz/mYe5Tn+GzKY46dpHScS06VK7lsyjkUXhTuOKiRJTyCOq2xxSKPWnkUNEgiqQgioec6HFMJhcxAzKmouzcFHMkDjYXNQe9k6xLEkb5p5laVjmskaMxSBuA0AYyXa9sg4VMbbxiYfDSSSEhbBTbicxtYD9oi9qynElsTMztpJMxKxrayhdSW6Kq6AfzvWHrJOT4f4NHSy2W2i37MxJMIwuEDOQh7Q517IjNmchmt82bhjewPPoXGA2V2uIhhCxzrl+UhMzWxT5jHcysuZ4wxe2gTKG0sbs52NsLEvEiHJFDIUiAyWLFVdrhR/yzkYAsD3mLWN71Zdhu2GkxTiEyHtIcKMk2ZmeOJWCKZApIJl5WCheAC0HFd3HanfuPqNR3s91V7Enj8I8aRTlS/Z5pjE0gAWYjIoOh7TKWIBHO1gL3C2wtnmF2RmzGLDwRs50zMWmlc+Aub+ApJsbK3YwvFM7BvlEl+xAIRswA+c0TtWjAB5JzsaXwGCed5jIAkZlCtGDmZ+zRFKu40CZs1wL3uQSBcGryxpg2XJ3jtId7GGYPLymcuvI9mFWOM69VQN/HVUk2nFPteRHdREuFdHvwysrXPS9jm9FutWnaO0S1ooAJGa6uykERra1zyv05Cxv0OL4LExx40uGBWRpS12LDJnZVBLaksiZj6waDhTqNwk3+CzSx/yX7iuJ2YyMUBuY2K5hpmA4H0EAH20WHGsrBbmx4dR6KmZowhte+U9nm5nKAyX9MbLXZ9lJMASCGABDLpw5W51hvJtltkdOsdxUojTOzMFLXB6EjperBh9lWQWextfib/78Kr52ZMmgs1tcy3ub9dLjXp99Povld9E00sdePPjx9vSlw3w0M5zXoXrY8th3yOmhOvj4W/nRttbxlLR4Ze0nfzE001tnkJ4IutyelVWBpwVDFUuL2PeZeJ80G3sJ/8ABtO7WCRWsNWbvMxN3a3Mt6Tw0A5CtOEPDZnZJvdYzwO7yxvHhmJlllb5bjZDxdU8xNdcpdgAvQNVoxz5m9A/HXhy/wBK7gdgqk0812LTSI2p4CNbBBf6uYubeNArepYutmXrW3GhBY6j8dt44fE4aFVU/KXcMTe6rEl7rbnmZRr1qZEdVSaEzbZX9nCYfX1k2tvA5cnvolVJ0wLHcHZPYmMsxbmeVM5YKlctIyxXqcJ0S4kQskFM5oKnJoKZSxUbDILp1IaWCmMmHqamiplNDRsMg5FSx0zkhqWeP3UzaPWjISGI2aPSmrprUliVpm8dXxYkMnTWt43W+g4X7PD8Naw2VK3Pdj6FhvUQ/DWsPtvyw/IVp+rJQV2uCu1zQYChQoUhAoUKFIQKzjyyD5rDesf8grR6zryxLeHD+sf8go7s75mHuU5/hszSGPWnKR1yOPQU4jWu2bMsPDFankMemlJxR8KfQR1TOQkKQRVIRAKCWIUAEkk2AAFySTytSWHhqnb67xB5fkqX7KMg4ll+uwuywg2IGoN+P+Ws3UZdqL4Q3OiX3uxWHbZiYk9q0k8jDCXVlRFjuO0ZeDXBLi+tythoahtwMFHHJmeJppMvdWMq1r8VcXJIWyixFs17kkVbdj72ttHBPhZ4VQgxIrqgyZXPcyL9SQBWOZdAqlharbhMNFh4zlVIo1BY5QFUAczYanx1PtIrGjJ25TCMskvCisbX3gxqLG5wKxgSh1EuJTO5jR2tlRTqQDw1uQBxou7EONbNMypGZJJJAOyaYo0hGe1pFUsQFFzyXLoOMpjWaWVnlGRUiCxxsADF8oYqXbpL2MchOvdDW1OY1YMDeLCZiLEI8pHQtmky+y9vZSc0o9OWDN3wiC2dgMVK7yHEzDM3ZgpBh0BSIkXGcta7mT8aU3c3e7bDq88s0iyGSQoZWCsHkZhnCZQbg6ixBqWxmJXCbPLO6oI4LZmIA7TJpx4kseA1NZxjvLbDhcPDBg4/lDRxRoZHzJHdVCmy+cxuOOnt41Xvk14SyOOy/wC9W0YsBgJMuSI9m0cCABc0hXKoVRxte/gL3rAlxWWUOgC5WUqOPm2tc8STbUniSaR27v5Pj8SsuJIsqlERAQiA8SASTcniSenSugVXdKvyaengkr9TScHKs2DkkZQZDKt8o7qqxLqQOQAJS3CxHSjQwW9HIH+VE3AUPhiCdHzIfDQAfeL0Xau11w/dZSX5gW0sbH7way9VjufBq6XIlFpklh111/C9Ibe3oiwqAaNK3mpbh+83QVEY/fRBF8yD2h/aFsn/AJqh4yRncu5LMTck8apxYHdsnlzqqiXnAbXZ2zG5J1JY9eJsDWmbtRlY851JAIHC19AAPEkVkm4eBeeW7D5tDduhbkt+dbdsqE3UaW84+zRfvP3VqrImqRnZFStksosLeyoHBbXD4rE4cgB4DGRY+ckqBwbcmBuDy4HnYOd6N5IsDhmnmOgFlX60jnzUUdT9w15Vhy7ekvJPI9pZnaVyrFbZhYBTyCrYD/DV+kwPK3zRn562m57QxqQxPLKcqRqXY+A5W5k6ADmTbpeH3S2bIsck04tNipDO684lOkUXpVAAfG/SqBsTykKVhG0i7rCUYMADeQglJJl+uyjgBz71ibEaxs7acWIjEkEiyoeDIQeXA9D4HWnyQni8MgdxtHStEK04ZaTK1FMHcdvI1eO9MpoakmWkpI6vjKheYhZYqaTRWqWmhplMlHY5iTrgiJoqYvFapiZKYzRUfjmOyKxC6UzkS1SkgpjiFoyLGI6RNa3Ddn6FhvUQ/DWsUcVte7X0LDeoi+GtY/bXkh7sK0/VkmK7XBXa5sMBQoUKQgUKFCkIFZ95W1vFh/WP+QUKFHdnfMw9ynP8NmeItO4xQoV2kjLH0UdPIkrtChJsmF2/tI4bCTTLqyL3fBmIVSfQWB9lZ3uJsxJppJJrsq55HHNkiQSMAb8WJUG/K+utcoVial3NIKxLwtmk7k4VnkadyLyLHPYcA86MygdFSEJGP4qtyR9rOVPmYcocv7crLnVm/dRSpA/aJP1RQoUNlZS/MyPeLtcRl5STSX/wxDsbf9EMv/61Wd+fLGkPa4aGBnks6M8hCoOKkhUJLc+YrlCq6tpEsStsyTejfLE4982JkzBb5UUZY0/wp18Tc+NQGau0KjLh8ByQUGpjZGPPmNrpp6BXaFUluN8mq+T6W8BHR2HvAP4mi+UXDKJEkHnOl26GxK++4v7a5QqmfUKj6lKcUps7Z/bzJHe2Y6nwAv8AyoUKhPoyUeqNL2BljdIokCqo06k9T1NzWk7Lj7pPU5fYvdH33PtNChVWndxZLWKmjDvLBtRpNqFGJMeHjjCJ9XNIgkZrdTmUfw1R8VtEtxF11JXqEtcX8SQPReuUK6LT+HDwZE+Z0F2TMZhiA+pZc/hdb+7wou7e15cPIHgkeJr8UNrgcmHBh4EGhQq+Hi2p/f8AkT6M2/dTyltMRHMl3AuzLoCOo14+H31fQbgHqL0KFB6zHHHkqKoF6oIy0k60KFDop9RtOmlR8q8aFCi8Q8hlOlR8yUKFaGNkhnOthTDELpQoUdjIsYulbRu2P6nh/URfDWuUKy+2vJD3CtN1ZJiu0KFc4GAoUKFIR//Z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772" name="AutoShape 4" descr="data:image/jpeg;base64,/9j/4AAQSkZJRgABAQAAAQABAAD/2wCEAAkGBhQSEBQUEhQVFBUUFBUSFRQUFRUWFRUVFBUVFBUXFRQXHCYeFxkjGRQUHy8gIycpLiwsFR4xNTAqNSYrLCkBCQoKDgwOGg8PGiofHyQsLC0qLSosKSwpLCksLCwpLCwsKSwsLCkpLCwpLCksLCksKSwsLCwsKSwpKSkpLCkpLP/AABEIAJYBUQMBIgACEQEDEQH/xAAcAAAABwEBAAAAAAAAAAAAAAAAAgMEBQYHAQj/xABJEAACAQIDBQMHCAYIBgMAAAABAgMAEQQSIQUGMUFREyJhBzJxc4GRsxQjNEJ0obGyCDVSYoLBFSQzU3Ki4fAlQ5LC0fEWg5P/xAAaAQABBQEAAAAAAAAAAAAAAAAEAAECAwUG/8QALREAAgIBAwEGBgIDAAAAAAAAAAECEQMEEiExBRMiMkFxMzRRYYHBsfAjkaH/2gAMAwEAAhEDEQA/ANxoUKFIQKyD9Iv6PhPXSfDFa/WQfpE/R8H66T4Yq/T/ABEIw21GC0LUatxIkFy10LRglGtU1EjYULRstdAo6irVEZsKFo4WjKtHCVeoEHIIFo4SlFipQR1YoEHIRCUYpSuSjBKltG3CGSp/d/YykCSQ2Lf2Y5AA2MjDjbkBzPhTD+iXKhih7MgsW4XA5DnqbDhU/s+CYYViMr5yoszqAPF3A71uGVeHPkKzNZmSWyLNXRYts1PJFtdRud38PK+kkhtewHfdiOJAOl+fICpPB7qAnIpe1iQMpUA+MhHe1/0FR0WzANLLK63BkZSsKX87s4xZpT+8TbTjyomPgxQQLFMyovIgN7gBYC3LhQU+8eOkwmM4KTm4f6YeZjhZCnao5sCS6uW/y5rDxvR8RvPZGU9jdsvDtlYWNwRmXQVC7OxtpGtJI8jmzyHvEkH6qi4AHVjpU6ilA7ZWIW2aSxYEte139h0Ogp8a8HLGclJtx4sf7vbScxFIpEIItK02sTlr2UqgOW+veJJ0FDeCDM8cMsBjCIAqQS51BNj2iBraMB5o4nXjpT3cpIZ8V2bZUIQ5oyezaTjwDWJI0PAnTXSpfaKYAOwbt5HQgrFlCnu/UQixI4Nl8NBVCm1LwFb7tSvJba6ooU25UwjEiMkoOuVDrrcrqeZHLTprUAVI0Oh4WIsfdWxLjoFyhBDKkqMqxOLCNwSVBA1AN+J6aG96rflHw0RWORlWLEtfPEpJUJchTmAsQdLNfvcqOw6qTltmCzjimrha/hlAIoZaMKMFrRpAYS1Fy0tkopWk4isRtRWWlitFYVW4kkxsy0kwp0yUkyVBxLExsVohFOGSiFahtJpiRFCjlaLaltHsKONesdxv1XgfseG+CleUANa9Ybjj/hmB+x4b4KVma9UkQZOUKFCssiChQoUhAoUKFIQKyH9Ij6PhPXSfDFa9WQ/pEfR8H66T4YojTfGiM+EYgBRgK4tKKK6KMSKmC1GC0YLRgtWqIzYUJRwtGCUqEq5QK2wqpRxHR1WlAtXKJW5BVSjqlHVaOEqxIjYTs6Ww0ClhnNkGrnovOgFoSDVUzZczDNmBy5eLFtNRpa19cwqjUzUMbdhGmi5ZFxZMy3xWaMXyl0ARR3ljGigjiSTwFwBck1KbeneKIRRsmQAZQtsumllIuW958OtVrZuNTOSwGcs1pGbvdnYB7gaKSQD7bcKtWAwjSyBs6PDYBmznDFV+qbPqVGpsOPDS9cxkUVHfFW/7ydJDUznJxm1H8c8eiIYbZKIDLZWI4SkhvZEt3I9NhUPjMdPiGyjMY72K2EQa3W12t4Va94NkzYjGusK51BFpQAoCqoDSMeQ4gcrhiAMtIRR4OEZXmMpGlsOuYAi+hdrKeXA1Ys0WvE6Ab3OkQ+B2dMPN7FPABm+64qQGFnDAmTuNZZFVBZlPnX4npTr+nIPq4ViOeaWxI5Wspt4+nlSkO8kKnXCt/DNy8QVFz46cB7ap6nE1SZZ3TjykP9mbtnvXJljHfBcBoDHpexNzHIL3FuPDnXThlkcpJKSihihkjyyAg3tmDG6+Fvq6W4U+wO9OClTsiJoVOpvqpPO4S4487Cn6bJytHLCQVF8jXBuSpW1tdbZrdOfWqcMlji2mW58ks7uapkZsqENeLKJJo27W5uJAuUeaD54I1OW9+7fgAJjG7A7SGOLmyFCGILBPOTTiMvdFjrbhTtdj9iscr2A0ByjVgDwtxUgFiCDca8jakhiVhmV7mUzKsV5FAzk96NyQAFPZkjVdbAEjjUo5JPxFEml4cXN+n3Rj+3djNhcQ0Ta5SBe1gwNrEe8cKagVrW++yy2ElllC3YKEfu8VNwFVvNBCEcjqBasoAroNFl72PsZ2oil416nLUUilSKKVo1xBrESKKVpUrRWFVuJIRK0mVpcrRCtVuJJMbslEK05K0my020mpDcpRGWnBWiFai4krEgK9Wbj/AKswP2TDfBSvK+SvVG5P6twX2TDfBSsrtJVGIxOUKFCsYQKFChSEChQoUhArIf0h/o+E9dJ8MVr1ZF+kN/YYT10nwxROk+PEjPysxG1KJXAKMBXVxgBbqFFpVRSIWlUNWqA3e0KqtHC0WI0ui1aoj7rOKtLKtBF1pUJU0iAAlKqtALSoSp0Kyz7pYXLhMVNcqS8UIYC7c3IXnckqPbUJtjCyRSI7KxZswJXVuiqDzsoJ00uaNs3bbRK4LsIUzPkAFjLkHfPO4WwHto2BeLH4uAZnW5yrlAu5UaXDG1yTfXpXLa+M45nJ9H/B0vZ2XGsDivMTq4KN4csAAZGUquVbkKveBYHvErfQfWbxo89sNA88lrZY7DKTmkfvAAX9tvCnp2HMcVlleVFC5lIREFkIAsAth/CeNVLegMcUIC7NHEGmW5UkNIeBIA4cBQuJbY7kxsuWOaXCoaYvabtCIs7gM2eQZiA7EDzrcbWAA4AChFGoGp4f74VHyKS/op9FhDbQ3rOz8vkKwxUR9GoNJYuMClIISK5iMOxoT1CqtDTBuA4q2bLxvYEMltTdlbzWtwuOvHvDUVV48NlbW2lS0RBIubcOf40RD7FE1Spmw4VosXCWUmzAKVv5jDXUciLj0+INRLbBMMZaRs1mDarfLlOluq/Vt0NRW5+OMMqrfuOArDle9kb2HQ+DeArQpIwwsRoeVX211MqV4p8GZb57NafDSFSSigSouUls3muMvoAb01lMWvD28dPZW37S23K+NxGDiRe5FFIrDukXILFjwI4C3jWUby4QRYuZFtlVz3RwHOw9Fz7q3+y5vmP5K9Q98N30r/pGWorJS8kdrHkRceIuR+II9lJ2rdq0AWIFaKy0uRSbLVbiKxG1cK0qVrhFR2j2IMtJlacFaKVptorGxSiFaclaIVpnAdSEMtepNyv1bgvsmH+CleYCten9yx/w3B/ZMP8ABSsTtZVGJZF2TYoVwV2sImChQoUhAoUKFIQKyT9IQfMYT10nwxWt1kv6QI+YwnrpPh0XovjxK8nlZiYpRRQC0cLXYxiZsmcC0oFoAUdRVyiVOR1BTmOk1Sl0Wp7RRkKxrSqJQjFLKlPRcpWdRabo7SC8ZCrcjMVuSBzU3sbnTwABvyA2ipIWMX77ANbkl1B18SwHtqTSHhbQAaDw5VQ/HLbdJdf79CS4VkHtMPHHILZ0e9mFgys5t3hwtc8utWrydbGcfKHjfJJhoklGgbiJOCm4uLWB5ZvGofaOP7GSJ8ofsnWcq3mkq1kDeF8x/hpxs/e1ocRi+zQL28SoxbUgPrYgaK3eOmtvZXP69Pe4x9v3RqaNqrdWaHu9jnlQmQl3ewsTpqTmIA4a1Rt6Nky4WeSScoe3djH2dz3UsLEEXFsw/lTnB7abD4B3JKugkykaEMSbWtwNqSwcMmJjifFStIUjtmc6hTqQT0v/AO6CzPYqXTqGY43LwlNxGPIOgJubC386e7JaXNrfKw5Amx5HpxtVighLQTS4WGMiH+8GeR9eIjvoo6njUbHvliY8K0rpGpEiRxrYKG0cv3Ab90KAbcMwvyrPnf0CG9r5ZZNjbLLA5tLAfhUiuxrg/jVV2Tv+7qbqnMkBbe43q+bhba+URzO6aIpNr6mwvah8mBxYYstRvqUfa+wJu0ORWK8bgcNKY4XZWKVj3GI55hbh06n8as+297U7RVzFM4LXVCQBrbzdfC9VndzaWJnxqRzYkxw3YtJcLYKo1GYWOpAHGlilK6Q2ZQj5rLtu3snEefZiBqVZTcX4lfDwrUosV8yHIuQuo5krxqr7vtKjAFg8V+7KQV7QC2uU+afHg1r6Ea2OEhzPGeAI/wCl0BuPaH91Ft2uTKzJbvt+it4mBPl0WMjbIJYTFMGtbLdOxJU/WLArpr3l6Vje0Ji00rHUl2J0sdSTw5VtG2NlxYaJmLnM4KhnVpBmcXIy9DY6Vm+/GCiEyNG12kjEkhCkI+b6yEk5b8COWXxrZ7JyRjkceraKc0P8Np+pXnU6A8tLdNb/AHkk+2iFKWVK68Rrp1ClTM6xqVorLTkrSbJTOI9jciilaWIopSobRWIla4VpxlopSn2jWNilEKU7KUky1BxHsbFNa9Obm/q7B/ZcP8JK80la9Lbm/q7B/ZcP8JKwe2FUY+7LcbJkV2uCu1zxcChQoUhAoUKFIQKyby/D5jCeuk+GK1mso8vg+YwnrZPhijNB8xD3Ks3kZiyilgKTUUsErtooypMGWlUFcRKWSOrUis6iaUrGlBFtanCR/fTiXJ2JKdQrRYo6eQxjnTNliI212mb+7MYHojIkf77+4VNLB01plsOC6OW1zsCfQyKx/MafQrbDm5sUDRkk28wEFr8jlBPtoPfsW5+5c+eEVzHujBnY91myLccVjDMfE3tHb/Getd3P2f8AKcW0cq3eUlGuSLSBXJHoHDnwpvj8bFFFDHYO6R3II0DyqGBPgoK+4dKsW60sOFkwM7RytYTMw0VnlC51ku5AyEFtb/UFc1rJyfl+vP5NjS1F/gab2bJeKQYUJkCL2hW9xbVr5r66AGx171NTtN0XKOHD/wB1I7uY5sbPisS+rNHiGA1AF1LLlBvqACPYKb4HZ/aE8KFae1XyFY/E7H2xMfC1hLGSf2gbH31F7/uhWOOKMLdixawzGwAANvST6alk2fl0Xj6Kjdr7MPZluJXvE8Tbnf2UA53OmaHd+GiH2PgAiEnmK0nyTYoASDhqPwI41R1iuoHgPvq17iQMstraaXojJUaRDZ4Gg29+wHhmMsIBVjdktpc65l6XPFaU2PvPly5okuvO2unp51dttxJJE4sRkte/O9UOTAA+nwoTIqkWYW5R5LDiN5ZMSy2GVV4AVcd3r3ueJUAn0G4/E++q9unsW44e01dIoAjADoaIi7XJn6jariipb44d5WmRHF1j7REvqJIhm4dGFxVD3igtBhL6nI+v7t8w/MffU7t3eJYtozSG7BGOg4khcgXXkTa/hUDtjFmVcOL3KYeJW8HIzMNPSB7K0+xouepUvpdi1su606i/VKv2Q6C1ddSfGnIgo3Y12bZzqYw7OkXjqQkSkJI6YlYzKUQinRjohWmoexErXBHS2SgV0pqGsbMtEZacEUmVpqHsbZda9J7ofq/CfZoPhJXnErrXo7dH9X4T7NB8Ja57tpeCPuwjE+SXFdrgrtc4EAoUKFIQKFChSECsp8vQ+YwnrZPyCtWrKvLx/YYX1sn5BR3Z/wAzD3Kc/wANmNolOAlERadhK7hIyOrCJHSka0dUpdI6kJo5HHenMada6iU4WP76TY6RyOOlcWloXI45SB6WGUfeRSsMdLTRX7Nf2pUv6Fu//ZVM5cE11FNmQ2MgHASZR/BHEv8AL7qYbxTGEMAM/bsuSMaljZQ99PNNoxpzY09O0UgjkY2LmWQJHcZndnKoOouRqel6G7okbEidzmHew6EixEqjtWcDgLd9Bz87pWPqcz8kev6CMarxMjNhbrqMPKZ4u++FmkDsMwBPY9mbHg1u0Fv3h41K79bOh+SxEMBPHHeZQ5sqDug97hckjx142p//APIf6pi5Jb9j2UcSHLqXUL2gUaXIaUeHd1qPkcYvEtE7kFosMgS11Uu4uW5FwgNzwBZuNqzHDdFx+4esndvcV/yby2xJjtdZAUA/eZGW3+ce6nuwp7NY0ou7cuGlhnhVnUSkkLqUVG72c8uBHspDEQ9ni5VXgsrhfFcxKn3EUK04qn6WH4pxvw/Ys4UGiYh1ijN/rAi3gRr91CCcBSegqt7TxLyPYa29tZmSDcrRqxmlEsez8RhI4YyMryFgsiEgOBe2gIsQPSNKumzoIox2saq7HzVzBQelyeFYtDgpmlGVGbKQfC/pOgq2YbH4rPkEJAC6NmFr3vw99KTqrIJSmqSL5t7bi/JyGjCSvoyXzZdf2hoeFVzZsYkfpwv6KZ/0bimAZkze+4vxqd3YwhMuVgBa3W9ybe7+dJwc5JjxnHFjaS9y77Dw+WMUviWAYMeCq7H0Af60vEmVbCmmKdS7I3miJmb0MbcfQrUSYrlcm2ZjitjRyYmbFEN2CxdoQ4/tJnDAFRfgWKi17VV9k99COaMYyPRw4+n3irFiduyY17DKuFhYiJVFhI4uO0J5gA90eN+lQuCwxix8ifUmTtVHRrjN9+b310PZ2F6e5P1BNdq1nqC9P7Q6GGrjwVLnDU3eGtlZbM1EQ8FItHUs8OtNpYatUrJJkY8VI9nUi0dIPFU7HsamOiFKeMtJMtKxxoy0mwp0UpNxTDpjUrXordL6BhPs0Hwlrz2Vr0JumP6hhPs0Pw1rn+2/JD3YRgfLJYV2uCu1zYUChQoUhAoUKFIQKyzy7D5nC+tk/IK1Osw8uI+ZwvrX/JR3Z/zMPcpz/DZkMK08VKSiSnKrXcmUcjSnMMXsokYp0qUhHY0pzHFQijp5DB0qtscEcFdxl1aEDVmdggPDN2bAE+AzXPgpp7DBTqVpI1eRAhVIyLXuxmcqsS5OQN+J66c6C1GZRRbCG5mdbajkfEskYZ1gMpVkF7M51lkYc81x/wDWB6NEXAjCYFCbscOEnfmWZGDy8eJa8g143qM3FwzpDIuVCmJnA7S7do6YQAynoUaS1uZztTjePaIxebCwk2OUmQEBXN8wAY6dmFUsW4cDw44m/rJhc48qKK5tcs+z0hjJCRI0pAuWlk70kljyjRGOvNiLXsKeeTeVp8UqlVXsIFLEDzsqiOIDwGZ2J5mpuDZROFaaVCkXycIq2Oed5bKGAU5hEWyBRfM4uT5xzPfJ9ssLLnyhScMUsAQFCT9mAbm980cpPizW0tUXJVuRXN0nFk7s/Cd6dCNBKxt+7KiSfi7VQt69nmHGDNrnjQ365R2ZPuQVpuDT+sYm3D5j4bfyK1SPKjhnaSNkBtGjFrWsASGJPjYe4GhM83KJboZbclfX9EOpNrDnalvlHyeF3jRZJSLANoLk8yNajsJizz4i1qlsKQ4s1ZU5tHTQqSoiMNtTGyf3UZv5vZCwt0ve9PMNHtEsBnXje3Zr7+FWXCRKBy0pfCEtKbObW83x6j/Sq5ZVLogrG9i55JHC7LxXY/NyKZiBqyAIOF8wXiL9Nab7vQYhJwJwhYNYtGCFIB5eFWLAy2Apwi3e/K3+70Sqkk1wATySTkpepJyTAAk8OJ9lVDbWHlkws7Asr4qRYj0igUkfeoa/UvSG/G8pW2GhuXss8zD/AJUKsDqf2nICgcdamMO8jYODtlCuyKzKL6GwIGvPr4k0Ri86MnM+6xuXqVeHZgRVRRZVFh/r486jNtYYrNhZFW+WRkfwjdLE38DY1dDhvCo/aWDJCWjaS8qAhQTYFhZmI81bga+FbffmFCLTvqMGwppu+H8KnJcMQbEEEddD7RTd4KvhmLEQcuH1prLBU3NBTWaCi4ZSVEG0Fr0i8NS02Hpo0FFRmMRvZ0k8dqkXhpvItWp2IYutN3WnsiUgyVIkmNCNa9A7qfQML9mg+EtYEUrft1foGF+zQ/DWsDtvyw/ITg6slRXa4K7XNBYKFChSEChQoUhArM/Lat4cL61/yVplZt5aB8zhvWP+Sjuz/mYe5Tn+GzKY46dpHScS06VK7lsyjkUXhTuOKiRJTyCOq2xxSKPWnkUNEgiqQgioec6HFMJhcxAzKmouzcFHMkDjYXNQe9k6xLEkb5p5laVjmskaMxSBuA0AYyXa9sg4VMbbxiYfDSSSEhbBTbicxtYD9oi9qynElsTMztpJMxKxrayhdSW6Kq6AfzvWHrJOT4f4NHSy2W2i37MxJMIwuEDOQh7Q517IjNmchmt82bhjewPPoXGA2V2uIhhCxzrl+UhMzWxT5jHcysuZ4wxe2gTKG0sbs52NsLEvEiHJFDIUiAyWLFVdrhR/yzkYAsD3mLWN71Zdhu2GkxTiEyHtIcKMk2ZmeOJWCKZApIJl5WCheAC0HFd3HanfuPqNR3s91V7Enj8I8aRTlS/Z5pjE0gAWYjIoOh7TKWIBHO1gL3C2wtnmF2RmzGLDwRs50zMWmlc+Aub+ApJsbK3YwvFM7BvlEl+xAIRswA+c0TtWjAB5JzsaXwGCed5jIAkZlCtGDmZ+zRFKu40CZs1wL3uQSBcGryxpg2XJ3jtId7GGYPLymcuvI9mFWOM69VQN/HVUk2nFPteRHdREuFdHvwysrXPS9jm9FutWnaO0S1ooAJGa6uykERra1zyv05Cxv0OL4LExx40uGBWRpS12LDJnZVBLaksiZj6waDhTqNwk3+CzSx/yX7iuJ2YyMUBuY2K5hpmA4H0EAH20WHGsrBbmx4dR6KmZowhte+U9nm5nKAyX9MbLXZ9lJMASCGABDLpw5W51hvJtltkdOsdxUojTOzMFLXB6EjperBh9lWQWextfib/78Kr52ZMmgs1tcy3ub9dLjXp99Povld9E00sdePPjx9vSlw3w0M5zXoXrY8th3yOmhOvj4W/nRttbxlLR4Ze0nfzE001tnkJ4IutyelVWBpwVDFUuL2PeZeJ80G3sJ/8ABtO7WCRWsNWbvMxN3a3Mt6Tw0A5CtOEPDZnZJvdYzwO7yxvHhmJlllb5bjZDxdU8xNdcpdgAvQNVoxz5m9A/HXhy/wBK7gdgqk0812LTSI2p4CNbBBf6uYubeNArepYutmXrW3GhBY6j8dt44fE4aFVU/KXcMTe6rEl7rbnmZRr1qZEdVSaEzbZX9nCYfX1k2tvA5cnvolVJ0wLHcHZPYmMsxbmeVM5YKlctIyxXqcJ0S4kQskFM5oKnJoKZSxUbDILp1IaWCmMmHqamiplNDRsMg5FSx0zkhqWeP3UzaPWjISGI2aPSmrprUliVpm8dXxYkMnTWt43W+g4X7PD8Naw2VK3Pdj6FhvUQ/DWsPtvyw/IVp+rJQV2uCu1zQYChQoUhAoUKFIQKzjyyD5rDesf8grR6zryxLeHD+sf8go7s75mHuU5/hszSGPWnKR1yOPQU4jWu2bMsPDFankMemlJxR8KfQR1TOQkKQRVIRAKCWIUAEkk2AAFySTytSWHhqnb67xB5fkqX7KMg4ll+uwuywg2IGoN+P+Ws3UZdqL4Q3OiX3uxWHbZiYk9q0k8jDCXVlRFjuO0ZeDXBLi+tythoahtwMFHHJmeJppMvdWMq1r8VcXJIWyixFs17kkVbdj72ttHBPhZ4VQgxIrqgyZXPcyL9SQBWOZdAqlharbhMNFh4zlVIo1BY5QFUAczYanx1PtIrGjJ25TCMskvCisbX3gxqLG5wKxgSh1EuJTO5jR2tlRTqQDw1uQBxou7EONbNMypGZJJJAOyaYo0hGe1pFUsQFFzyXLoOMpjWaWVnlGRUiCxxsADF8oYqXbpL2MchOvdDW1OY1YMDeLCZiLEI8pHQtmky+y9vZSc0o9OWDN3wiC2dgMVK7yHEzDM3ZgpBh0BSIkXGcta7mT8aU3c3e7bDq88s0iyGSQoZWCsHkZhnCZQbg6ixBqWxmJXCbPLO6oI4LZmIA7TJpx4kseA1NZxjvLbDhcPDBg4/lDRxRoZHzJHdVCmy+cxuOOnt41Xvk14SyOOy/wC9W0YsBgJMuSI9m0cCABc0hXKoVRxte/gL3rAlxWWUOgC5WUqOPm2tc8STbUniSaR27v5Pj8SsuJIsqlERAQiA8SASTcniSenSugVXdKvyaengkr9TScHKs2DkkZQZDKt8o7qqxLqQOQAJS3CxHSjQwW9HIH+VE3AUPhiCdHzIfDQAfeL0Xau11w/dZSX5gW0sbH7way9VjufBq6XIlFpklh111/C9Ibe3oiwqAaNK3mpbh+83QVEY/fRBF8yD2h/aFsn/AJqh4yRncu5LMTck8apxYHdsnlzqqiXnAbXZ2zG5J1JY9eJsDWmbtRlY851JAIHC19AAPEkVkm4eBeeW7D5tDduhbkt+dbdsqE3UaW84+zRfvP3VqrImqRnZFStksosLeyoHBbXD4rE4cgB4DGRY+ckqBwbcmBuDy4HnYOd6N5IsDhmnmOgFlX60jnzUUdT9w15Vhy7ekvJPI9pZnaVyrFbZhYBTyCrYD/DV+kwPK3zRn562m57QxqQxPLKcqRqXY+A5W5k6ADmTbpeH3S2bIsck04tNipDO684lOkUXpVAAfG/SqBsTykKVhG0i7rCUYMADeQglJJl+uyjgBz71ibEaxs7acWIjEkEiyoeDIQeXA9D4HWnyQni8MgdxtHStEK04ZaTK1FMHcdvI1eO9MpoakmWkpI6vjKheYhZYqaTRWqWmhplMlHY5iTrgiJoqYvFapiZKYzRUfjmOyKxC6UzkS1SkgpjiFoyLGI6RNa3Ddn6FhvUQ/DWsUcVte7X0LDeoi+GtY/bXkh7sK0/VkmK7XBXa5sMBQoUKQgUKFCkIFZ95W1vFh/WP+QUKFHdnfMw9ynP8NmeItO4xQoV2kjLH0UdPIkrtChJsmF2/tI4bCTTLqyL3fBmIVSfQWB9lZ3uJsxJppJJrsq55HHNkiQSMAb8WJUG/K+utcoVial3NIKxLwtmk7k4VnkadyLyLHPYcA86MygdFSEJGP4qtyR9rOVPmYcocv7crLnVm/dRSpA/aJP1RQoUNlZS/MyPeLtcRl5STSX/wxDsbf9EMv/61Wd+fLGkPa4aGBnks6M8hCoOKkhUJLc+YrlCq6tpEsStsyTejfLE4982JkzBb5UUZY0/wp18Tc+NQGau0KjLh8ByQUGpjZGPPmNrpp6BXaFUluN8mq+T6W8BHR2HvAP4mi+UXDKJEkHnOl26GxK++4v7a5QqmfUKj6lKcUps7Z/bzJHe2Y6nwAv8AyoUKhPoyUeqNL2BljdIokCqo06k9T1NzWk7Lj7pPU5fYvdH33PtNChVWndxZLWKmjDvLBtRpNqFGJMeHjjCJ9XNIgkZrdTmUfw1R8VtEtxF11JXqEtcX8SQPReuUK6LT+HDwZE+Z0F2TMZhiA+pZc/hdb+7wou7e15cPIHgkeJr8UNrgcmHBh4EGhQq+Hi2p/f8AkT6M2/dTyltMRHMl3AuzLoCOo14+H31fQbgHqL0KFB6zHHHkqKoF6oIy0k60KFDop9RtOmlR8q8aFCi8Q8hlOlR8yUKFaGNkhnOthTDELpQoUdjIsYulbRu2P6nh/URfDWuUKy+2vJD3CtN1ZJiu0KFc4GAoUKFIR//Z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794" name="AutoShape 2" descr="data:image/jpeg;base64,/9j/4AAQSkZJRgABAQAAAQABAAD/2wCEAAkGBhQSERUUEhQVFRUVFRgVFhUXGRccFhwYFxcXFBgXGBgXHSYeFxkjHRQYHy8gIycpLCwsFR8xNTAqNSYrLCkBCQoKDgwOFw8PGikcHBwpKSwpLCkpMCkpLCksLCkpLCwpLCksKSwpKSkpKSwsLCkpLCksLCksLCwpLCwsLCwsLP/AABEIAOkA2AMBIgACEQEDEQH/xAAbAAABBQEBAAAAAAAAAAAAAAAGAAEDBAUCB//EAE4QAAEDAQQFBgcNBgQHAQEAAAEAAhEDBBIhMQUGQVFhEyJxgZHRFTJUkqGxwQcUFiRSU3OTorLS4fAjNEJicoIlM6OzQ2NkdIPC8UQ1/8QAGQEBAQEBAQEAAAAAAAAAAAAAAAEDAgQF/8QALhEAAgEDAgQFAwQDAAAAAAAAAAECAxEhEjETFFFhBDJBUpEFgfAicaHhQrHR/9oADAMBAAIRAxEAPwD2LTuk/e9B9WLxaOa3KScBJ2DaeAXmdo1vtjjPLlvBjWBvVIJ7SjfX10WXpcB6CvMrqym3c0isGkNabX5TU7GfhT/Cm1+U1Oxn4UO1dO2dji11ekCDBF4SCMwYXHwjsvlFLzlMlwEnwptflNT7H4UvhTa/KKn2PwocGsdl8opecnGsdl8opecmRgI/hTa/KKn2PwpvhTa/KKn2PwocGsdl8opecl8IrL5RS85MjASfCm1+U1PsfhTjWi1+UVPsfhQ2NYrL5RS85P8ACOy+UUvOVyMBH8J7X5RU+x+FP8J7X5TU+x+FDnwksvlFLzkvhJZfKKXnJkYCT4TWvyip9j8KXwmtflFT7H4UOfCay+UUvOS+Etl8opecmSYCQazWvyip9j8KXwltflFT7H4UNfCWy+UUvO/JONZrL5RS878kyMBMNZbV5RU+x+FI6x2ryip9j8KGxrRZPKKXb+SXwosnlNLtPcrkYCYax2ryip9j8KQ1jtXlFT7H4UNfCqyeU0+09yca12Tyml2nuTIwEo1gtXlFT7H4V2NYLT5RU+z+FDI1ssflNPtPcn+F1j8ppfa7kyQJxrBafn6v2fwpeHbT5RV+x+FDA1vsflNP7XctWxWxlVofSe17Tk5pkYZ9aAN9VdYqlR/JViHEglj4AOGJa4DA4SQRGRRWvPtVf3lnX9x69BXaOWJJJJUgMe6D+7D6Qeorzdeke6D+7N+kHqcvOIWUtzWOxNqjp97dH2ZoDMKTRJa0nbnIx6UUaH1hpABldtM3cn8mMfQgfVan8Ss/0TVq0aQLmhxIBcASMwCYJX2lSg4LB4NTTDS1WugyLrKfOBNy4J6sIHRgpHaVsz6d2rTYGPBEkNgxnlkqtbQVlpcwse8ib1Q7ABMnEQ0jCQNoQNdkDoWNOEKt7XwdOTRvaQ0bQa0hhZcdi080nDcdqxmWVhBxYIHWeMdmCrlq5IXsjCy3M2zppA2DsCsULXdyA7AqiQK6cUS5qU7S0nEAHiG9y1bFpBowLGuHQzuQwKsKelaiCJK4lTTOlILnUqFTINB4tHcoaur7HDJs8AO5UrLa2OwhXeWcwXmmf5eHQVg01sd3Mm3UAxpa9gLd8CekFDtqsYGIgjoHpRVbrex4zuu2g7/aEOVqhEjfnGRXopnEilQay8LwETjAxWrbdPOBuU3A0xBBuAE4bZErMcwbEzhwhaOKbyc3YRU9aHFjRdpyMJLc+PStHR5rufT5RlO64yYAvRwwQdZ6l0zj1I00Jp2zm7fc9rxhBMtxwzhYVIKKwjtSvuFtKwNgQ1p/tb3KnWtFNtXkrgvxeHMEEcMNiq6U065gDqbw0DYQDe6NoWbT14YDecJcNgxEdJyXkjSk82uaOSCujYmkc6mwdTe5eY2ZoFt0iBgBbHQB/QzJFj/dFpHC67phBmhbaKtot9QCA+1uMf2MXnrU5xV5KxpBpvAX6qj4yzpP3XL0BAGqg+Ms6/uuR+sUdsSSSSpAZ90D92H0g9RXmwGP63L0n3QP3YfSD1FebtzWUtzWOxxqnT+I2f6JvtWm6nxHaq2p9P4hZvoW+1a/IE7JX3Iv9KPnPc5tWk3vGJpght2QBeukZAmbsjOIOKzn0dxB6P1wWg6z8CFEaKsUo7Bsr2fRVSp4jC6N0TnHtStug61IgPpkTltHRIwlWA0g4YcRge0Lmq2Rm4naDkuru5MENp1erMpcq5oDZjMTjkSBsWaWrUp1XtBAcQDmNhjeMlXrUeEepdJv1BShcwrBpLg011cHLKhGRWjZ9PVGwDDhxme0LPuro5RHXt/+KNJi5putdOt48tOwnEdox7VkWqhB3jeF09o2KMtSKsLkEJoUxYtyxak2irTFRoZDoIl4kg7cMlZTjHzOwSb2By6nAW7btUbTSzplwgmWG8IGeWI7FjlisZKWU7hprcZjSSAJJ2Lp1jfJF0yM4E+pJrUXaI03To0QA7nGZM44Zc2MlzOTjsrhK4JCzQRfBaDvB9qWrDAKlsDcvfToxn+Cnt2orbrSHAte5z2nMEN9E5IZ0G5hrW00xDDa33RwuMXg8ZJuKuvU3orOAz1S/eG9f3XI+QHqkP27ev7jkeLwI3YkkklSAz7oH7sPpB6ivOGZr0b3QT8VH9Y9RXm7DiOlZS3NI7GnqVS/w+y/Qt9q2DRWfqQ3/DbL9A32rULj8hy+vGWEeFrJTq6WqOcG0xzWwdhGEkuJdgR04IjsjqFRjb7WNdAwiNnFYLbK0ZUzmM8ThO87IHau75+S7sUnaW2CQTW+S7pbR9IeJn04LEfRWjyziMZjcf1goTTXcLpZDyUHUVG6ir5prg01pclijVs0bj0GQrmj7DTdg4kEkY4YDeAc0uRXBpo3dBBGzUOkQCXv34XRh2YLH01qlyJFxxeCCYI52Ebs856ip7Pp+uxoaHSBlIk9qgr6QfVPOeARkSCPUsYqonl4NHpawjBdZxxUXvck4DPJFlirbHmm4HMSMfOhTMs7abm1KLAXA3gCRgcZAh2Ix6lrxbHOkxxoepZbr6tOnJJgOAcDvxBieBRDobSVpqtJY2iADAaS4QNmAGWEKW2adD2hr6L4PjAiR1EKnobSIpkxltB/Wawk5TjeSyd4Tw8F+po61ucTylKPkm9h0EALE0pqhVqPvNDbx8bEDHKQTmi+npSmRN7q29iq2vSYnmTPALKFSaeEdOMTz21aAq03FrgJG4gqDwY/cjWuXOfeLCekx2mFRt9AOf8As+aDGDjiD1DJeuNV+pk4g9SsFODfc4O2Q0FvXjKy9Xad2paxh+9PxGXiMRFUsp4en2of0GIrWsHP30/7rF5/Fu8F+5pR3DjVH/Pb1/ccjtAmqH+e3r+49Ha8CN2JJJJUgMe6D+6j6Qepy84o+M3pHrC9H90E/FR9IPU5ecUTzm9I9iyluaR2CPUNgOjbJ9A32rYqPaM3NHSQgrU97feNny/ym+1ar3Ru7F5Z/V3FuKht3/o82g3OVaWucDLW+MQCQOmAqbtL0t580rQselabGQ/9ncgXYwfAuuewRLsRExB3oXc45jDHLdJwHGMl3W+o1IKNrX9Vbb+S8Oxpu01S/n80qF2naO6p1M/NZji7ionUncVivqlbt+fcaEbQ0/Zdorj+xveuzpywxjUrA8aeHoCHnUHcVE6g5dr6nV7DQjc8M2YnCs3rDh7FKy3WckfGKZB3HEdRiUMvse8ehV36OG79da3j9Ul6pE0IOG0qLvFrN9HsUbrMAc54hAjtFblx71e3Jzh0OIW0fqa9V/P9E0HptLRlAjGoemRs4Rkk7QTZBa5zgdrWT6l5my212mW1qoj+YlXqeu1vbgLS48HNYfW1d8/HuXQg7dosh2FUBvyje9IChfZqhdF4P4yMuk4oSHuh2yLr+SeNxZH3SFcZ7ptSIfZ2RtuOLfW0rWPjYepNATUtGVziBGO0gdeOxS1NF12EYgk7A4SOnL0LEo+6pRnnWeoMIwc0j/1UzfdFshzbVHCD62krteJi/VF0G9Tp2rK7e62+uVGbFWeSLpG+CN6xhrzZC3x3Dbk696o9KhGvVnYQ5nKE45Rj2laRlq8tvz7ksbtfRjmQXFwnbIOWxA9h/erdJn42/H+1i3PhfRq4udUbhMEA+qfUhzQVoD6trc0kh1qeQSIMFrOxZ+IT0q53T3DrVA/tm9f3Xo6QLqif2zev7r0dLyo0YkkklSHkmuGkXHSlopHxW0KbhwMDCeMnsWXSPOb0j1rZ13tjjpGrT/hFFjo2EwMTvMGFjUPGH9Q9YWT3NVsZ+rdriyUBjhTGXXxW3Z7TIwaTGfOjedvAHs7QbQ9tihTG5verot6+Y6dpNmIYNccYpxswO3HtyOHBdOqxiW4f1ZbPaM9yEBpE8OxONJY4+xThrp/r/gCnl/1Kbl+I7fyQ23SvEqRumDvWLosgQ8sOHb+STn8QsDwsF03So2KcFg3P1kmuD9D81jjS/wCpXQ0xwCnCkDUfSHBcmgOHZ+azxpfgpRpPh6k0SQJnWEcOxRu0dwTjSXSuhpLh2yr+sFU6L/lUb9E/orQ9/ncOw+1MbQdw7FdUgZD9EHgon6KK3g6dyY0wdo9K6VVoA47RxTe8N8ohNBu/2JuRG9d8ZgH/AHkOK1NS6cCv/wBw8fZYrLrONonoTaqtHxmPKX/dYvV4eo5No6juaumazmWe80wRVpwccPGBOC9eZkOheaMMMOG//bqdy9LZkOhe9FZ0kkkqQ8j11b/itU/8hvqasuj4w6R6wtLXf/8Aq1P+3b6gsumecOkesLF7mq2PP7A53JthpOHtVsB3yCtLQmr9V9npODCWubIM8SrvwcrfNekLNt38phqRg3X/ACR2hdCm/wCSPOW4dA1RnTHaFGNGP3M84IlUn5Y3/YmuPUy2Un7m9v5KQU3fy9p7loeDan8o6wkdGP3jtaq6FZ/4P4Y1x6lJrDw9K7u74/XWrQ0U/ePOCXgt/Dzh3rjlq3sfwxrj1KwI2R2fmug/gOw96tDRjuHnBMdGu3Dzh3qctW9j+Brj1IBWO5vYe9dcuZ/h7PzUg0a7c3zgn8HP3N84KcrW9j+Brj1Offp4frrSFvdsj096Xg6puZ5wTeDav8g6x3pylX2P4GuPUXv92/0HvS8Iv/QTHRdT+Xtam8FVI2ec2FeUq+x/A1x6jnSL95XD7a75R/WzJP4JqcPPCXgl+5vnDvTlKnsfwNcepwbW75R9HcuffTvlHt7lYOgK0+IOshN4Br7GDtauuVq+x/BOJHqiv78I2nznd63tRnSyuc5tL/us3rJOgK8eKO0LW1IolrbQ12YtDwem61dwozhmSaO4yTeGFYbzD0n/AG6i9MavNAOYTxP+3UXpYW6OmOkkkqQ8n16sp8JVHiCOQaDBEtJyBEyJgx0LDa6COmfTitnXnRNTwpVrlhFP3q1gfBgmcROSwyVlLc0WxmaL0ryFJlKpRrksaWktplzZF6CHDNvOB6ls0db7OAAbJaTAE/scyARM3pGc9MboUIKmpUb0xGAkk5RIHtCx4UW7nHDRBbda6TmgNs1pbE/8DOThJmThHp3rEGlv+RaPqvzROLGYvS27MTOE4YdOKf3mYnm3Z8acJ3dK9Ph5Pw7bh6nDoxYMeFP+ntP1R70vCn/T2n6o96I30YAOBBmCMsDBXIXq56r2HAiDvhYfMWj6o96XhcfMWj6o96ISEk56p2HAiD3hYfMWj6r80vCw+YtH1X5oihdJz1TsOBEG/C4+YtH1X5peFx8xaPqvzRJC6CvPVOw4EQZ8LD5i0fVfml4XHzFo+q/NFELoBOeqdhwYgr4XHzFo+q/NN4XHzFo+q/NFl1dtCc7U7E4MQR8LD5i0/VHvVixabLHte2zWglpkA0CR1hEdqrBjHO3Ak7cGtLiYwnAHDbgFk2arbxTNcUwWyDyBd+1NI0nV+UwMDmNm7E8E5yq+hHRiXKuuINPk/e9riQZ5Azhexzw8b0BcDWhsz71tn1J3ytizVuUYx4mHtDh1/r0Kam+HRIkgkDCYGGA255rleKmtrfn3Jy8X1MF+sktj3pa8s/e5nZtnh6VY1YszmtrPex7OVrPqNa8Q8NIaBeGw804Iho2xpuw4G94sEGYxw3xwXNTvXFSvKorM7hSjB3Q4cAw3iAJzJgYteM+temBeU6QsbqtNrGMNRxr0zdHC+ZncM16sFkjtjpJJKkBr3QnAWJxOV5vpw9q8taZyXp/ujsmwuG99P7wXilq0O4c4GOgke0LKW53HY3YViy2q5MtDg4QWumIkOGLSCMWhCQslYZGr/qdyc2a0b6v2+5ChodKi6WClTDTJIHKZ4Q6S+ZF0QJjPBSP0q26GNpNuQC5pLzL9rwQ4EdGSBOQtG+r/AKnclyFo31f9TuQBjarXfDQGtY1swG3tpkklxJ9OxQBCvIWjfV7X9ybkLRvq9r+5AFoCUISFK0/Kq9r01y0/Kq9r0AXwugg2LR8ur2vTfGPl1e16AMl2xBU2j5dXtel8Z+XV85yoDYLoSgcPtPzlXznJX7T85V85yAOwuwEA8pafnKvnOT37V85W85yEDq22YVKT2ZXmubxxBaeuHT2KhZTUvh7rM33yKPIe++VcGXAzkRV5Aj/N5PDONqEjVtPzlXznd6XL2n5yt57u9W5LHo9IBoa1ohrGhg6AnbRaXX4F4NLQ7CbpMkTunGF5yK9q+dq+e7vS98Wr52t57u9LlPSKNkY24AxoFMEMgDmgwDd3SAMlZ2rzAWi1fO1vPd3q/YDaHYur1SBnFR3pg4KXFj13VSn+3icWtLiOB5rZ6ZJ/tRkvPPcxH7Sr/Q37xxJ2lehrtbHLEkkkqQHNfx8TP0lP7y84s9AF0n+HIcSTJ6YEdZXo+v37mfpKf3l59ZBi7q/9lm/MdrYZwGGGZ9hPsVa12q4QLjjt5vSR15ekKHRNi5OBec6cXFwg3zeJE7endC1HZRslUFN9oim58HAExt7fbwT2S0XwI2yJBkGHFstO0GJCtARl7FHSpxiIgwREccZHShDOsmlBUcW3XAjOTxunZ8qR/apn2qKrWEZtvZxwgDap3sJeCHNhs324SScjhkntILhdDgHEc0mPVMkZoCrbLUWMDgCZIEDoJ2AnYpqb7wkCMAc5zAOfWrDnwDJAGGcRwzUdBhbtBMkgjccQOOGCArWW0FzQYgkuETPiktzgbQm9889zCDzW3pnDHAYdIcI4cVNTZiXXgWkQAIwIzy2KSrzjmJBBOUkDZvnEYoCpa7VcLQZ50xjGRAA4kyexTVHQ0nGBPonb1KWrJbdBAzukxgTt7YSabrcYyg5R6eKAhpOvARtaDvzxVayWy/OBwI2zmXCDhg7mzG4hXqQgyDnBGWGzZxBTESZERJkYZno6CgKb7SRVDLrjzZJBwE3onD+XftTWq2XIBDzInmjoz7VeqEuwwmMCYyGycyuLS8hpAIGIxIBA2bezsVBWpVL4mCOBzVqnTUdKmRgYJ2kZSrDEBBbJaAYJBcG9pAOzZPoUVrrXKbn/ACTvOOMRgCdm5W6zjBAJE4GPzXN4tBEkYQT7TsUBBUqQxzsro38AYmOrJVX1MGVAIJ5MOG0tqQ0tO+L0jdHFaFOWjMkgGThJneqlrpkMAJLv2lMyc8ajNyMBt7mn+ZV/ob94r0Bef+5p/mVv6W/eK9AVjsSW4kkkl0QHNfv3M/SU/vIAsGbp4ety9A19/dD9JT+8EAWAYu6R63LN+Y7Wx26njwGPoj2qvbNHsqQTMjDAxh0qx75a480tPOgxGBgmDGSVYkBu4uGMccuvLrQEAsY5MskiRAIzH6G1cWKzBkNxIYIg5wSSBPDLqVlzsHGJgOwAnsG1RWN7nNbeHOjHAt24CD6+CAgp2IMqOhxN83oiBgZJjfzh+eaVrsYLm1JIuhoLYGYdhzswJKkpV3lzw5sC8A0xEicezEdEHanq1XNqNF3mlszdJmSZk5NgQqBrRY2vYGknAtOG26QY4ZJUmggzMOEYZjCE1qqubTvht7KREnj14+gqRhJnASBiBlIbjHWgKljsdzC8XQdoj+ENAHCAnqWAcoXtLjenPISGDf8AyZ7ZTaPtD3sF9t0ydhGEA7eJI6knWh4quaWQ2DDoOwNwPGSY347kIT2mzhwbiRdcHERndN4QdmPqXFaytfTcxxInaOmY/PgodI2iqwtuMvAgmYJxkRlngDhxCsVHG44gTExuzMHowHagI7PTFNovElrQBxgTu2ifQq1jc28WteXS4vHNIiSXEY55+hXKDnODRGN1pIE57QuKdQ4zB52GGQjL9ehAc2m0sDsCZjFt04GBkRgR3ru0Oa1nOJBBA8UmezI4elO8uDhkBdxBGeEgjcuLUTcnEZYjMHDDiTOSoB3WrTpo0pZm4iOl0gSM4AY4xtMbJkOsuslek4PFQugyWkCCNwgYdSPNY9CC0sIxBywiQRiHAEwYvOBE4hxjEBCVk1DrOfde4XJxgPBj+9oDf1mmCB6XMtFna83xN2oLu2IIBHp/+KWtQbUpODrwvc6QMc70Qdq597upUmtpiYIaMDGyZjIQfQnttV4pucxpcQYAE/KI2Y5IUfkmvpuBLm3xE/xDZiOpVqn+W2J8ekOdgcHtGPFWK1R1x7mtxaMBjnAww44KC0VCWtkQb9KRxvNlRgOfczH7St/S37zkfoB9zPx639LPW5HysdiPcSSSS6IDmvv7ofpKf3kBWDN/V/7I+19HxM8H0/vge1eeWWvcdJGB9mPXmfQspeY7WxXsOjxTfeDSC4NDiTMlrSJG4RhsV+rUAaSSI2zlG8ripXZM3hGzHqXNetSc2CW7QccwdhVuBjbmD+No61MAOGP/AMVBtOgMiwdanZa2BwN9kRlPEHNAStrMdMOa4jDAyd3UmNZshpcJ3E/rh2qqRRaZpuY04YyCYBBjYu6r6JM3mThje2iIPA4DsVIWTVAzIE5Y57UzHg4tcI3jJVTUoljQ9zHFuTpAg/oDsT0LTSaTL2XTgAHDARGe+UKO+2MmLzZ4nGf0U9OuHYhwMcZ6uCp2hln5xNxxOJEtk9p4prNbKU3RzQcSS5vfmYQhoucMATEnL2x+slHVyMOLeLTBwP5KpbbdQcRLQ4tmDLCMd0nD8lK+2UeTIc4G8Mg9odzs9vEoCWiwACHTMGenD2SuKdPEkvLiScCd+OGGWC4sVsogDntgANhz2zAG+ZnHNQWevQvm7dZOJcSwTGAyPFUE9ozaTUIEYNmBMzkdqQtbTgHNx2B3s3pWs0KkS9nRfbG47dsZKi2pQBmMiI5zeJBHO9PFQGkF2FBStTIm+0TjBc2d2/gpBaWfLZ5ze9APVOBEkTgYMLh77jTzoEXSb0Z4Z9K4tFspxmHGZ5rmHdmCfVxXFpNJ1Mtc6ZIMscyQcTjJyVBI3mDxiYBkkiY4nrVerThgEzz2GSZOLwc1I+pTuEXsxhDmEjZkcDgoQ4Ou3ccWknddxAw/iJA6pUewQee5n41b+lnrcj1AvuatxrHgz1vR0rHYj3EkkkuiEFtsbatN1N4lrhBHD2FecW/VKs15FKKjNjnG67rEEHp27l6VXyVJzFy0mVOx5qdWrV80PrPyXDtXbV8z/qBelFiVwqaEXUzzI6v2r5g/WBc+AbV8wfrAvTria4mhDUzzE6DtXzDvrB3rk6GtXk7/ADx3r08tSITQhqZ5f4JtXk7/ADx3pjou0+T1PPHetzXnXK1WRtTkbI8taG/GSA6njEm63dMc4jHYvLq3ug2msf2tqtEfJpubTaOgMhNCGoNfBVq8mq+cO9cnRdp8mq9o70FjTdAjnutrj/3Do9agq6as15ouWhzADg6u7pwOzNNCGphw6w2gZ2er5w71E+lVGdGp57fxIJdpax+TE9NZxUbtL2TZZGdb3FNCGoM3VnDOm4dL2fjUDtIgZiP/ACU/xoS8M2fZZKP2khpqnsslHzSmhDUFDtOUxn/uM/EozrJRGbvtt/Eh9uk3bLGzqpOK7FurnxbIB0UHdyaENTNo60UPlfaHemOtVD5R7VlNr2zZZXfUHuXX+IHKzP8AqY9iaENTNT4T0PlH7XcmdrPQ/nPQHdyzm0NJbKFTzG+1dCw6UP8AwqnYzvTQhqZeGs9H5NXzHKppTWs3IszX8pI8ZhIDYx2YHJMNE6VP8FTzmD2rqhq9pZpN2+2QMqjRxjAq6UNTOtE+6HpKg0tpOYATeM0mkkwBjLcsPSUX2P3a7ZDQ6xteQAHOl4LiBiYDSBKGqegNMnJzh/5Wq3Q1O0u/xqxaPpT7Aujk9n1W1oZbaV9rXU3DB9N4Ic09Y5zTscPQUkJe5nqfaLLaKlSvWvzSuBt4nEuBnHdd+0kgPRagwVctTaWtwo0alUgkU2OeQMzdEwsOvp2rZ8bS2mQ6jUqt5K9gaTQ5zHXs5DsHCMskBs3E5pLDdp6rQn3yymZoPrt5Iuw5MNLqbr2fjDnDDPBW7HpKs2rTp120v2rHPYad7AsulzHXs8HYOEZZIC/yS65JZdbWyi1zm3axLXVGYUyQXUvHDTkYAnoHUpxrHRLmtl0OuC/dPJh1RoexrnbHEEHrG9AWTR3rl1CSsl2uFMVMQ5tLkuUDnNIc4mo1jLkmC03j2SYCuWDTra1ZjacFjqVR5P8AEH06jKZbnH8Z9EGMwLFSyYQFjWzU+z1TL6FJx3mm2e2JV6zawF9W7yXMeazaRDue51A3XBzXABt6DGOzGJVzQ1s5eiKhbcJc8FszFx7mZjbzdiAGh7nlk2Wal5gUrdRLMP8A89LzG9yLDRCXJhAC41PoDKjT8xvcuxqvR+bp+a1EnJhMaAQA+3V+mP4GdgUg0KwbG+hbgohLkggMYaKbwTjRQ4LYdTTBqAyXaJHBceDB+gtohVhpClh+1p4m6Oe3xhEgY54jDiEBnjRo/QTjRw3ehXqekqLmhwqMgguEuAwbIcYJmBdOPAqV1emA0l7AHYtlwx2y3HHDcgKI0WFIzRLdsqxT0pRLQ4VacFgfi4DmmIcQTIGIz3qxSrscSGua4tiQCCROUgZICsLC0bF2LINyuNau0BBZ7PdxSU6SAjr0Q9pa4AtcC0g5EEQQVm2XVqiyZvvlhpjlHueG0zmxt44NMCduAxWsUkBi0NVaLXA/tHQ00wH1HubybhBpwTFzbHAblPYNX6dF15pe5wbcaXvc+6zA3W3shgOwLSSKAyzq7Smed49Z+e2uCH9WJjcuKeq9EFph0Nuc28bhNNoYx7m5OcABjwG4LXSQGENTqH/MMNDGzUcbjWuD2hnyYLRCvWPQtOm5rml5c1jmS5xcSHua90ztlo6FfSQGfZtB0qdU1Wh14lxALiWtLyC8tbk0uIkqew2FtJlxkxLnYmTL3F59LirKZAKE11OkgGupXU6dAc3UrqdJANCV1OkgOXUwVjUdU6bQQHPxYaeN2bpDANmYDB2lbadAYVXVKm6Ze/EEfw/zxszAqEdk7ZvWzRDaj2PLnA0zgBHymuiYkCWjLuWguUBjM1WYA0F7yG3CAbvjMaxgcebtbTAjLMxKtWLQrKVR1QFxLr2BiBffyjownxitBJAIJ0gkgEkkkgP/2Q==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11" name="Group 10"/>
          <p:cNvGrpSpPr/>
          <p:nvPr/>
        </p:nvGrpSpPr>
        <p:grpSpPr>
          <a:xfrm>
            <a:off x="2057400" y="1407888"/>
            <a:ext cx="3886200" cy="1182912"/>
            <a:chOff x="2057400" y="1407888"/>
            <a:chExt cx="3886200" cy="1182912"/>
          </a:xfrm>
        </p:grpSpPr>
        <p:cxnSp>
          <p:nvCxnSpPr>
            <p:cNvPr id="21" name="Straight Arrow Connector 20"/>
            <p:cNvCxnSpPr/>
            <p:nvPr/>
          </p:nvCxnSpPr>
          <p:spPr>
            <a:xfrm flipH="1">
              <a:off x="2057400" y="1828800"/>
              <a:ext cx="838200" cy="762000"/>
            </a:xfrm>
            <a:prstGeom prst="straightConnector1">
              <a:avLst/>
            </a:prstGeom>
            <a:ln w="25400">
              <a:solidFill>
                <a:srgbClr val="0000FF"/>
              </a:solidFill>
              <a:prstDash val="dash"/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" name="TextBox 7"/>
            <p:cNvSpPr txBox="1"/>
            <p:nvPr/>
          </p:nvSpPr>
          <p:spPr>
            <a:xfrm>
              <a:off x="2895600" y="1407888"/>
              <a:ext cx="3048000" cy="461665"/>
            </a:xfrm>
            <a:prstGeom prst="rect">
              <a:avLst/>
            </a:prstGeom>
            <a:noFill/>
            <a:ln>
              <a:solidFill>
                <a:srgbClr val="0000FF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2400" b="1" dirty="0" smtClean="0">
                  <a:solidFill>
                    <a:srgbClr val="0000FF"/>
                  </a:solidFill>
                </a:rPr>
                <a:t>CLASS NAME: String</a:t>
              </a:r>
              <a:endParaRPr lang="en-US" sz="2400" b="1" dirty="0">
                <a:solidFill>
                  <a:srgbClr val="0000FF"/>
                </a:solidFill>
              </a:endParaRPr>
            </a:p>
          </p:txBody>
        </p:sp>
      </p:grpSp>
      <p:grpSp>
        <p:nvGrpSpPr>
          <p:cNvPr id="12" name="Group 11"/>
          <p:cNvGrpSpPr/>
          <p:nvPr/>
        </p:nvGrpSpPr>
        <p:grpSpPr>
          <a:xfrm>
            <a:off x="3276600" y="2017488"/>
            <a:ext cx="3810000" cy="573312"/>
            <a:chOff x="3276600" y="2017488"/>
            <a:chExt cx="3810000" cy="573312"/>
          </a:xfrm>
        </p:grpSpPr>
        <p:cxnSp>
          <p:nvCxnSpPr>
            <p:cNvPr id="26" name="Straight Arrow Connector 25"/>
            <p:cNvCxnSpPr/>
            <p:nvPr/>
          </p:nvCxnSpPr>
          <p:spPr>
            <a:xfrm flipH="1">
              <a:off x="3276600" y="2438400"/>
              <a:ext cx="152400" cy="152400"/>
            </a:xfrm>
            <a:prstGeom prst="straightConnector1">
              <a:avLst/>
            </a:prstGeom>
            <a:ln w="25400">
              <a:solidFill>
                <a:srgbClr val="FF00FF"/>
              </a:solidFill>
              <a:prstDash val="dash"/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8" name="TextBox 27"/>
            <p:cNvSpPr txBox="1"/>
            <p:nvPr/>
          </p:nvSpPr>
          <p:spPr>
            <a:xfrm>
              <a:off x="3429000" y="2017488"/>
              <a:ext cx="3657600" cy="461665"/>
            </a:xfrm>
            <a:prstGeom prst="rect">
              <a:avLst/>
            </a:prstGeom>
            <a:noFill/>
            <a:ln>
              <a:solidFill>
                <a:srgbClr val="FF00FF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2400" b="1" dirty="0" smtClean="0">
                  <a:solidFill>
                    <a:srgbClr val="FF00FF"/>
                  </a:solidFill>
                </a:rPr>
                <a:t>VARIABLE NAME:  greeting</a:t>
              </a:r>
              <a:endParaRPr lang="en-US" sz="2400" b="1" dirty="0">
                <a:solidFill>
                  <a:srgbClr val="FF00FF"/>
                </a:solidFill>
              </a:endParaRPr>
            </a:p>
          </p:txBody>
        </p:sp>
      </p:grpSp>
      <p:grpSp>
        <p:nvGrpSpPr>
          <p:cNvPr id="4" name="Group 3"/>
          <p:cNvGrpSpPr/>
          <p:nvPr/>
        </p:nvGrpSpPr>
        <p:grpSpPr>
          <a:xfrm>
            <a:off x="4876798" y="3889829"/>
            <a:ext cx="3886202" cy="1777999"/>
            <a:chOff x="4876798" y="3889829"/>
            <a:chExt cx="3886202" cy="1777999"/>
          </a:xfrm>
        </p:grpSpPr>
        <p:sp>
          <p:nvSpPr>
            <p:cNvPr id="2" name="Oval 1"/>
            <p:cNvSpPr/>
            <p:nvPr/>
          </p:nvSpPr>
          <p:spPr>
            <a:xfrm>
              <a:off x="5181600" y="4905828"/>
              <a:ext cx="3581400" cy="762000"/>
            </a:xfrm>
            <a:prstGeom prst="ellipse">
              <a:avLst/>
            </a:prstGeom>
            <a:noFill/>
            <a:ln>
              <a:solidFill>
                <a:srgbClr val="FF0000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" name="Freeform 2"/>
            <p:cNvSpPr/>
            <p:nvPr/>
          </p:nvSpPr>
          <p:spPr>
            <a:xfrm>
              <a:off x="4876798" y="3889829"/>
              <a:ext cx="3589341" cy="1132114"/>
            </a:xfrm>
            <a:custGeom>
              <a:avLst/>
              <a:gdLst>
                <a:gd name="connsiteX0" fmla="*/ 0 w 3066826"/>
                <a:gd name="connsiteY0" fmla="*/ 0 h 1016000"/>
                <a:gd name="connsiteX1" fmla="*/ 2104572 w 3066826"/>
                <a:gd name="connsiteY1" fmla="*/ 203200 h 1016000"/>
                <a:gd name="connsiteX2" fmla="*/ 3004457 w 3066826"/>
                <a:gd name="connsiteY2" fmla="*/ 508000 h 1016000"/>
                <a:gd name="connsiteX3" fmla="*/ 2917372 w 3066826"/>
                <a:gd name="connsiteY3" fmla="*/ 1016000 h 1016000"/>
                <a:gd name="connsiteX0" fmla="*/ 0 w 3589341"/>
                <a:gd name="connsiteY0" fmla="*/ 0 h 1132114"/>
                <a:gd name="connsiteX1" fmla="*/ 2627087 w 3589341"/>
                <a:gd name="connsiteY1" fmla="*/ 319314 h 1132114"/>
                <a:gd name="connsiteX2" fmla="*/ 3526972 w 3589341"/>
                <a:gd name="connsiteY2" fmla="*/ 624114 h 1132114"/>
                <a:gd name="connsiteX3" fmla="*/ 3439887 w 3589341"/>
                <a:gd name="connsiteY3" fmla="*/ 1132114 h 11321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589341" h="1132114">
                  <a:moveTo>
                    <a:pt x="0" y="0"/>
                  </a:moveTo>
                  <a:cubicBezTo>
                    <a:pt x="801914" y="59266"/>
                    <a:pt x="2039258" y="215295"/>
                    <a:pt x="2627087" y="319314"/>
                  </a:cubicBezTo>
                  <a:cubicBezTo>
                    <a:pt x="3214916" y="423333"/>
                    <a:pt x="3391505" y="488647"/>
                    <a:pt x="3526972" y="624114"/>
                  </a:cubicBezTo>
                  <a:cubicBezTo>
                    <a:pt x="3662439" y="759581"/>
                    <a:pt x="3551163" y="945847"/>
                    <a:pt x="3439887" y="1132114"/>
                  </a:cubicBezTo>
                </a:path>
              </a:pathLst>
            </a:custGeom>
            <a:noFill/>
            <a:ln>
              <a:solidFill>
                <a:srgbClr val="FF0000"/>
              </a:solidFill>
              <a:prstDash val="dash"/>
              <a:tailEnd type="triangle" w="lg" len="lg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8496639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rgbClr val="0000FF"/>
                </a:solidFill>
              </a:rPr>
              <a:t>How to Convert </a:t>
            </a:r>
            <a:r>
              <a:rPr lang="en-US" b="1" dirty="0" smtClean="0">
                <a:solidFill>
                  <a:srgbClr val="FF0000"/>
                </a:solidFill>
              </a:rPr>
              <a:t>String to Array</a:t>
            </a:r>
            <a:r>
              <a:rPr lang="en-US" b="1" dirty="0" smtClean="0">
                <a:solidFill>
                  <a:srgbClr val="0000FF"/>
                </a:solidFill>
              </a:rPr>
              <a:t>?</a:t>
            </a:r>
            <a:endParaRPr lang="en-US" sz="4000" b="1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304800" y="1219200"/>
            <a:ext cx="8382000" cy="0"/>
          </a:xfrm>
          <a:prstGeom prst="line">
            <a:avLst/>
          </a:prstGeom>
          <a:ln w="381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482" name="AutoShape 2" descr="data:image/jpeg;base64,/9j/4AAQSkZJRgABAQAAAQABAAD/2wCEAAkGBhQQEBQUExQWFRUWGBcXGBgUFxgUFxQYGBgXFBcWFRcXHCYfFxwkGhgVHy8gJCcpLCwsFSAxNTAqNSYrLCkBCQoKDgwOGg8PGiwkHSQsLCksKSwsKSkpLCwsLCwpLCksLyksLCwsKSksLCkwKSwsLCwsLCwsLCwpLCwpLCwpLP/AABEIAM4A9AMBIgACEQEDEQH/xAAcAAABBQEBAQAAAAAAAAAAAAAAAwQFBgcIAgH/xABDEAACAQIEAQoDAwsDAwUAAAABAgMAEQQFEiExBgcTIkFRYXGBkTKhsRRywQgjM0JSYoKSouHwFbLRQ2PCNESD0vH/xAAaAQEAAgMBAAAAAAAAAAAAAAAAAQMCBAUG/8QALxEAAgIBAwMCAgoDAAAAAAAAAAECEQMEEiExQVEFE2HwIjJCcYGhscHR4RQjkf/aAAwDAQACEQMRAD8A3GiiigCiiigCiiigCiiigCiiigCiiigCiikMRjo4/jdE+8wX6mgF6KruN5wsvh+PGQ/wuH/2XqBx3PjlkfCV5PuRt9WtQGgUVkGN/KOwy/o8NK/3mVPpeoDGflITn9Fhol+8zP8ATTQG/V8vXMmN598zk+GRI/uRr9WuagsVzl5jL8eLlt3Byo/ptQHXNFUHmY5RHF5cA7l3iNiWN2Ktutz4bj0q/UAUUUUAUUUUAUUUUAUUUUAUUUUAUUU0zTNIsLE0sziONN2ZuA7Bw3JvYWFAO6KyXO+f+JFZsNh2lUNo1SN0e9tQOkAmxseNjtwqoY78ojGv+jigj/hZz82t8qA6IvX29cq47nlzSX/3JQf9tUT5hb/OoDG8rsZP+kxM7+DSOflegOvcXnEEP6SaNPvuq/U1BY3nQyyL4sZEfBCZP9gNcrwZXiZz1IpXJ7kZvwqcwXNbmc3w4SUDveyD+qgNtxvP5lsfwmaT7kdh7uRUBjPykoh+iwjt4vIq/JVP1rPMz5pMZhIw+I0ICQNmDkE3IuBwGx9qbYfkLfiZG8l0/M3oC3Y38ozFt+jghTzDuf8AcB8qgMbz25pJwnCfcRF+diaRPJGGO2pST4vfw3005w2VxKbCNOHaL7jz/wA2ouSrLl9uDnV0V/Gct8fP8eKnfw6R7ewNR5wuIl3KyN4sD+NXowheAA8tq+Bb1k40cx+peI/mUhcjmPEAebD8KVTk63awHkCf+Ktc8FN+jokXR1cpqyFi5OL2sx8rD/mpCDk9COKk+ZP4U70UvFV0caZTl1E66jTH5HGYHCRqGAJBA3uN+Plt61STWo4Vaz7lBgOgxU0fYrtb7pN1+RFRmhtoz9PzublCT+Jpn5PuedHingJ2kG3mOsPo3vXQlcdcis2OFxsMg7GH1v8Ahb1rsDC4gSIrruGAYeRF6oOqK0UUUAUUUUAUUUUAUUUUAUUUUAVE8q8jGNwU+HJA6RCATwVuKN6MAalqKA5MzTk5JgpsRhZrFtNwVuQWjs9xf9xn+VMeRGVRYnGpDOCVYOAA2jrBSwufQ1q/PblvRYmPEW2IRm8Qp6KQfyOvtWP4bFHBY1JBxhlDbdult/ex96diDeIebnLYCPzGG7D+elkkYggEdUAC+4qbw+RwREdFCoG36DBjyP5yTh5mnmVySNAml532IvGIkuDd0JZ/3SFuNur2V7nGwL2FuP2jEkcdrERbWv399OGShzl8ro9gkpBsPzrxJpFzeyLuTx8xap4VW8rwYkbXEcONNrlYSzA27JGIPC+/iasooCA5cZX9owM6AXYLrX7ydce9iPWsCbFhgC0o4cDqYjw/w10042rljlhhRgsfiYGS4SRinWK9RhrThx2I9qECk+NQHqsT5jT7bmk8PmQ1rv2j57fjVexGLueGnwF7D+Yk0iZ6gxnBSi4vuaNJDTVktT3LZumgjk71F/MbH50TQVsdTx9uMnF9uBqqahb2pvLhrGnUYsafCASDxrBKmZLK8bK+UpWFKezYKxrxHDaujjiXSy7kOsOlVvnNwGnEJLbZ10n7ygfgR7VasOleuXmUdNgZm/WiKOPTZv6Sfao1ELVfB/sY6TP7eoi/PH/flGQRuQQRxBBHpXV3NTnYxWWx77x9Q+XxL8j8q5Pravye8+tI+HJ2YGw/eXrD5Fv5a5Z603eiiigCiiigCiiigCiiigCiiigCiiigKPzt5QJ8Dq/Yax+7IOjPzKn+Guac5Uno3PFkAb7yXjb5rf1rr/PMuGIw00R/XRlHgSNj6Gx9K5Q5QYewkBFiriTyEo63s6EfxUINy5s8yXE5RCzBGZF6NukLMLwnT8I3/RFD61Y4Rt1LDcbQYQjuPWaTb12+VZZ+T1nVjicMSf1ZlA42/RSeXGM7fs1rCztE5JIuu158Xtv+4otfbtF6qg/pOL+bMqJEZjKxsuHYeMjqg9LaiakhUPgc71Hrda4BHRRysBc23Yjf2HA1LNIBxIHntVpB7NYLz84BosZBiIzo6VDCzXsLodrnxU/01uEeZxs+hXBa17DfbjxG1UXnsyP7RlkrAXaEiVf4dn/pvQHOWNBBu0iux2Oly54dptbw2JprrPdSsjx6dukLW7dKqDtfhcsOPdTQ0BovN3jNcMkR4odQ8m2PzFWCZLVnnIbHGHFoT8L3jO/fuNvMCtLxUVSpUeT9Sx+3qW+0uf5IyWOvWFmsa9SU0dt62Y0zXS3KiZkhDi/bTQ4avODxZFSRXULitzE9vBS7gN8LDcgd5A96nsdEGjdDuHZlPioBU/WmGBjs6nuN/bepDjYnu/ua2W4qW59l+r/opk25KjAMfgzDK8Z4ozKfQ2qZ5DZ22ExiSKbWIP8ALuR6rqHrT7nNy3o8Z0gFhKob+Jeo30B9arCyKvRsoIIvquQbkNfqjiBpIG/aDXDyQ2ScT3WDJ7uOM/KOz8vx6TxrJGwZW4EeBsR6G49Kc1RuaDNBNlwF7mNip8juDV4vWBcfaKKKAKKKKAKKKKAKKKKAKKKKA+Gubec7J+hzGZANpNdv4x9oj/rDLWx853Lg5Vg+kRdUsjaI7/CpsSWbvAA4dpIrAs7zubFl5ZZGkkQhlZt+qrCROGwFmYUIG/Nfm4wua4dm+B26F+zqyjo9/IlT6V0rioiskmm9yAw6ONC+1gVDNsSdzvv7VyVj10TMV231KR3HrKfYiurMtzf7XgcJihptIil9RIHWFnUAcTqDCsXxyupPPmj1iNRtrEljteeZIl63Zpj4m9rfXvbwMpFh0FxcELFLOR2Ws3C3VHpwpRYgtwvRhlNvzOFeRh5M9wD47ilJNdzq6WzAMBJNHEvZtpXrALxNu6syK+J7wskiXYCV9gNLqmHjUdpA4i1u39q1PMUY8TG8YZWOnTIoOoANsym3bUQSmq5EDG9jbpMVJYELsW4H+x7Kn8rwhWM6mLFt90WO1+zStLDiupyTjMFNh55YFRbwuy6iiE2BNiWYcLb3plmTTWHSvq/d1qxFtt1U7VfOe3IlhzTpGJVJ01XC6uuvVItcfu+9Z5iFjA6hcm/FgFFvIE7+tQSJwylSCOIII9N62bAY4TRI/wC0oPuN6xWtE5B4wyYcpxMbW9G3HzvVWR7VZx/VsO/Gp+H+v9k7ilplp3qUkwzHsNJrlzHsqzHnj5OHCSSGkSVLYNqIcpf9k+1SeDyRydwQO0kfId5rpQywa6lWSSYQw7Fr7C3rfsFLwxmRgNt+/YCpH/RTsvADj50sMpEYLEk6d7KCzbdwHE1sYMmN/Sbt9vgUXzVGf86WTF8Estt4nvtv1GOgn30GsjTcEeuwvw8ewWufSujszwYxEEsKxSFXQoNQWIKWBu/Xa5OrSbWFuyuc3iKOVYbqSCD2EGx+daWre6W7yes9Mmtjx+Hx9zNK5quUDRho9RAIHAkfCbdngVractzdwBvqHc34GuY+S+N6Kfjt7bcOHqD6VunJvNtcY3rlZbUrR6nRwjlxOLXT9zSMNj1fgbHuOx/vTi9VKOWpDDZoycesPmPI1ksvkoy6Rr6pPUUhhcWsg6p8x2j0perk7NJprhhRRRUkBRRRQBRRRQFC57Mn+0ZRKQLtCVlHkps3yJrnLBgGzXO6kNvxset/Qb28K7AzXAieCWJuEiMh/iBFcgJCYpJYm4xuQfK5if5Ee1CBvmURAW/FdUZ80Nh/SUrdOYXNftOWTYVmsYZNuBskvXFgf3w/vWJ45LqwPGyv6r+af56TVr5kM46HMuiJ6uIRo+JA1r+cj3HDdSP4qiTcU2upJvmLuNzq02F9eI6FQV2tpXfsvt3imSiPYAwg3NhHA+IZgRqHWYb/ABFifGpR8lbWSphQE32hDPc7m7MbG57bU8wuBs2rppH7LFhp2uOCgXO/b3DupHoSMIJJQ4ISdrcQ3RRRm+xNviPfbsqQhacsCyxqvaAzM3vYDjv/AJenpqJzHlbg8NfpsVBGe5pUB/lvepIKFz+cn+ly8Tqt2w7q54W0OdDA9vEqfIVgcbyMOpGAO9I9+/4zuO/jXSufctcHjcNNBEmJxIljeP8AMYaVl6wIB1sqrsbG9651w3JrESixZU06gVkkCldJ0N1b3FiLWt2UtLqCMxeGZes9rkn9ZST42U7Vb+aLM+jx3Rm1pkK78NS9dfoR61D4Hk5A7aWxcadVmvpOk6RewdtK3NrAd9fcskSGaKXDLM7xyI4uFNwpBI0oDxG3Gqc0Pcxyh5RVmxrJBwfc6FXDN+yvtS8eCc9gHtTl+VGBRQSw3ANtyRfex7jULjudjL4eAufFgPxJriY9Bl8r8/4ORH0uPeT+fwJkZfbjv4ULh2J4WtwA4VQMx5+4RfooVPoW+thVYzHn1xL/AALpHov0F/nXRho2vrSM36ZH7Jsv2Bu02pvPJEg68yj+IfQVz7jucjGTcZLe5+pqKbPcUxJMr7gqd7CxG47uFdSGRw+qVr0XH9pnQeIz3Cr/ANQt2dUdvdc2rCOXfRnHztF8DsHtsbFgCwNtviv71E4jFSSEtJISWtclib7bE27gAKSATSd21bWAAt+9c3uLbWsDfwrLJmlk4bOjptHj07uN2LIdDRvcHVxsbkWJQ6r8D2+RFafyQzm1lJ4gH8D86yfoz/8Au31qeyvNSoTf4Tue25sdu8ca1ckbR2NJm9rJfZm84TG3HGpBccBYVmWWcpRYAsb1bcvxmqxb0rVvszv7YzVlnhxG9wSD3ipOHN3X4rMPY1DYeYWp0DWVOPQ0cuKMnyiw4bMkftse4/5vTqqren+CzMrsxuvjxH9qshm7SOfl0tcwJyivINFbBonqiiihIVy7zqZR9mzqdbWWbrju/OCx/qrqKsQ/KOye32XEqOGqNj/Wt/nQGUA6lUntNj/8gKH2db+tMMszBsNiI5l+KJ1cdm6sGt8qeL1gwHaCR/EOkX+pSPWo/GfHfsaze+/1JoDpSPMcdjYOrDg44X/OfnpZ8W3WPS30xqoG5uBq8uymzziEFcRnUeGUb9HhYsPh733OnUZJPM2B3rJeT/KOAxGPEu2kRhVDl5hqC2AVTcRjYcB62pjg+UUxk04aKMAAEhIwmwA1Fm2sLnifCjXz8/cRfNGrYjH5Q3xnMMxP77Yl0P8AOY47elqSTlxh8L/6XKsNB3PM8MbeoiV2+dZ/HLmEjxxloY3bU6q7KzOh1XOnrBkCg2Ft9Nxc8atm+XNGEcv0iyarNpdd1I1CzgG2438fCpaXZjk1bNeeKdwVbE4aMfswQGY9460rEH+Ws/xud4RpXlZZppJGZmYssQZmN2NowtgSTtVWotUEk+eVCL+iwsK+LDpD7tSM/K/EsLdIVHcgCj5VD2r5QC8+Nkf4nZvNiaQovRqoD7Ravl6+UAucS2kLq6q6rAD9qwbfib2HGky3mfOlcNl0su6Ru4H7Kk/MCpfLOQ+KxCCRUAQ8GdgAd7cOPHwoCD6SvhkNW7H82s0OHMzOjAWuF1XsTa9yB22qZl5u8PFFFMXeRdUTMCQuqN9msALggkdtAZwqEnYXqx8jsvibGRRYsMsUrBGIOkrququG4bMQa0MZLg8FiYWCRhfzkbatxuLxv1u3Yi/iKrXL2SOZ+kiKmwW5W1rjqk7bb2U+9Q2ETeY8gI8HKDFjI547/CpHSr29YKSLbcR7U/wuYre16iclwjNDHII3Osb2VttvLvr1mGF09Zbhh2cD4itObtnpNGtkepdMFjKlf9U3AH+f5tWf5fnVwCf876msoxvSPvsOAPptUOVcI2pRjJ2XOCcEbnelb1D9Jo2Pz3vT7C4jUO6sGa0sdcolYMzdF0ixA7+zwr5TPXRT3ZLg1Xgg3bRcKKKK6JxAqk88OT/aconAF2jAlX+A7/K9XWqryvxxciAHYi8niCNlPhbf2rGUlFWyzHjeR7UcvZY46t9huL92kiQfLUKayrqUEfqlh6fEPkW9qc4nB9HNNESRoLkfvaL289qjWlO/ib+vf8zWRWfL2pzgce0TEgKQQVZXGpWBsbEeYB8xTS9ekQk2AJJ7BvQEq/KnEH/qaQEMYCqihUIsVWw6o8u0k9tR2IxTSG7szHvYlj7mnP8AoM/VvE4DsFUspUFjwFzUnNyExEegyaVDOqE3voLEgFrDhcHh3UIK9qovV1xXN50BQySMV6VY5LKFsGJF1JJvuLeoqXx/IjDYZoXI1BZgJFZrho2JCtbs3+tBZmYFOsNlMsjhFjcsQSBYgkDid+zxrT8xwuGwsuHkQRgxSdbSFGqNwQbgcStvnXvFZyjzQPh0aRoWb9GrG6PfUPhHba1BZQMLyKxDyiMqEJQyAsRYqDYkab3PhUtgObktiDFJJb810ilB8e+kqL8CD51cI3xGKkSSCDR0LMl5WVBdgLxkXv4+tK5fkuIxZ6Zp44GR3iAVSzK1gCCDtbh9aiyOSBy7kBh0xUkT6pAESSMsbbXs4YDYkGpDKcvwmFnnRxGg1JIjNa4FrMgLb2v2U8y3k/HiI9c8splvLG3WVRGyk2Gw3B2J4V7y3CYQ4MAxKJCkisxuWWRSQGBPDs7qAa5RnqQGZIULqZC8YRWcANuwGkdh8qZ4XlQ2HjeNIzp1syEsF0hjfTax8asmW8vY4sPEvVDqgDBdusNuCi/Zfh21WsdEJXlZFI1amUEEbm54HsvWMnRlFWNp+VsswZG0hWFiN2JHmTYe1WHIMgWfC3llmABZVS4VAALqdxdxq7KhObbIo8VM0khLCIXZWNwzm9gR2WsdhWpKobs2HyrBt3SN/TaaM1ul0KxFyfwqwhTH1wF1SDUTqBuSNW2k8LWqRxWGjmZAYkspuoCKAL27ANxtwp9mxASw2BKj53qM+2hDeqMjknTZ08eDF1jH9yxRS2Ar7MivcMqkeIB+tVo5mWPxC1qcpmnZcnsFRxRbKFHzGcicJJeytGT2xsVF++xuPlXjDcjjEtkl1cLFxY7cAbU8jzHYcN6dwzfOq2iE2uh4lwD7GwJtvv8AS9fF1IfhYW7bbe9O/tFKJJftqXyZb3XI1GJb930uaK9yutzdQfb8aKqH4F9ooorrHlxLEYgIrM3BQSfSs9bEly8jcWJP9vSrDy3xxWJIxxkbf7q7/Uj2qsqOp3VqZpXKjsaDFUHN9zF+W+E6HHF/1Wa/oQL/AFb2pryXySKbEJHNfSXKGxsb2su/de1WbnHwNwT4XHmD/wAE1VcoxRDhhxsrj7yGx+lX45XE0NXj2ZWl95peB5C4WNyPs4sumzPd9Vxft22Nh61UcVlowGYkqLKkgYD9w2NvY2q1yc4es/mcLI7bcWAFxvwUEnfyqJzjA43Fv0r4R1uoACI52F+JO5O9ZNpGtGMn2HeZZmuKiaKCKSQ3UoUjc2KkEEkiw2uNqVxbYnFs+H+ziJ9CyOZGCkBSGDgW338+JqRg5ZJFBFHL1XVArKbqwI6ttAF9wB70wxmfSvMuKTDyMqRujnQyqUO4uzDsJO9rVJjVcH2TJsRiJ2gxE8a2iEg6NdQkW4sFJI3BG58K9RcnIzinimllnXolkj1OVDb2YMt+I37RXnFpjXti1SOLREzKC2stG252AA8bbHevuMyOR4ftDYotL0PSqI00LY7lAwN72v2dlALYLA4bD4uVOjjUPGjxl7N0bKbSKC/jffjahOUEMGJxFnAjk0OOjFwHAKsBpFhsSaTxmQYZsGZF6RpDGrq0jl9R0hmBvt+2LeFLZtPhzg/zaRRlkR49KqGV16xBPE33FAN4c+eOWV0gleOd003XQDJbSbFxuTfzpUx42GUm0UQxEyqdbCTo5D1btoO17Hs4iks65VjFRMiamkbo3AUM2mRbHgBtvccacYpcbjFIXCul2VtUmmOzKdQO+53vv+8aARlyApNF0mJOmaUq5jTRpcrcWDXtc7X8OHCnE2QYSDFwAjpY31Kwdr2e10J02491N8/ybGLCZZ5IgqspIjZmZd9nudtieyveeclEjw0jdPLK6DUAQiIw4tpVe23b4UJsd5hmWHw0+HljRE0MyOAoW6sDZtJ3uO/xqJ5Sco1xDCRNyoKki5HG434dpqQx+CwQwz9DEis0aurnUX1W1bsew7D1pDN+WsMmF6IkDXEAVW1la37Ci9wwqGrEXTsb8i8RJhZZWmjaNJSpDMNNyARa3HhVkxWf9Gdt1PA1n2a8tEkhVWRi+kAmy8QBexJ7xe9VzDctJ4tgxt2XO/r2VXKMk7idTS6qEVtyI13FZv0iC44Hjwv71V8wzrciqZLyzlf4ifemz8oSe+sHjcnbNietxriBbVzgjcEbb2peDldvVE/1At37eQpbL7Pub+lT7SNb/LnJ0jTMJypQ2qxYTNgbWrI4cI1xoJJPZU7gsykhOmTqnu7xw2qqUa6G1DI/to04Y0Hw8q8y5kFH971UIc9UjjSOIzHVwaqpWbcGkW0Z/wB9fap8OMsONFVUy3dA6Fr5evtMs2xwhhZ+0DbxY7D/ADwrrN0eUSbdIpvKjE9NiSBwQBB58W+f0puwstI4VixJO/bTuaO4rn3ubZ6PHDZFQM65wVvESNyKzzJ4naRFVSW120jjZx/yPnWt8pMpEkbA9xtTDkByRaIHESDTI4soOxVO+3efp51djmoRdmvq9M8mWLXT+Czcm8K0MUcRsWQdYrsLkk2v22vxqyk2F96YYbCEcDbtpwCydtx41isifUtWJQW2HQaZhPoa/V1hblioJCjfiRVVzjlurROkMgmkcabWLKAdiertwJ7amM9n6OOV+LMpAHodhVU5Jcr0TDRhpViMZIYAIC/W1AntNwbVbhfU5/qMIxcWutcn3JcwxMsAijw7SdGDGXZlRADfqsW8Ozwr3gsrxiumEkliiURFw1ukJQEggEGxO52tTDB8tdM2Id0NpWDhUN7MLrc3I4rx8ajcdyuc4hZlOnQLIj2sqkWPA9p39qvOZRY8y5Nphkh1YqR4jKsbr+jsp3JQaje2/HvpXNsowmGeGREBVZVEqu2u6tt1r9xBPYKombcrDiGBkYMVvYIp2vx7TfgKbS5xJJxEjffYgfOoJo2SXlbh8OLK0SDuTSPklRGL5x0/VDv5DSPdrfSsu1THhpXyGo32289xUvl/IfG4m2mOdwTuQulR3HVwPvQiiazXl08qMhVFVgQdTajb0sBVem5Tk7dIWsNPVUXsBptcC/DarVl3MRjZDdxDCP8AuMZX9l2q25ZzAxLbp8VK/esSrEvvuakmjGzjmawEbHu1GwHkDwpnmWLlTjpF+wb/ADrprK+arLcPuuHVm/alJkPzNvlWe8+HIBV6PFQIFW2h1RQFUgXVrDYXAI8wO+hkjD2kJ4m9eadx5azcKJcuK8aWTtfUaCil4sEzC4FE2GZRuDUkUxMPT7KVJaw2HbTOKK5qRK9GVYcDsfwNYsyh1suuWaI0uFu3aTxpPMgHQ3AvxHeO6ojB5hTp8fcVrSTs7sMkZRI5cQ2w3vTuKc99IiBWVW33ve3macw4MdknuP8AisnRopTi6HKYg24e/GilogoG7+w/tXyqqNhSZ07VE5T5x00pjX4ENvNuBP4e9W/NcV0UEsn7CM3qASKyrKZ9ViTe+/nVmonS2+TX0GJSbm+xO4OC1PGWwpFXAFepJNuNUxpHS5bInM1A3t6V5ixLXHVJpljcQXexPaeHvT7Cm1t6xbTZfL6KHP25j+qR5g15nx9hX2dif1jURm50Le9zUTMItMq3OFnVoLX47e/H5XrM1zIjgAKluWOZdLLovsl/dt/kKr1q3MEajycPW5N+Wl0XA4fMHPFj6bUiXJ4mhIyTYcakYcjY1daRqxi5dEazyG5mkxWGjn+2KyOP+it7HtBLW0sPKr9lvM9gITdkeRu3W5APolqzPmTziTB44YYkmLEXBXucAlWHdwsfA+FdBinDIaa6kdgOTmGw/wCigiQ96oL/AM3GpG1faKkgKKKKAKbZhgVnieNxdXUqQe4i39/SnNFAcsY7KzhZpYX+KNip8bHj6ix9ahcycWsK3zl9zUnMJzPDKsTsFDqykqxXYNccDaw4HhULNzBJ9kIE5bFX1ByLRcPg07kD97j4WqtRdm486cNpneVYRAovT5Msil2HHu76b4rKZ8BMq4iNkKnbVurfvK3Bh5VNYTMEk0hwL3G/aPI1U7V2dXTPHJJUUrPsg6C7KNu0fjULPPqQir9ynzFJFsO7fx2qq8meSEmNnWJXjTUfilYKtvqx8Buasg7NLXYY45/Q6NEVhcTYUvNmG21bjj/yfMO0cQhmZGVbOWXWJG467aho48OFgPG+ZcoeabH4VyvQNIvY8QMit7C48iBWdHPUnVIY4R7RqPAUrE43I7OPh/amrxMh0MCpXYg7EEbEEd96+K5Xcd/v51VRtb7SJeOYW+GimC4hDuWKHtFifYivlRsHus6G5f5uUi6FeMisW+7wt6m/tWc5TjLEr3GrRzkTWxaj/sj5s16pMfVnv2MB9K1c7uZ0dElHEqLtFiLrfw3pXpri9RWFl2tUgrbWrCL5NhrkhpxZh3kk07il0+PhTOZe0ne+3lTlI+FQ2WzVsdRy6qZ55D+bv3b0+wMG5pbMcNriZe8Ee4tWTVo13LbKkc4Y2XVI7d7E/OkQaVxMJR2UixUkEdxBtSQFdNHnH1J7k5l+tgT21oEGRKEJAGwv/hqocnZAhXuq/wAMutdA/WHW8uJ+QrXm/J6PR4Yxw3R55r8t6XNlYbrCjuT426Nfm1/St0FUDmnyiOFcQykF2dFYDigCBgD3XLMfStAq+KpHBzy3ZGwooorIpCiiigCiiigCiiigGeaZXHiYXikUMrAjcA2uLXF+BHfXMecRSYPESROP0blfEWOxHgdj611RVL5cc2kWYnpFbop7W1W1K4HAOvyuN/OsWrLMc9rObcfmV+Bvfs/5qy8kcIxTdFcdtzY+lOs95ocfh2J6DpQP1oTrv/D8Q9qYYPGvheq6sh7Q4Kn51g+Eb2ny/wCzdJmwc3XKRxMcHKxYaS0RY3ZdNtUZPaANx3WPhWi1j/NVl8uKxzYxgRDGrqrHYO77WXvAF7nxFbDWULrk19W4PK3DoUblvzWw4/VLGeixBHxD4HI4dIO/94b+dYhnXJufBSGKdCjXuO1WHerDZhXVBqMz7k7BjYujnQMvEHgyHvVuINS42URnRyi0dFapnHMlOszfZ2R4jupdtDC/6rC1jbvHGisKZbcfJY+dbD2khfvRl/lN/wDyqhTP8B7q03nXhvhon/ZkI/mRv/qKzR16vp9BetHUcTOtoZXir57k9gJbgGpSJ71X8sl6oqZw0lzVRskcJdTMB+qx/Gn+G42qNVdLHxJY/wARP4W9qf4WTf8AzzouWbHD5JmDb/P8/wANe2ba1NBPtwoE9XPoa23mzL+WPJJWzAs80eHhlAYvJqPWGzhUQEseB7BvxFRvLbA5ZFFh1y+Z5ZF1CZnVl6S9iri4AFjcWHYRxsTVu50MEJcKX4GIhx4g2Uj5g+lZEK3MMt0TiavHsyP48kxlON7O0VaMDn5jIP8And9KrGGy4EAg2NOMNA2rcg93Hj41jOKbN3T6mePHta4Nf5p8aWzTFgG6shNuzqMiqfYn3rX6yLmIwAJxM5+IFYv/ADY/7fatdq6PQ5WR3JhRRRWRgFFFFAFFFFAFFFFAFFFFAfLUnNhUf4lVvvAH60rRQHlIwoAAsBwA2A8q9UUUAUUUUAUUUUB//9k=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484" name="AutoShape 4" descr="data:image/jpeg;base64,/9j/4AAQSkZJRgABAQAAAQABAAD/2wCEAAkGBhQQEBQUExQWFRUWGBcXGBgUFxgUFxQYGBgXFBcWFRcXHCYfFxwkGhgVHy8gJCcpLCwsFSAxNTAqNSYrLCkBCQoKDgwOGg8PGiwkHSQsLCksKSwsKSkpLCwsLCwpLCksLyksLCwsKSksLCkwKSwsLCwsLCwsLCwpLCwpLCwpLP/AABEIAM4A9AMBIgACEQEDEQH/xAAcAAABBQEBAQAAAAAAAAAAAAAAAwQFBgcIAgH/xABDEAACAQIEAQoDAwsDAwUAAAABAgMAEQQFEiExBgcTIkFRYXGBkTKhsRRywQgjM0JSYoKSouHwFbLRQ2PCNESD0vH/xAAaAQEAAgMBAAAAAAAAAAAAAAAAAQMCBAUG/8QALxEAAgIBAwMCAgoDAAAAAAAAAAECEQMEEiExQVEFE2HwIjJCcYGhscHR4RQjkf/aAAwDAQACEQMRAD8A3GiiigCiiigCiiigCiiigCiiigCiiigCiikMRjo4/jdE+8wX6mgF6KruN5wsvh+PGQ/wuH/2XqBx3PjlkfCV5PuRt9WtQGgUVkGN/KOwy/o8NK/3mVPpeoDGflITn9Fhol+8zP8ATTQG/V8vXMmN598zk+GRI/uRr9WuagsVzl5jL8eLlt3Byo/ptQHXNFUHmY5RHF5cA7l3iNiWN2Ktutz4bj0q/UAUUUUAUUUUAUUUUAUUUUAUUUUAUUU0zTNIsLE0sziONN2ZuA7Bw3JvYWFAO6KyXO+f+JFZsNh2lUNo1SN0e9tQOkAmxseNjtwqoY78ojGv+jigj/hZz82t8qA6IvX29cq47nlzSX/3JQf9tUT5hb/OoDG8rsZP+kxM7+DSOflegOvcXnEEP6SaNPvuq/U1BY3nQyyL4sZEfBCZP9gNcrwZXiZz1IpXJ7kZvwqcwXNbmc3w4SUDveyD+qgNtxvP5lsfwmaT7kdh7uRUBjPykoh+iwjt4vIq/JVP1rPMz5pMZhIw+I0ICQNmDkE3IuBwGx9qbYfkLfiZG8l0/M3oC3Y38ozFt+jghTzDuf8AcB8qgMbz25pJwnCfcRF+diaRPJGGO2pST4vfw3005w2VxKbCNOHaL7jz/wA2ouSrLl9uDnV0V/Gct8fP8eKnfw6R7ewNR5wuIl3KyN4sD+NXowheAA8tq+Bb1k40cx+peI/mUhcjmPEAebD8KVTk63awHkCf+Ktc8FN+jokXR1cpqyFi5OL2sx8rD/mpCDk9COKk+ZP4U70UvFV0caZTl1E66jTH5HGYHCRqGAJBA3uN+Plt61STWo4Vaz7lBgOgxU0fYrtb7pN1+RFRmhtoz9PzublCT+Jpn5PuedHingJ2kG3mOsPo3vXQlcdcis2OFxsMg7GH1v8Ahb1rsDC4gSIrruGAYeRF6oOqK0UUUAUUUUAUUUUAUUUUAUUUUAVE8q8jGNwU+HJA6RCATwVuKN6MAalqKA5MzTk5JgpsRhZrFtNwVuQWjs9xf9xn+VMeRGVRYnGpDOCVYOAA2jrBSwufQ1q/PblvRYmPEW2IRm8Qp6KQfyOvtWP4bFHBY1JBxhlDbdult/ex96diDeIebnLYCPzGG7D+elkkYggEdUAC+4qbw+RwREdFCoG36DBjyP5yTh5mnmVySNAml532IvGIkuDd0JZ/3SFuNur2V7nGwL2FuP2jEkcdrERbWv399OGShzl8ro9gkpBsPzrxJpFzeyLuTx8xap4VW8rwYkbXEcONNrlYSzA27JGIPC+/iasooCA5cZX9owM6AXYLrX7ydce9iPWsCbFhgC0o4cDqYjw/w10042rljlhhRgsfiYGS4SRinWK9RhrThx2I9qECk+NQHqsT5jT7bmk8PmQ1rv2j57fjVexGLueGnwF7D+Yk0iZ6gxnBSi4vuaNJDTVktT3LZumgjk71F/MbH50TQVsdTx9uMnF9uBqqahb2pvLhrGnUYsafCASDxrBKmZLK8bK+UpWFKezYKxrxHDaujjiXSy7kOsOlVvnNwGnEJLbZ10n7ygfgR7VasOleuXmUdNgZm/WiKOPTZv6Sfao1ELVfB/sY6TP7eoi/PH/flGQRuQQRxBBHpXV3NTnYxWWx77x9Q+XxL8j8q5Pravye8+tI+HJ2YGw/eXrD5Fv5a5Z603eiiigCiiigCiiigCiiigCiiigCiiigKPzt5QJ8Dq/Yax+7IOjPzKn+Guac5Uno3PFkAb7yXjb5rf1rr/PMuGIw00R/XRlHgSNj6Gx9K5Q5QYewkBFiriTyEo63s6EfxUINy5s8yXE5RCzBGZF6NukLMLwnT8I3/RFD61Y4Rt1LDcbQYQjuPWaTb12+VZZ+T1nVjicMSf1ZlA42/RSeXGM7fs1rCztE5JIuu158Xtv+4otfbtF6qg/pOL+bMqJEZjKxsuHYeMjqg9LaiakhUPgc71Hrda4BHRRysBc23Yjf2HA1LNIBxIHntVpB7NYLz84BosZBiIzo6VDCzXsLodrnxU/01uEeZxs+hXBa17DfbjxG1UXnsyP7RlkrAXaEiVf4dn/pvQHOWNBBu0iux2Oly54dptbw2JprrPdSsjx6dukLW7dKqDtfhcsOPdTQ0BovN3jNcMkR4odQ8m2PzFWCZLVnnIbHGHFoT8L3jO/fuNvMCtLxUVSpUeT9Sx+3qW+0uf5IyWOvWFmsa9SU0dt62Y0zXS3KiZkhDi/bTQ4avODxZFSRXULitzE9vBS7gN8LDcgd5A96nsdEGjdDuHZlPioBU/WmGBjs6nuN/bepDjYnu/ua2W4qW59l+r/opk25KjAMfgzDK8Z4ozKfQ2qZ5DZ22ExiSKbWIP8ALuR6rqHrT7nNy3o8Z0gFhKob+Jeo30B9arCyKvRsoIIvquQbkNfqjiBpIG/aDXDyQ2ScT3WDJ7uOM/KOz8vx6TxrJGwZW4EeBsR6G49Kc1RuaDNBNlwF7mNip8juDV4vWBcfaKKKAKKKKAKKKKAKKKKAKKKKA+Gubec7J+hzGZANpNdv4x9oj/rDLWx853Lg5Vg+kRdUsjaI7/CpsSWbvAA4dpIrAs7zubFl5ZZGkkQhlZt+qrCROGwFmYUIG/Nfm4wua4dm+B26F+zqyjo9/IlT6V0rioiskmm9yAw6ONC+1gVDNsSdzvv7VyVj10TMV231KR3HrKfYiurMtzf7XgcJihptIil9RIHWFnUAcTqDCsXxyupPPmj1iNRtrEljteeZIl63Zpj4m9rfXvbwMpFh0FxcELFLOR2Ws3C3VHpwpRYgtwvRhlNvzOFeRh5M9wD47ilJNdzq6WzAMBJNHEvZtpXrALxNu6syK+J7wskiXYCV9gNLqmHjUdpA4i1u39q1PMUY8TG8YZWOnTIoOoANsym3bUQSmq5EDG9jbpMVJYELsW4H+x7Kn8rwhWM6mLFt90WO1+zStLDiupyTjMFNh55YFRbwuy6iiE2BNiWYcLb3plmTTWHSvq/d1qxFtt1U7VfOe3IlhzTpGJVJ01XC6uuvVItcfu+9Z5iFjA6hcm/FgFFvIE7+tQSJwylSCOIII9N62bAY4TRI/wC0oPuN6xWtE5B4wyYcpxMbW9G3HzvVWR7VZx/VsO/Gp+H+v9k7ilplp3qUkwzHsNJrlzHsqzHnj5OHCSSGkSVLYNqIcpf9k+1SeDyRydwQO0kfId5rpQywa6lWSSYQw7Fr7C3rfsFLwxmRgNt+/YCpH/RTsvADj50sMpEYLEk6d7KCzbdwHE1sYMmN/Sbt9vgUXzVGf86WTF8Estt4nvtv1GOgn30GsjTcEeuwvw8ewWufSujszwYxEEsKxSFXQoNQWIKWBu/Xa5OrSbWFuyuc3iKOVYbqSCD2EGx+daWre6W7yes9Mmtjx+Hx9zNK5quUDRho9RAIHAkfCbdngVractzdwBvqHc34GuY+S+N6Kfjt7bcOHqD6VunJvNtcY3rlZbUrR6nRwjlxOLXT9zSMNj1fgbHuOx/vTi9VKOWpDDZoycesPmPI1ksvkoy6Rr6pPUUhhcWsg6p8x2j0perk7NJprhhRRRUkBRRRQBRRRQFC57Mn+0ZRKQLtCVlHkps3yJrnLBgGzXO6kNvxset/Qb28K7AzXAieCWJuEiMh/iBFcgJCYpJYm4xuQfK5if5Ee1CBvmURAW/FdUZ80Nh/SUrdOYXNftOWTYVmsYZNuBskvXFgf3w/vWJ45LqwPGyv6r+af56TVr5kM46HMuiJ6uIRo+JA1r+cj3HDdSP4qiTcU2upJvmLuNzq02F9eI6FQV2tpXfsvt3imSiPYAwg3NhHA+IZgRqHWYb/ABFifGpR8lbWSphQE32hDPc7m7MbG57bU8wuBs2rppH7LFhp2uOCgXO/b3DupHoSMIJJQ4ISdrcQ3RRRm+xNviPfbsqQhacsCyxqvaAzM3vYDjv/AJenpqJzHlbg8NfpsVBGe5pUB/lvepIKFz+cn+ly8Tqt2w7q54W0OdDA9vEqfIVgcbyMOpGAO9I9+/4zuO/jXSufctcHjcNNBEmJxIljeP8AMYaVl6wIB1sqrsbG9651w3JrESixZU06gVkkCldJ0N1b3FiLWt2UtLqCMxeGZes9rkn9ZST42U7Vb+aLM+jx3Rm1pkK78NS9dfoR61D4Hk5A7aWxcadVmvpOk6RewdtK3NrAd9fcskSGaKXDLM7xyI4uFNwpBI0oDxG3Gqc0Pcxyh5RVmxrJBwfc6FXDN+yvtS8eCc9gHtTl+VGBRQSw3ANtyRfex7jULjudjL4eAufFgPxJriY9Bl8r8/4ORH0uPeT+fwJkZfbjv4ULh2J4WtwA4VQMx5+4RfooVPoW+thVYzHn1xL/AALpHov0F/nXRho2vrSM36ZH7Jsv2Bu02pvPJEg68yj+IfQVz7jucjGTcZLe5+pqKbPcUxJMr7gqd7CxG47uFdSGRw+qVr0XH9pnQeIz3Cr/ANQt2dUdvdc2rCOXfRnHztF8DsHtsbFgCwNtviv71E4jFSSEtJISWtclib7bE27gAKSATSd21bWAAt+9c3uLbWsDfwrLJmlk4bOjptHj07uN2LIdDRvcHVxsbkWJQ6r8D2+RFafyQzm1lJ4gH8D86yfoz/8Au31qeyvNSoTf4Tue25sdu8ca1ckbR2NJm9rJfZm84TG3HGpBccBYVmWWcpRYAsb1bcvxmqxb0rVvszv7YzVlnhxG9wSD3ipOHN3X4rMPY1DYeYWp0DWVOPQ0cuKMnyiw4bMkftse4/5vTqqren+CzMrsxuvjxH9qshm7SOfl0tcwJyivINFbBonqiiihIVy7zqZR9mzqdbWWbrju/OCx/qrqKsQ/KOye32XEqOGqNj/Wt/nQGUA6lUntNj/8gKH2db+tMMszBsNiI5l+KJ1cdm6sGt8qeL1gwHaCR/EOkX+pSPWo/GfHfsaze+/1JoDpSPMcdjYOrDg44X/OfnpZ8W3WPS30xqoG5uBq8uymzziEFcRnUeGUb9HhYsPh733OnUZJPM2B3rJeT/KOAxGPEu2kRhVDl5hqC2AVTcRjYcB62pjg+UUxk04aKMAAEhIwmwA1Fm2sLnifCjXz8/cRfNGrYjH5Q3xnMMxP77Yl0P8AOY47elqSTlxh8L/6XKsNB3PM8MbeoiV2+dZ/HLmEjxxloY3bU6q7KzOh1XOnrBkCg2Ft9Nxc8atm+XNGEcv0iyarNpdd1I1CzgG2438fCpaXZjk1bNeeKdwVbE4aMfswQGY9460rEH+Ws/xud4RpXlZZppJGZmYssQZmN2NowtgSTtVWotUEk+eVCL+iwsK+LDpD7tSM/K/EsLdIVHcgCj5VD2r5QC8+Nkf4nZvNiaQovRqoD7Ravl6+UAucS2kLq6q6rAD9qwbfib2HGky3mfOlcNl0su6Ru4H7Kk/MCpfLOQ+KxCCRUAQ8GdgAd7cOPHwoCD6SvhkNW7H82s0OHMzOjAWuF1XsTa9yB22qZl5u8PFFFMXeRdUTMCQuqN9msALggkdtAZwqEnYXqx8jsvibGRRYsMsUrBGIOkrququG4bMQa0MZLg8FiYWCRhfzkbatxuLxv1u3Yi/iKrXL2SOZ+kiKmwW5W1rjqk7bb2U+9Q2ETeY8gI8HKDFjI547/CpHSr29YKSLbcR7U/wuYre16iclwjNDHII3Osb2VttvLvr1mGF09Zbhh2cD4itObtnpNGtkepdMFjKlf9U3AH+f5tWf5fnVwCf876msoxvSPvsOAPptUOVcI2pRjJ2XOCcEbnelb1D9Jo2Pz3vT7C4jUO6sGa0sdcolYMzdF0ixA7+zwr5TPXRT3ZLg1Xgg3bRcKKKK6JxAqk88OT/aconAF2jAlX+A7/K9XWqryvxxciAHYi8niCNlPhbf2rGUlFWyzHjeR7UcvZY46t9huL92kiQfLUKayrqUEfqlh6fEPkW9qc4nB9HNNESRoLkfvaL289qjWlO/ib+vf8zWRWfL2pzgce0TEgKQQVZXGpWBsbEeYB8xTS9ekQk2AJJ7BvQEq/KnEH/qaQEMYCqihUIsVWw6o8u0k9tR2IxTSG7szHvYlj7mnP8AoM/VvE4DsFUspUFjwFzUnNyExEegyaVDOqE3voLEgFrDhcHh3UIK9qovV1xXN50BQySMV6VY5LKFsGJF1JJvuLeoqXx/IjDYZoXI1BZgJFZrho2JCtbs3+tBZmYFOsNlMsjhFjcsQSBYgkDid+zxrT8xwuGwsuHkQRgxSdbSFGqNwQbgcStvnXvFZyjzQPh0aRoWb9GrG6PfUPhHba1BZQMLyKxDyiMqEJQyAsRYqDYkab3PhUtgObktiDFJJb810ilB8e+kqL8CD51cI3xGKkSSCDR0LMl5WVBdgLxkXv4+tK5fkuIxZ6Zp44GR3iAVSzK1gCCDtbh9aiyOSBy7kBh0xUkT6pAESSMsbbXs4YDYkGpDKcvwmFnnRxGg1JIjNa4FrMgLb2v2U8y3k/HiI9c8splvLG3WVRGyk2Gw3B2J4V7y3CYQ4MAxKJCkisxuWWRSQGBPDs7qAa5RnqQGZIULqZC8YRWcANuwGkdh8qZ4XlQ2HjeNIzp1syEsF0hjfTax8asmW8vY4sPEvVDqgDBdusNuCi/Zfh21WsdEJXlZFI1amUEEbm54HsvWMnRlFWNp+VsswZG0hWFiN2JHmTYe1WHIMgWfC3llmABZVS4VAALqdxdxq7KhObbIo8VM0khLCIXZWNwzm9gR2WsdhWpKobs2HyrBt3SN/TaaM1ul0KxFyfwqwhTH1wF1SDUTqBuSNW2k8LWqRxWGjmZAYkspuoCKAL27ANxtwp9mxASw2BKj53qM+2hDeqMjknTZ08eDF1jH9yxRS2Ar7MivcMqkeIB+tVo5mWPxC1qcpmnZcnsFRxRbKFHzGcicJJeytGT2xsVF++xuPlXjDcjjEtkl1cLFxY7cAbU8jzHYcN6dwzfOq2iE2uh4lwD7GwJtvv8AS9fF1IfhYW7bbe9O/tFKJJftqXyZb3XI1GJb930uaK9yutzdQfb8aKqH4F9ooorrHlxLEYgIrM3BQSfSs9bEly8jcWJP9vSrDy3xxWJIxxkbf7q7/Uj2qsqOp3VqZpXKjsaDFUHN9zF+W+E6HHF/1Wa/oQL/AFb2pryXySKbEJHNfSXKGxsb2su/de1WbnHwNwT4XHmD/wAE1VcoxRDhhxsrj7yGx+lX45XE0NXj2ZWl95peB5C4WNyPs4sumzPd9Vxft22Nh61UcVlowGYkqLKkgYD9w2NvY2q1yc4es/mcLI7bcWAFxvwUEnfyqJzjA43Fv0r4R1uoACI52F+JO5O9ZNpGtGMn2HeZZmuKiaKCKSQ3UoUjc2KkEEkiw2uNqVxbYnFs+H+ziJ9CyOZGCkBSGDgW338+JqRg5ZJFBFHL1XVArKbqwI6ttAF9wB70wxmfSvMuKTDyMqRujnQyqUO4uzDsJO9rVJjVcH2TJsRiJ2gxE8a2iEg6NdQkW4sFJI3BG58K9RcnIzinimllnXolkj1OVDb2YMt+I37RXnFpjXti1SOLREzKC2stG252AA8bbHevuMyOR4ftDYotL0PSqI00LY7lAwN72v2dlALYLA4bD4uVOjjUPGjxl7N0bKbSKC/jffjahOUEMGJxFnAjk0OOjFwHAKsBpFhsSaTxmQYZsGZF6RpDGrq0jl9R0hmBvt+2LeFLZtPhzg/zaRRlkR49KqGV16xBPE33FAN4c+eOWV0gleOd003XQDJbSbFxuTfzpUx42GUm0UQxEyqdbCTo5D1btoO17Hs4iks65VjFRMiamkbo3AUM2mRbHgBtvccacYpcbjFIXCul2VtUmmOzKdQO+53vv+8aARlyApNF0mJOmaUq5jTRpcrcWDXtc7X8OHCnE2QYSDFwAjpY31Kwdr2e10J02491N8/ybGLCZZ5IgqspIjZmZd9nudtieyveeclEjw0jdPLK6DUAQiIw4tpVe23b4UJsd5hmWHw0+HljRE0MyOAoW6sDZtJ3uO/xqJ5Sco1xDCRNyoKki5HG434dpqQx+CwQwz9DEis0aurnUX1W1bsew7D1pDN+WsMmF6IkDXEAVW1la37Ci9wwqGrEXTsb8i8RJhZZWmjaNJSpDMNNyARa3HhVkxWf9Gdt1PA1n2a8tEkhVWRi+kAmy8QBexJ7xe9VzDctJ4tgxt2XO/r2VXKMk7idTS6qEVtyI13FZv0iC44Hjwv71V8wzrciqZLyzlf4ifemz8oSe+sHjcnbNietxriBbVzgjcEbb2peDldvVE/1At37eQpbL7Pub+lT7SNb/LnJ0jTMJypQ2qxYTNgbWrI4cI1xoJJPZU7gsykhOmTqnu7xw2qqUa6G1DI/to04Y0Hw8q8y5kFH971UIc9UjjSOIzHVwaqpWbcGkW0Z/wB9fap8OMsONFVUy3dA6Fr5evtMs2xwhhZ+0DbxY7D/ADwrrN0eUSbdIpvKjE9NiSBwQBB58W+f0puwstI4VixJO/bTuaO4rn3ubZ6PHDZFQM65wVvESNyKzzJ4naRFVSW120jjZx/yPnWt8pMpEkbA9xtTDkByRaIHESDTI4soOxVO+3efp51djmoRdmvq9M8mWLXT+Czcm8K0MUcRsWQdYrsLkk2v22vxqyk2F96YYbCEcDbtpwCydtx41isifUtWJQW2HQaZhPoa/V1hblioJCjfiRVVzjlurROkMgmkcabWLKAdiertwJ7amM9n6OOV+LMpAHodhVU5Jcr0TDRhpViMZIYAIC/W1AntNwbVbhfU5/qMIxcWutcn3JcwxMsAijw7SdGDGXZlRADfqsW8Ozwr3gsrxiumEkliiURFw1ukJQEggEGxO52tTDB8tdM2Id0NpWDhUN7MLrc3I4rx8ajcdyuc4hZlOnQLIj2sqkWPA9p39qvOZRY8y5Nphkh1YqR4jKsbr+jsp3JQaje2/HvpXNsowmGeGREBVZVEqu2u6tt1r9xBPYKombcrDiGBkYMVvYIp2vx7TfgKbS5xJJxEjffYgfOoJo2SXlbh8OLK0SDuTSPklRGL5x0/VDv5DSPdrfSsu1THhpXyGo32289xUvl/IfG4m2mOdwTuQulR3HVwPvQiiazXl08qMhVFVgQdTajb0sBVem5Tk7dIWsNPVUXsBptcC/DarVl3MRjZDdxDCP8AuMZX9l2q25ZzAxLbp8VK/esSrEvvuakmjGzjmawEbHu1GwHkDwpnmWLlTjpF+wb/ADrprK+arLcPuuHVm/alJkPzNvlWe8+HIBV6PFQIFW2h1RQFUgXVrDYXAI8wO+hkjD2kJ4m9eadx5azcKJcuK8aWTtfUaCil4sEzC4FE2GZRuDUkUxMPT7KVJaw2HbTOKK5qRK9GVYcDsfwNYsyh1suuWaI0uFu3aTxpPMgHQ3AvxHeO6ojB5hTp8fcVrSTs7sMkZRI5cQ2w3vTuKc99IiBWVW33ve3macw4MdknuP8AisnRopTi6HKYg24e/GilogoG7+w/tXyqqNhSZ07VE5T5x00pjX4ENvNuBP4e9W/NcV0UEsn7CM3qASKyrKZ9ViTe+/nVmonS2+TX0GJSbm+xO4OC1PGWwpFXAFepJNuNUxpHS5bInM1A3t6V5ixLXHVJpljcQXexPaeHvT7Cm1t6xbTZfL6KHP25j+qR5g15nx9hX2dif1jURm50Le9zUTMItMq3OFnVoLX47e/H5XrM1zIjgAKluWOZdLLovsl/dt/kKr1q3MEajycPW5N+Wl0XA4fMHPFj6bUiXJ4mhIyTYcakYcjY1daRqxi5dEazyG5mkxWGjn+2KyOP+it7HtBLW0sPKr9lvM9gITdkeRu3W5APolqzPmTziTB44YYkmLEXBXucAlWHdwsfA+FdBinDIaa6kdgOTmGw/wCigiQ96oL/AM3GpG1faKkgKKKKAKbZhgVnieNxdXUqQe4i39/SnNFAcsY7KzhZpYX+KNip8bHj6ix9ahcycWsK3zl9zUnMJzPDKsTsFDqykqxXYNccDaw4HhULNzBJ9kIE5bFX1ByLRcPg07kD97j4WqtRdm486cNpneVYRAovT5Msil2HHu76b4rKZ8BMq4iNkKnbVurfvK3Bh5VNYTMEk0hwL3G/aPI1U7V2dXTPHJJUUrPsg6C7KNu0fjULPPqQir9ynzFJFsO7fx2qq8meSEmNnWJXjTUfilYKtvqx8Buasg7NLXYY45/Q6NEVhcTYUvNmG21bjj/yfMO0cQhmZGVbOWXWJG467aho48OFgPG+ZcoeabH4VyvQNIvY8QMit7C48iBWdHPUnVIY4R7RqPAUrE43I7OPh/amrxMh0MCpXYg7EEbEEd96+K5Xcd/v51VRtb7SJeOYW+GimC4hDuWKHtFifYivlRsHus6G5f5uUi6FeMisW+7wt6m/tWc5TjLEr3GrRzkTWxaj/sj5s16pMfVnv2MB9K1c7uZ0dElHEqLtFiLrfw3pXpri9RWFl2tUgrbWrCL5NhrkhpxZh3kk07il0+PhTOZe0ne+3lTlI+FQ2WzVsdRy6qZ55D+bv3b0+wMG5pbMcNriZe8Ee4tWTVo13LbKkc4Y2XVI7d7E/OkQaVxMJR2UixUkEdxBtSQFdNHnH1J7k5l+tgT21oEGRKEJAGwv/hqocnZAhXuq/wAMutdA/WHW8uJ+QrXm/J6PR4Yxw3R55r8t6XNlYbrCjuT426Nfm1/St0FUDmnyiOFcQykF2dFYDigCBgD3XLMfStAq+KpHBzy3ZGwooorIpCiiigCiiigCiiigGeaZXHiYXikUMrAjcA2uLXF+BHfXMecRSYPESROP0blfEWOxHgdj611RVL5cc2kWYnpFbop7W1W1K4HAOvyuN/OsWrLMc9rObcfmV+Bvfs/5qy8kcIxTdFcdtzY+lOs95ocfh2J6DpQP1oTrv/D8Q9qYYPGvheq6sh7Q4Kn51g+Eb2ny/wCzdJmwc3XKRxMcHKxYaS0RY3ZdNtUZPaANx3WPhWi1j/NVl8uKxzYxgRDGrqrHYO77WXvAF7nxFbDWULrk19W4PK3DoUblvzWw4/VLGeixBHxD4HI4dIO/94b+dYhnXJufBSGKdCjXuO1WHerDZhXVBqMz7k7BjYujnQMvEHgyHvVuINS42URnRyi0dFapnHMlOszfZ2R4jupdtDC/6rC1jbvHGisKZbcfJY+dbD2khfvRl/lN/wDyqhTP8B7q03nXhvhon/ZkI/mRv/qKzR16vp9BetHUcTOtoZXir57k9gJbgGpSJ71X8sl6oqZw0lzVRskcJdTMB+qx/Gn+G42qNVdLHxJY/wARP4W9qf4WTf8AzzouWbHD5JmDb/P8/wANe2ba1NBPtwoE9XPoa23mzL+WPJJWzAs80eHhlAYvJqPWGzhUQEseB7BvxFRvLbA5ZFFh1y+Z5ZF1CZnVl6S9iri4AFjcWHYRxsTVu50MEJcKX4GIhx4g2Uj5g+lZEK3MMt0TiavHsyP48kxlON7O0VaMDn5jIP8And9KrGGy4EAg2NOMNA2rcg93Hj41jOKbN3T6mePHta4Nf5p8aWzTFgG6shNuzqMiqfYn3rX6yLmIwAJxM5+IFYv/ADY/7fatdq6PQ5WR3JhRRRWRgFFFFAFFFFAFFFFAFFFFAfLUnNhUf4lVvvAH60rRQHlIwoAAsBwA2A8q9UUUAUUUUAUUUUB//9k=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486" name="AutoShape 6" descr="data:image/jpeg;base64,/9j/4AAQSkZJRgABAQAAAQABAAD/2wCEAAkGBhQQEBQUExQWFRUWGBcXGBgUFxgUFxQYGBgXFBcWFRcXHCYfFxwkGhgVHy8gJCcpLCwsFSAxNTAqNSYrLCkBCQoKDgwOGg8PGiwkHSQsLCksKSwsKSkpLCwsLCwpLCksLyksLCwsKSksLCkwKSwsLCwsLCwsLCwpLCwpLCwpLP/AABEIAM4A9AMBIgACEQEDEQH/xAAcAAABBQEBAQAAAAAAAAAAAAAAAwQFBgcIAgH/xABDEAACAQIEAQoDAwsDAwUAAAABAgMAEQQFEiExBgcTIkFRYXGBkTKhsRRywQgjM0JSYoKSouHwFbLRQ2PCNESD0vH/xAAaAQEAAgMBAAAAAAAAAAAAAAAAAQMCBAUG/8QALxEAAgIBAwMCAgoDAAAAAAAAAAECEQMEEiExQVEFE2HwIjJCcYGhscHR4RQjkf/aAAwDAQACEQMRAD8A3GiiigCiiigCiiigCiiigCiiigCiiigCiikMRjo4/jdE+8wX6mgF6KruN5wsvh+PGQ/wuH/2XqBx3PjlkfCV5PuRt9WtQGgUVkGN/KOwy/o8NK/3mVPpeoDGflITn9Fhol+8zP8ATTQG/V8vXMmN598zk+GRI/uRr9WuagsVzl5jL8eLlt3Byo/ptQHXNFUHmY5RHF5cA7l3iNiWN2Ktutz4bj0q/UAUUUUAUUUUAUUUUAUUUUAUUUUAUUU0zTNIsLE0sziONN2ZuA7Bw3JvYWFAO6KyXO+f+JFZsNh2lUNo1SN0e9tQOkAmxseNjtwqoY78ojGv+jigj/hZz82t8qA6IvX29cq47nlzSX/3JQf9tUT5hb/OoDG8rsZP+kxM7+DSOflegOvcXnEEP6SaNPvuq/U1BY3nQyyL4sZEfBCZP9gNcrwZXiZz1IpXJ7kZvwqcwXNbmc3w4SUDveyD+qgNtxvP5lsfwmaT7kdh7uRUBjPykoh+iwjt4vIq/JVP1rPMz5pMZhIw+I0ICQNmDkE3IuBwGx9qbYfkLfiZG8l0/M3oC3Y38ozFt+jghTzDuf8AcB8qgMbz25pJwnCfcRF+diaRPJGGO2pST4vfw3005w2VxKbCNOHaL7jz/wA2ouSrLl9uDnV0V/Gct8fP8eKnfw6R7ewNR5wuIl3KyN4sD+NXowheAA8tq+Bb1k40cx+peI/mUhcjmPEAebD8KVTk63awHkCf+Ktc8FN+jokXR1cpqyFi5OL2sx8rD/mpCDk9COKk+ZP4U70UvFV0caZTl1E66jTH5HGYHCRqGAJBA3uN+Plt61STWo4Vaz7lBgOgxU0fYrtb7pN1+RFRmhtoz9PzublCT+Jpn5PuedHingJ2kG3mOsPo3vXQlcdcis2OFxsMg7GH1v8Ahb1rsDC4gSIrruGAYeRF6oOqK0UUUAUUUUAUUUUAUUUUAUUUUAVE8q8jGNwU+HJA6RCATwVuKN6MAalqKA5MzTk5JgpsRhZrFtNwVuQWjs9xf9xn+VMeRGVRYnGpDOCVYOAA2jrBSwufQ1q/PblvRYmPEW2IRm8Qp6KQfyOvtWP4bFHBY1JBxhlDbdult/ex96diDeIebnLYCPzGG7D+elkkYggEdUAC+4qbw+RwREdFCoG36DBjyP5yTh5mnmVySNAml532IvGIkuDd0JZ/3SFuNur2V7nGwL2FuP2jEkcdrERbWv399OGShzl8ro9gkpBsPzrxJpFzeyLuTx8xap4VW8rwYkbXEcONNrlYSzA27JGIPC+/iasooCA5cZX9owM6AXYLrX7ydce9iPWsCbFhgC0o4cDqYjw/w10042rljlhhRgsfiYGS4SRinWK9RhrThx2I9qECk+NQHqsT5jT7bmk8PmQ1rv2j57fjVexGLueGnwF7D+Yk0iZ6gxnBSi4vuaNJDTVktT3LZumgjk71F/MbH50TQVsdTx9uMnF9uBqqahb2pvLhrGnUYsafCASDxrBKmZLK8bK+UpWFKezYKxrxHDaujjiXSy7kOsOlVvnNwGnEJLbZ10n7ygfgR7VasOleuXmUdNgZm/WiKOPTZv6Sfao1ELVfB/sY6TP7eoi/PH/flGQRuQQRxBBHpXV3NTnYxWWx77x9Q+XxL8j8q5Pravye8+tI+HJ2YGw/eXrD5Fv5a5Z603eiiigCiiigCiiigCiiigCiiigCiiigKPzt5QJ8Dq/Yax+7IOjPzKn+Guac5Uno3PFkAb7yXjb5rf1rr/PMuGIw00R/XRlHgSNj6Gx9K5Q5QYewkBFiriTyEo63s6EfxUINy5s8yXE5RCzBGZF6NukLMLwnT8I3/RFD61Y4Rt1LDcbQYQjuPWaTb12+VZZ+T1nVjicMSf1ZlA42/RSeXGM7fs1rCztE5JIuu158Xtv+4otfbtF6qg/pOL+bMqJEZjKxsuHYeMjqg9LaiakhUPgc71Hrda4BHRRysBc23Yjf2HA1LNIBxIHntVpB7NYLz84BosZBiIzo6VDCzXsLodrnxU/01uEeZxs+hXBa17DfbjxG1UXnsyP7RlkrAXaEiVf4dn/pvQHOWNBBu0iux2Oly54dptbw2JprrPdSsjx6dukLW7dKqDtfhcsOPdTQ0BovN3jNcMkR4odQ8m2PzFWCZLVnnIbHGHFoT8L3jO/fuNvMCtLxUVSpUeT9Sx+3qW+0uf5IyWOvWFmsa9SU0dt62Y0zXS3KiZkhDi/bTQ4avODxZFSRXULitzE9vBS7gN8LDcgd5A96nsdEGjdDuHZlPioBU/WmGBjs6nuN/bepDjYnu/ua2W4qW59l+r/opk25KjAMfgzDK8Z4ozKfQ2qZ5DZ22ExiSKbWIP8ALuR6rqHrT7nNy3o8Z0gFhKob+Jeo30B9arCyKvRsoIIvquQbkNfqjiBpIG/aDXDyQ2ScT3WDJ7uOM/KOz8vx6TxrJGwZW4EeBsR6G49Kc1RuaDNBNlwF7mNip8juDV4vWBcfaKKKAKKKKAKKKKAKKKKAKKKKA+Gubec7J+hzGZANpNdv4x9oj/rDLWx853Lg5Vg+kRdUsjaI7/CpsSWbvAA4dpIrAs7zubFl5ZZGkkQhlZt+qrCROGwFmYUIG/Nfm4wua4dm+B26F+zqyjo9/IlT6V0rioiskmm9yAw6ONC+1gVDNsSdzvv7VyVj10TMV231KR3HrKfYiurMtzf7XgcJihptIil9RIHWFnUAcTqDCsXxyupPPmj1iNRtrEljteeZIl63Zpj4m9rfXvbwMpFh0FxcELFLOR2Ws3C3VHpwpRYgtwvRhlNvzOFeRh5M9wD47ilJNdzq6WzAMBJNHEvZtpXrALxNu6syK+J7wskiXYCV9gNLqmHjUdpA4i1u39q1PMUY8TG8YZWOnTIoOoANsym3bUQSmq5EDG9jbpMVJYELsW4H+x7Kn8rwhWM6mLFt90WO1+zStLDiupyTjMFNh55YFRbwuy6iiE2BNiWYcLb3plmTTWHSvq/d1qxFtt1U7VfOe3IlhzTpGJVJ01XC6uuvVItcfu+9Z5iFjA6hcm/FgFFvIE7+tQSJwylSCOIII9N62bAY4TRI/wC0oPuN6xWtE5B4wyYcpxMbW9G3HzvVWR7VZx/VsO/Gp+H+v9k7ilplp3qUkwzHsNJrlzHsqzHnj5OHCSSGkSVLYNqIcpf9k+1SeDyRydwQO0kfId5rpQywa6lWSSYQw7Fr7C3rfsFLwxmRgNt+/YCpH/RTsvADj50sMpEYLEk6d7KCzbdwHE1sYMmN/Sbt9vgUXzVGf86WTF8Estt4nvtv1GOgn30GsjTcEeuwvw8ewWufSujszwYxEEsKxSFXQoNQWIKWBu/Xa5OrSbWFuyuc3iKOVYbqSCD2EGx+daWre6W7yes9Mmtjx+Hx9zNK5quUDRho9RAIHAkfCbdngVractzdwBvqHc34GuY+S+N6Kfjt7bcOHqD6VunJvNtcY3rlZbUrR6nRwjlxOLXT9zSMNj1fgbHuOx/vTi9VKOWpDDZoycesPmPI1ksvkoy6Rr6pPUUhhcWsg6p8x2j0perk7NJprhhRRRUkBRRRQBRRRQFC57Mn+0ZRKQLtCVlHkps3yJrnLBgGzXO6kNvxset/Qb28K7AzXAieCWJuEiMh/iBFcgJCYpJYm4xuQfK5if5Ee1CBvmURAW/FdUZ80Nh/SUrdOYXNftOWTYVmsYZNuBskvXFgf3w/vWJ45LqwPGyv6r+af56TVr5kM46HMuiJ6uIRo+JA1r+cj3HDdSP4qiTcU2upJvmLuNzq02F9eI6FQV2tpXfsvt3imSiPYAwg3NhHA+IZgRqHWYb/ABFifGpR8lbWSphQE32hDPc7m7MbG57bU8wuBs2rppH7LFhp2uOCgXO/b3DupHoSMIJJQ4ISdrcQ3RRRm+xNviPfbsqQhacsCyxqvaAzM3vYDjv/AJenpqJzHlbg8NfpsVBGe5pUB/lvepIKFz+cn+ly8Tqt2w7q54W0OdDA9vEqfIVgcbyMOpGAO9I9+/4zuO/jXSufctcHjcNNBEmJxIljeP8AMYaVl6wIB1sqrsbG9651w3JrESixZU06gVkkCldJ0N1b3FiLWt2UtLqCMxeGZes9rkn9ZST42U7Vb+aLM+jx3Rm1pkK78NS9dfoR61D4Hk5A7aWxcadVmvpOk6RewdtK3NrAd9fcskSGaKXDLM7xyI4uFNwpBI0oDxG3Gqc0Pcxyh5RVmxrJBwfc6FXDN+yvtS8eCc9gHtTl+VGBRQSw3ANtyRfex7jULjudjL4eAufFgPxJriY9Bl8r8/4ORH0uPeT+fwJkZfbjv4ULh2J4WtwA4VQMx5+4RfooVPoW+thVYzHn1xL/AALpHov0F/nXRho2vrSM36ZH7Jsv2Bu02pvPJEg68yj+IfQVz7jucjGTcZLe5+pqKbPcUxJMr7gqd7CxG47uFdSGRw+qVr0XH9pnQeIz3Cr/ANQt2dUdvdc2rCOXfRnHztF8DsHtsbFgCwNtviv71E4jFSSEtJISWtclib7bE27gAKSATSd21bWAAt+9c3uLbWsDfwrLJmlk4bOjptHj07uN2LIdDRvcHVxsbkWJQ6r8D2+RFafyQzm1lJ4gH8D86yfoz/8Au31qeyvNSoTf4Tue25sdu8ca1ckbR2NJm9rJfZm84TG3HGpBccBYVmWWcpRYAsb1bcvxmqxb0rVvszv7YzVlnhxG9wSD3ipOHN3X4rMPY1DYeYWp0DWVOPQ0cuKMnyiw4bMkftse4/5vTqqren+CzMrsxuvjxH9qshm7SOfl0tcwJyivINFbBonqiiihIVy7zqZR9mzqdbWWbrju/OCx/qrqKsQ/KOye32XEqOGqNj/Wt/nQGUA6lUntNj/8gKH2db+tMMszBsNiI5l+KJ1cdm6sGt8qeL1gwHaCR/EOkX+pSPWo/GfHfsaze+/1JoDpSPMcdjYOrDg44X/OfnpZ8W3WPS30xqoG5uBq8uymzziEFcRnUeGUb9HhYsPh733OnUZJPM2B3rJeT/KOAxGPEu2kRhVDl5hqC2AVTcRjYcB62pjg+UUxk04aKMAAEhIwmwA1Fm2sLnifCjXz8/cRfNGrYjH5Q3xnMMxP77Yl0P8AOY47elqSTlxh8L/6XKsNB3PM8MbeoiV2+dZ/HLmEjxxloY3bU6q7KzOh1XOnrBkCg2Ft9Nxc8atm+XNGEcv0iyarNpdd1I1CzgG2438fCpaXZjk1bNeeKdwVbE4aMfswQGY9460rEH+Ws/xud4RpXlZZppJGZmYssQZmN2NowtgSTtVWotUEk+eVCL+iwsK+LDpD7tSM/K/EsLdIVHcgCj5VD2r5QC8+Nkf4nZvNiaQovRqoD7Ravl6+UAucS2kLq6q6rAD9qwbfib2HGky3mfOlcNl0su6Ru4H7Kk/MCpfLOQ+KxCCRUAQ8GdgAd7cOPHwoCD6SvhkNW7H82s0OHMzOjAWuF1XsTa9yB22qZl5u8PFFFMXeRdUTMCQuqN9msALggkdtAZwqEnYXqx8jsvibGRRYsMsUrBGIOkrququG4bMQa0MZLg8FiYWCRhfzkbatxuLxv1u3Yi/iKrXL2SOZ+kiKmwW5W1rjqk7bb2U+9Q2ETeY8gI8HKDFjI547/CpHSr29YKSLbcR7U/wuYre16iclwjNDHII3Osb2VttvLvr1mGF09Zbhh2cD4itObtnpNGtkepdMFjKlf9U3AH+f5tWf5fnVwCf876msoxvSPvsOAPptUOVcI2pRjJ2XOCcEbnelb1D9Jo2Pz3vT7C4jUO6sGa0sdcolYMzdF0ixA7+zwr5TPXRT3ZLg1Xgg3bRcKKKK6JxAqk88OT/aconAF2jAlX+A7/K9XWqryvxxciAHYi8niCNlPhbf2rGUlFWyzHjeR7UcvZY46t9huL92kiQfLUKayrqUEfqlh6fEPkW9qc4nB9HNNESRoLkfvaL289qjWlO/ib+vf8zWRWfL2pzgce0TEgKQQVZXGpWBsbEeYB8xTS9ekQk2AJJ7BvQEq/KnEH/qaQEMYCqihUIsVWw6o8u0k9tR2IxTSG7szHvYlj7mnP8AoM/VvE4DsFUspUFjwFzUnNyExEegyaVDOqE3voLEgFrDhcHh3UIK9qovV1xXN50BQySMV6VY5LKFsGJF1JJvuLeoqXx/IjDYZoXI1BZgJFZrho2JCtbs3+tBZmYFOsNlMsjhFjcsQSBYgkDid+zxrT8xwuGwsuHkQRgxSdbSFGqNwQbgcStvnXvFZyjzQPh0aRoWb9GrG6PfUPhHba1BZQMLyKxDyiMqEJQyAsRYqDYkab3PhUtgObktiDFJJb810ilB8e+kqL8CD51cI3xGKkSSCDR0LMl5WVBdgLxkXv4+tK5fkuIxZ6Zp44GR3iAVSzK1gCCDtbh9aiyOSBy7kBh0xUkT6pAESSMsbbXs4YDYkGpDKcvwmFnnRxGg1JIjNa4FrMgLb2v2U8y3k/HiI9c8splvLG3WVRGyk2Gw3B2J4V7y3CYQ4MAxKJCkisxuWWRSQGBPDs7qAa5RnqQGZIULqZC8YRWcANuwGkdh8qZ4XlQ2HjeNIzp1syEsF0hjfTax8asmW8vY4sPEvVDqgDBdusNuCi/Zfh21WsdEJXlZFI1amUEEbm54HsvWMnRlFWNp+VsswZG0hWFiN2JHmTYe1WHIMgWfC3llmABZVS4VAALqdxdxq7KhObbIo8VM0khLCIXZWNwzm9gR2WsdhWpKobs2HyrBt3SN/TaaM1ul0KxFyfwqwhTH1wF1SDUTqBuSNW2k8LWqRxWGjmZAYkspuoCKAL27ANxtwp9mxASw2BKj53qM+2hDeqMjknTZ08eDF1jH9yxRS2Ar7MivcMqkeIB+tVo5mWPxC1qcpmnZcnsFRxRbKFHzGcicJJeytGT2xsVF++xuPlXjDcjjEtkl1cLFxY7cAbU8jzHYcN6dwzfOq2iE2uh4lwD7GwJtvv8AS9fF1IfhYW7bbe9O/tFKJJftqXyZb3XI1GJb930uaK9yutzdQfb8aKqH4F9ooorrHlxLEYgIrM3BQSfSs9bEly8jcWJP9vSrDy3xxWJIxxkbf7q7/Uj2qsqOp3VqZpXKjsaDFUHN9zF+W+E6HHF/1Wa/oQL/AFb2pryXySKbEJHNfSXKGxsb2su/de1WbnHwNwT4XHmD/wAE1VcoxRDhhxsrj7yGx+lX45XE0NXj2ZWl95peB5C4WNyPs4sumzPd9Vxft22Nh61UcVlowGYkqLKkgYD9w2NvY2q1yc4es/mcLI7bcWAFxvwUEnfyqJzjA43Fv0r4R1uoACI52F+JO5O9ZNpGtGMn2HeZZmuKiaKCKSQ3UoUjc2KkEEkiw2uNqVxbYnFs+H+ziJ9CyOZGCkBSGDgW338+JqRg5ZJFBFHL1XVArKbqwI6ttAF9wB70wxmfSvMuKTDyMqRujnQyqUO4uzDsJO9rVJjVcH2TJsRiJ2gxE8a2iEg6NdQkW4sFJI3BG58K9RcnIzinimllnXolkj1OVDb2YMt+I37RXnFpjXti1SOLREzKC2stG252AA8bbHevuMyOR4ftDYotL0PSqI00LY7lAwN72v2dlALYLA4bD4uVOjjUPGjxl7N0bKbSKC/jffjahOUEMGJxFnAjk0OOjFwHAKsBpFhsSaTxmQYZsGZF6RpDGrq0jl9R0hmBvt+2LeFLZtPhzg/zaRRlkR49KqGV16xBPE33FAN4c+eOWV0gleOd003XQDJbSbFxuTfzpUx42GUm0UQxEyqdbCTo5D1btoO17Hs4iks65VjFRMiamkbo3AUM2mRbHgBtvccacYpcbjFIXCul2VtUmmOzKdQO+53vv+8aARlyApNF0mJOmaUq5jTRpcrcWDXtc7X8OHCnE2QYSDFwAjpY31Kwdr2e10J02491N8/ybGLCZZ5IgqspIjZmZd9nudtieyveeclEjw0jdPLK6DUAQiIw4tpVe23b4UJsd5hmWHw0+HljRE0MyOAoW6sDZtJ3uO/xqJ5Sco1xDCRNyoKki5HG434dpqQx+CwQwz9DEis0aurnUX1W1bsew7D1pDN+WsMmF6IkDXEAVW1la37Ci9wwqGrEXTsb8i8RJhZZWmjaNJSpDMNNyARa3HhVkxWf9Gdt1PA1n2a8tEkhVWRi+kAmy8QBexJ7xe9VzDctJ4tgxt2XO/r2VXKMk7idTS6qEVtyI13FZv0iC44Hjwv71V8wzrciqZLyzlf4ifemz8oSe+sHjcnbNietxriBbVzgjcEbb2peDldvVE/1At37eQpbL7Pub+lT7SNb/LnJ0jTMJypQ2qxYTNgbWrI4cI1xoJJPZU7gsykhOmTqnu7xw2qqUa6G1DI/to04Y0Hw8q8y5kFH971UIc9UjjSOIzHVwaqpWbcGkW0Z/wB9fap8OMsONFVUy3dA6Fr5evtMs2xwhhZ+0DbxY7D/ADwrrN0eUSbdIpvKjE9NiSBwQBB58W+f0puwstI4VixJO/bTuaO4rn3ubZ6PHDZFQM65wVvESNyKzzJ4naRFVSW120jjZx/yPnWt8pMpEkbA9xtTDkByRaIHESDTI4soOxVO+3efp51djmoRdmvq9M8mWLXT+Czcm8K0MUcRsWQdYrsLkk2v22vxqyk2F96YYbCEcDbtpwCydtx41isifUtWJQW2HQaZhPoa/V1hblioJCjfiRVVzjlurROkMgmkcabWLKAdiertwJ7amM9n6OOV+LMpAHodhVU5Jcr0TDRhpViMZIYAIC/W1AntNwbVbhfU5/qMIxcWutcn3JcwxMsAijw7SdGDGXZlRADfqsW8Ozwr3gsrxiumEkliiURFw1ukJQEggEGxO52tTDB8tdM2Id0NpWDhUN7MLrc3I4rx8ajcdyuc4hZlOnQLIj2sqkWPA9p39qvOZRY8y5Nphkh1YqR4jKsbr+jsp3JQaje2/HvpXNsowmGeGREBVZVEqu2u6tt1r9xBPYKombcrDiGBkYMVvYIp2vx7TfgKbS5xJJxEjffYgfOoJo2SXlbh8OLK0SDuTSPklRGL5x0/VDv5DSPdrfSsu1THhpXyGo32289xUvl/IfG4m2mOdwTuQulR3HVwPvQiiazXl08qMhVFVgQdTajb0sBVem5Tk7dIWsNPVUXsBptcC/DarVl3MRjZDdxDCP8AuMZX9l2q25ZzAxLbp8VK/esSrEvvuakmjGzjmawEbHu1GwHkDwpnmWLlTjpF+wb/ADrprK+arLcPuuHVm/alJkPzNvlWe8+HIBV6PFQIFW2h1RQFUgXVrDYXAI8wO+hkjD2kJ4m9eadx5azcKJcuK8aWTtfUaCil4sEzC4FE2GZRuDUkUxMPT7KVJaw2HbTOKK5qRK9GVYcDsfwNYsyh1suuWaI0uFu3aTxpPMgHQ3AvxHeO6ojB5hTp8fcVrSTs7sMkZRI5cQ2w3vTuKc99IiBWVW33ve3macw4MdknuP8AisnRopTi6HKYg24e/GilogoG7+w/tXyqqNhSZ07VE5T5x00pjX4ENvNuBP4e9W/NcV0UEsn7CM3qASKyrKZ9ViTe+/nVmonS2+TX0GJSbm+xO4OC1PGWwpFXAFepJNuNUxpHS5bInM1A3t6V5ixLXHVJpljcQXexPaeHvT7Cm1t6xbTZfL6KHP25j+qR5g15nx9hX2dif1jURm50Le9zUTMItMq3OFnVoLX47e/H5XrM1zIjgAKluWOZdLLovsl/dt/kKr1q3MEajycPW5N+Wl0XA4fMHPFj6bUiXJ4mhIyTYcakYcjY1daRqxi5dEazyG5mkxWGjn+2KyOP+it7HtBLW0sPKr9lvM9gITdkeRu3W5APolqzPmTziTB44YYkmLEXBXucAlWHdwsfA+FdBinDIaa6kdgOTmGw/wCigiQ96oL/AM3GpG1faKkgKKKKAKbZhgVnieNxdXUqQe4i39/SnNFAcsY7KzhZpYX+KNip8bHj6ix9ahcycWsK3zl9zUnMJzPDKsTsFDqykqxXYNccDaw4HhULNzBJ9kIE5bFX1ByLRcPg07kD97j4WqtRdm486cNpneVYRAovT5Msil2HHu76b4rKZ8BMq4iNkKnbVurfvK3Bh5VNYTMEk0hwL3G/aPI1U7V2dXTPHJJUUrPsg6C7KNu0fjULPPqQir9ynzFJFsO7fx2qq8meSEmNnWJXjTUfilYKtvqx8Buasg7NLXYY45/Q6NEVhcTYUvNmG21bjj/yfMO0cQhmZGVbOWXWJG467aho48OFgPG+ZcoeabH4VyvQNIvY8QMit7C48iBWdHPUnVIY4R7RqPAUrE43I7OPh/amrxMh0MCpXYg7EEbEEd96+K5Xcd/v51VRtb7SJeOYW+GimC4hDuWKHtFifYivlRsHus6G5f5uUi6FeMisW+7wt6m/tWc5TjLEr3GrRzkTWxaj/sj5s16pMfVnv2MB9K1c7uZ0dElHEqLtFiLrfw3pXpri9RWFl2tUgrbWrCL5NhrkhpxZh3kk07il0+PhTOZe0ne+3lTlI+FQ2WzVsdRy6qZ55D+bv3b0+wMG5pbMcNriZe8Ee4tWTVo13LbKkc4Y2XVI7d7E/OkQaVxMJR2UixUkEdxBtSQFdNHnH1J7k5l+tgT21oEGRKEJAGwv/hqocnZAhXuq/wAMutdA/WHW8uJ+QrXm/J6PR4Yxw3R55r8t6XNlYbrCjuT426Nfm1/St0FUDmnyiOFcQykF2dFYDigCBgD3XLMfStAq+KpHBzy3ZGwooorIpCiiigCiiigCiiigGeaZXHiYXikUMrAjcA2uLXF+BHfXMecRSYPESROP0blfEWOxHgdj611RVL5cc2kWYnpFbop7W1W1K4HAOvyuN/OsWrLMc9rObcfmV+Bvfs/5qy8kcIxTdFcdtzY+lOs95ocfh2J6DpQP1oTrv/D8Q9qYYPGvheq6sh7Q4Kn51g+Eb2ny/wCzdJmwc3XKRxMcHKxYaS0RY3ZdNtUZPaANx3WPhWi1j/NVl8uKxzYxgRDGrqrHYO77WXvAF7nxFbDWULrk19W4PK3DoUblvzWw4/VLGeixBHxD4HI4dIO/94b+dYhnXJufBSGKdCjXuO1WHerDZhXVBqMz7k7BjYujnQMvEHgyHvVuINS42URnRyi0dFapnHMlOszfZ2R4jupdtDC/6rC1jbvHGisKZbcfJY+dbD2khfvRl/lN/wDyqhTP8B7q03nXhvhon/ZkI/mRv/qKzR16vp9BetHUcTOtoZXir57k9gJbgGpSJ71X8sl6oqZw0lzVRskcJdTMB+qx/Gn+G42qNVdLHxJY/wARP4W9qf4WTf8AzzouWbHD5JmDb/P8/wANe2ba1NBPtwoE9XPoa23mzL+WPJJWzAs80eHhlAYvJqPWGzhUQEseB7BvxFRvLbA5ZFFh1y+Z5ZF1CZnVl6S9iri4AFjcWHYRxsTVu50MEJcKX4GIhx4g2Uj5g+lZEK3MMt0TiavHsyP48kxlON7O0VaMDn5jIP8And9KrGGy4EAg2NOMNA2rcg93Hj41jOKbN3T6mePHta4Nf5p8aWzTFgG6shNuzqMiqfYn3rX6yLmIwAJxM5+IFYv/ADY/7fatdq6PQ5WR3JhRRRWRgFFFFAFFFFAFFFFAFFFFAfLUnNhUf4lVvvAH60rRQHlIwoAAsBwA2A8q9UUUAUUUUAUUUUB//9k="/>
          <p:cNvSpPr>
            <a:spLocks noChangeAspect="1" noChangeArrowheads="1"/>
          </p:cNvSpPr>
          <p:nvPr/>
        </p:nvSpPr>
        <p:spPr bwMode="auto">
          <a:xfrm>
            <a:off x="0" y="-949325"/>
            <a:ext cx="2324100" cy="196215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496" name="AutoShape 16" descr="data:image/jpeg;base64,/9j/4AAQSkZJRgABAQAAAQABAAD/2wCEAAkGBwgHBgkIBwgKCgkLDRYPDQwMDRsUFRAWIB0iIiAdHx8kKDQsJCYxJx8fLT0tMTU3Ojo6Iys/RD84QzQ5OjcBCgoKDQwNGg8PGjclHyU3Nzc3Nzc3Nzc3Nzc3Nzc3Nzc3Nzc3Nzc3Nzc3Nzc3Nzc3Nzc3Nzc3Nzc3Nzc3Nzc3N//AABEIALwAaAMBIgACEQEDEQH/xAAcAAACAgMBAQAAAAAAAAAAAAAGBwAFAQIEAwj/xABREAABAgQDAQgLDAcGBwAAAAABAgMABAURBhIhMQcTQVFhdLGyFBUWIjZTcXOBkcEyMzQ3QlSSk6HC0dJVY2SDhJSiJCY1UnLhIydDREVis//EABkBAQEBAQEBAAAAAAAAAAAAAAADAQQCBf/EACcRAAICAQMDAwUBAAAAAAAAAAABAhEDBCFBEjHBUWGREyIycfAU/9oADAMBAAIRAxEAPwB4EgDWKKr4jYkFltILjo+Sn2nYI88a1oUSjvTG1QTZI4yTYCFFW5kYflmJusttT9enU7+zKv8AfMSrZ2LWm/fKOthyQAym8Szr5KmRKJF9ipkHovGyq7UbaOSI8ryvywkXsc4mdVcViYaTwIYs2kDkAEeXdliX9O1D68wA8DX6l42Q+sX+WMdv6l42R+sX+WEh3YYlP/nah9eqMd2GJP07Uf5hUAPDugqPC5JH94v8sY7oKj42RH71f5YSHdhiT9O1H+YVEGMMSfp2o/zBgB4d0U/42S+tV+WJ3Qz/AI2RH71X5YSHdjiX9O1D68xkYzxMNldn/rjADvTiKeSbrXJLHEmYyn+q0WdNxK0+6lmYSWXTrZY2jkI0PohBs48xSwq6a1MLHCh7K4lXlBEEdFqKcWMu9ittyOIJVBeySwyMTiRtIR8lY5NvQA+m1haQpJBB4oxAngGvGr0xCne9dHerTxKG0RmAK7dOSXlUuXPuHZxAPoBPSBCl3VH1OY7qSFe5YKGkDiSEC3SYbu6OQJuj88HQYTW6aq2Pa0OJ5PUTAA5miXjzzRM4gD0zR1yUhMzwUZZlbmX3WRJVb1RX542S6pGqFFPk0vAFv2iqN/gkx9Sr8I5pyQmZJKTMMuNhZIGdBF9I4+yXfGL+kY1U8tRBUSq3GbwBvmiXjzzRM8Ael4Idz6YUxjeiKQSCZtKCORQKfbAzmi9wKr++lDHHOt9MANzAg7ExHVpVFwlE0bDygRmNsKa4zrXOB0RIAsN0j4VSOdjqqhOboLSpvdLrjAdlWUh5JLsy+G0gZE8e30Q5N0b4XSL/ADsdVUIfdaP/ADFrnnh1EwBFUhkvLbZq9MdIWEIO/W3zyamPKbpjcsy8s1OmrW0FEtofupVuADjPFwQLXN73iXPHAF9UOw5WTlXpadbmnXgStkIKS15Tc9AjWlpZnlLD83LyeW1t9PutDyjiHrijuYkAE7clKrLQNVkk51hKipfuO9Jvt1FxaOWroZp6mUsTcvO74jMosq97P+U6mKLvuWIQoGxBB5YA7DP/AKofSMTs/wDUj6RjiiQBeUQM1OeEtMzUvINlJUX3ySkW4IJcLyrEluh0aWlp+XnkCZaXv0uTlvmAtrC/vBTuZeHFH5031hADrwlrjWt84HRGYxg83xrW+cRIAst0b4ZRudfdVCG3WvjFrnnx1Ew+t0T4dRud/dVCF3WfjFrnnx1EwAIxIkSAJEEZjrptPfqU43KyybuOHS+wDjMak26RkpKKt9jWSlH56ZblpZBW6s2SkR2Yl3ntu63LkKS0lLSlp2KUkAE/ZBJLS7Uqp6kUNQTNJRedqTmxtPCEwMVB2RbBYpzSlJ2KmHvdK8g2JH2xWUFGJy4szy5L4/t34K0iMRmMRE6yQVbmPhzR+dN9YQKwVbmXhzR+dN9YQA6sHaYzrfOYkZwf4Z1zb8I9giQBZbop/t1G519xUIXdY+MSuefHVEPndH+G0e3zr7qoQu6t8Ydc5x90QAJxIkSAMiLjC1VRSKwzNPAlqxQuw1CTwiOGmNyjs22ioPuMSxPfrbRmIHki/qFMo7pKaTU6ahgWAcmlvB0+Xvco9EZ19MkZPEskHGXZnfhpLMvVKlR55QUieRdt4H3wG9iDyg38ogRqkm5T6g/KOKClMrKcw4YupSWbkn5d5VfpZ7HJLYG+ryk8Qya662jgqQkQsvNVByemFKupRYyJ9Nzc+qKSyxlGiGPTyx5HO9ml8rn4KqxjEEq5eXm8IP1B6Val5hmYS0w60Mu/g+6BGwkcYgaiadnS1RIK9zDw6o/Om+sIFIK9y/w6o/Om+sI0wdWD/DOtc59giRjBpvjGuH9p9giQB34/Oaq0dJ2dknqqhEbq/wAYlc5x90Q98eC9apA/aD1DCI3VvjDrnOPuiABOMxiMwBLwZ4dXVajRkss0inVRiUVlS04AHU3uSdCNOXbHDRKvR5WlmVmZOZbm1ElU5L5FLtwABQ09HFtjoRSKc64JmXqtUQtQzZ1S+ZR9KVRKbtU0UiuSzElVCbS+BZFK+Ny6h1hA5iVydaqKG6pTJKWdbTcNMICUka7Sk68PDF2qRW4jIvENacSfk7w5b7VxyLw3JpGYioOHhU6tlhPrUo9EeINLd+fJ6kr2QO1GpTNQLfZCxkaTkabQkJQ2OIAbI44vKy1IMSyGmXmFPI0SiXUXNtrlbhABOmxItFHF41WxJkgr3LvDuj85R0wKQV7l/hzSOcI6Y0wcuB1ZsXVs8cz7BEjGBdMWVri7JHQIkAWuOv8AG6R59XUMIfdVN90Ouc4+6IfGOTeu0kfrldUwht1T4w65zn2CABSMxiNtIAupSlMPYZm6mVL39l4NpSLZSDl4OPUxzqolVbZMwqnzKWxrn3sjSLukNF7A880g2WucQlJ5SURb4fYakcSmRcqM7NTiWyHQof8AC2C41NzHTHEpV+j5s9VLH1803t7JIBXpebZYbfeQ8hp0XbUoGyxyRumlz63kMJk31OrQFpQGySUnh8kE8hLmu4YXIN++yc4MnIhSrerU+qPSpM9s67Un25x2Vkqeylp1bN8ygn5IA5b7Yz6Cqyn+x24var8V82Ck1S5+VVkmZR5olJUM6LaDaY4YMq2tlzBcsuXdmXUCaISuZtn2G404IDbxPJBRdIvp8ryRbfdOjEFe5drjqkD9pR0wKQWblvh3R+cI6YmXHJgPXFdYuP8AuPYIxEwH4WVjnA6BEgC2xv8A4/SfOr6hhC7qnxhVznPsEPvGwvX6T5xfVMITdU+MKuc59ggAUjYHURrEgAidqkrKYaap0k6tcw86Hn15SkNkWsBy6DWPM4trBcQ52UErT8tLSQVf6jbX0xRE3jEe3kl6kVp8au1fO/uWNMq85S3XHZF8tqdFl96CDrfYYxTqxO055x2Vesp3RwKSFBflB2xXxIxSkuT28UJXa7lnPVufn5csTUxnazZgjIkAG1tLDQckVkSJGNt9zYxjFVFUSC3ct8O6PzhHTAlBbuWa47pHOEdMYehx4F8LKxzgcP8A6iMRnBGmLKvra76eoIkAW2NPCCj+dX1DCN3R6dNzePK45LsKcSJrKSOPKIeONPCGj+eWP6DADVEg4vxBcXHbE38mREOwewqe0lR+aLjrlsJV+aYdfl6TMuNNe7WlNwPx9EfRTLkn2scmm2ZXemlhoJCAT0QP1afmRMlyVSgNqSlGVKwnLY38o14r39AMc61EW0vUnizY5SqToR3c/VeCScI5LRszhqtPuJaZpz61qNglIBJh74bO+u9jpQ0ZhdySRfS1+WLau0udbpEwptcr72VKLKylWXjBy6R3PFUbvdnqM05VwfO83hSuyjxZmaY827/lNtRya6x4HDtW+YO/Z+MO2UmnXFh6eGdJcJyqOa9/JwX4Pxi7fmUssKcW03cjvE71qo3A009Hl5YY8EpR6nsMk4xn0x3PnU0CqjbJOesfjENCqY2ybg9X4w8alMGYaAcl95dSrhRl04jF5hxUp2E032O245kUpX/DClKIubfZENTJaf8AIphi8t9PB84dpKj80X9kEu5vITMpjmiqmGVNhUykAnhMPidVJCXG/SLSUuZklK2wNBbXZywtKXbuyw7b59ppwWiWLNHI2lwesmKUEmwuwR4WVfz6eoIkYwR4V1cfr09QRIsTLXG5CcRUUcbyuoYB6i0F4pxEq17VE/8AzRBtjk2xJQ/PL6phbYirLFNxhiBp555BVPqUAhF9MiBGNWqMatUFEhOIlC5kdYW04Mrjbh71YGwEcBHHG0++xPTCFSzLDICQA2ybjThMCjOMaSlsB5c4XB/1EDU8ljGy8aU4KG9TE4E21Cm7m/oEcEND0NffsjjjpGq+7YO6GzLy5Mwubbl5pBskO6BSSOA+uLSaqSH2VNOz8lvaxrkUnZ6/ZCzaxzIpWkqmZspBFwGo6XMf0raw/PoN798i9hH1lmaq1dFZYW7qTQVuS6FLLjilb2VZs1tbX26R0tLlpdCW0zkuoBWZIU6D31xrt14eT06wEDH0idk1OelqPRGP6TkCXXp8qvqUptpHqOolFNUeMmnc2mpUFNXRLzLiVsPIdXa3eKzADjPLGaS/JyuXf5pLCglSFd9lUnNcX1tfbAUvHMkrZNTfpa1jDWNqeHAXXptaQD3uQp+2OLW43qqt1R16RvTJpb2H0/O051ltKJ1o5Mxy5gAL20AuSdkBsi2UYvw2eOf9kVszjCmrSAw/OJ4VZ0XjbD1YYqWM8PIZecXlnQSFIKbaHj8kR02l+g3K7stlzPIkvQN8EK/vZWLbQ+nqiJGuBO+xbWT+0DoESOsiWuO/CWhefUP6YS+6J4dVs8Bmbj6KYce6y04xLytTZuFSbwXpxHTpt64UG6Q3bGU9Mp1anQ3NNHjQtAt9oPqgAZiRIkDSR4zTxaQAnQnh4o9o6JKlt1VzeVTIYdA7y6bhXJAHOaNPePY38Iz7xv43y1s2zjtraPKWd31HfDUfbBf2jUZ0zo0mSjJffLovky3tlvs4LwOzlMapTu8ImA+9a7lhYJ4h5YGHPEiRIGkgg3PfDqg88T0GB+Cbc2ZLuNKa8dG5RSpl1XAlCEknpHrgBnYCN8V1jh/tA6BGYzuUtrmHZqeIID76li/Fs9kSBgw67TGqrT3ZV9OZDiSkjjEJev4ZcZZRSa20+tiXuJKqS6c7jKSfe3EbVI4rbLw+o4p6Sl5hBS82FA8cAfNq8CTZ+B1SmPo41rW0folMaHAdW4ZulH+KP5Yd85h6mrWolgXB4I5Bh6m+JjAJnuFqw2zVL/m/9o1OCqok3E3SwQb/AAv/AGh09z1O8UfXE7nqd4s+uAsT/aDEe97321lMlrW7NHTaOY4JqxPwimEnW5nUw6u56nn5CvXE7nacB72r6UAJYYGrB2O0s/x7cTuFrPjaYP49uHSjD1PVe7avpRjtBIZrBCgP9UBYmmsCVIqBfm6Y0jhUmYLp9AQk3goo+G3GZNymUhLhVN2TO1J1ISpxu4O9to1yp4yTc2hjsUCnpVfeifKYIafTpWWRdpoA+SAOTC1GbpMg20hIGUW0iReDTZEjQf/Z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532" name="AutoShape 4" descr="data:image/jpeg;base64,/9j/4AAQSkZJRgABAQAAAQABAAD/2wCEAAkGBhQSEBUUExQVFRUUGBgYGBgYGBUaHhgYGhcYHxkfGhgZHCcfHR0jHB8eHy8gIycpLCwsGh4xNTAqNSYrLSkBCQoKDgwOGg8PGi8kHyQwLywsKSwwLCkpKiwsLCwsLCwsLCwpLCwsLCwsLCwsLCwsLCwsLCwsKSwsLCwsLCwsLP/AABEIAMIBAwMBIgACEQEDEQH/xAAcAAABBQEBAQAAAAAAAAAAAAAGAAMEBQcCAQj/xABNEAACAQIEBAMFAwYLBgUFAQABAhEAAwQSITEFBiJBE1FhBzJxgZEUQqEjUrHB0dIVFyQzVGJjkpOi8FNyc7LT4UOCg7PxJTVEZMI0/8QAFwEAAwEAAAAAAAAAAAAAAAAAAAECA//EAC4RAAICAQIEBQMEAwEAAAAAAAABAhEhEjEDQVFhcZGh4fATsdEiMoHBQkNSI//aAAwDAQACEQMRAD8A1lRXaivFFOKKBnqinBXiiuwKBHoroV4BXYFACFe0gK6AoAqL3M9hMR4DNFyUXUaEuCRH01+Iq3rLeZh/9aH/ABLH/tmtUikmU1R5Fe0ia9pkipUqVACpV4DXtACpUq8mgD2lSpUAcmvK8vXQok7V2KAODXhrsivIoAbIrginYpq3cDEgdjBoA5NcsKcK1yRQAyRXDCnLrARPevGWgCOwppxUhhTTigYxFKuopUAThXaiuVFc4t8qEzHaaAFisWqIxkSBoJG9e8Jus9pS8ZtQY20Jj8I1oTt45WJGe2s6brMfE61M4Zj8sFWDLtPfTyPeoUh0FoFJnA1JAHqa5w13OoYd5/AxQrzPzTaw7ddxFMkQdTAMaD1qm6ElZf4fG5r5APTB+ZlY1jymrKKAMDzHac5lvhi0yemBHYgiB9KK+C8Q8QRIIiQQZHb9tJMGgE5oT/6uD/aYf/katMxGIW2hd2CqokkmABWac1f/AHX/ANXC/wDK1EPtOss+CCKYzOJ1iQFYx9Y+lK6sp5opObvanhiot4a+pbOM5hgMmsgHKdZjyox4FzZh8WPyNwMY1XUH133rDMHwmVAyQJYk50mY06SdJgVecncFuWb/AIk6ZtI30mJjSlqrI9Jt9NvfA8yfQV1baQD5gUCcx82rYbqDMNZGwnMY+NW3RCQW4G+Mz77699fp/qKng1leF9oKOyjwis95G3ptrWi8FxguWwQSQQCJ33NJMGTbl3KKrl4koume48xoPjt/81W80cY8PSCerbYRA70Hvz+Gfw1tQ22aZ/CNdKTlkaRqlu4CJFek1Q8rcTF1JAIEkbzr6Vc4y7lQny/HXSqskr+M4zoIG4gwIJPyOg+dSMHj1IAkTHwP0P6qBn40+YwEGpMtMgfGaFr3tCu2sWoVAVzIDmDDWe3l+yk7RVG4V5FR+G4nxLSOPvCak1RJDxeOCeXz/wBa1Q2eJm27EfeO5G/yERr8arObuKEXSqESp3kHzkEUFcwcbxHhjIxGhJMLqPMfU1LKSNhwOOF0aRPpTt1wok1mfsp5qe/ea1cIJCtB2Okb0a834/wbAbTV41Mbq3f5UJ4E1kjcV4wGgKASp2Gp9ZMR8q9t8x6gHX0ykH9lAtzjNyWyvlBk6AGNu9BWM5xxIvh1cwDGsaiZG/rRnceD6FkESNjTTiovL+O8XC2nj3l7fGpj1SyhDBFe11XlAE1aqOccX4eEZoBE6g7RBP6qt1FD/P6zgmG8mP8AK1KWwGXcG4Abr5nMsrA6yB56+kV1d4dibN8XbdwMHzNoWA0GsztPp61c8u8ZVrp/JFZIJJMzCxHoNJ+dV+K46si2EcdpAkEy06bwZAp42Btmv8r4rxMLbf8AOBP1NYz7Wz4l+yRAlsRPrluQPwrYeTbBTBWlO6iD8Rp+qsm9pWEZmtFFzFXvnT1vv5VL3Q+YN4C6ysCMolYgen6xt8q2f2egeED/ALw/RWV4HhBChnBDQIHw3n51qXs6UiyAd5b9C1Qim5p/+5j/AI+E+mVqJef1nDx6XD9ENUnM9kfbS3f7Rgx/lar/AJ8WcHdjfw7kfMCo6jMZWwCDJ1JJ/wApoq5JwhcvJ0B0HxBjWhnC4JirmDrPY/mmjL2e2MrXFJJJIb4Sdvp+mqrArNQse6vwH6Kxz2kpma0NYMz/AIlytktDpHwFZXzdhg+WdhPy/KNH6aT3QIC7ljIVyltG+95TW18mn+TWv+Gv4E1l+K4aCyydF128tfnWk8kMPCVfJPX84+fypvcCNzGdW01F0EfRP9RWVc13JxIdZWWAMehjf5fhWkc2yWuDsLh/5FoRPA7YKXYPUYEjT5z5fCkmFBxyBfm3Hkz/ALauOdSRgL5BIIUGR6MKpOQiNYJIJJB8xlgfoNEvMOEN3CXkG7W2A+MaUwMsU9JE6kAkHWDAmZ+NBPMd0jEL1AxEmAJI229KNbC5StpoLRlbXuABJEfAUN8d5dZ7s9UhhprqYP6Iik2ikmbdyXfz4Gyf6oq7qo5VwvhYZEGygD/Kv66t6a2JZkXNdmMdiCTHUkD4qfwqg46jDDLDHvIHbU/hRzzrgFXEG5EZhBJGn3YobxHDQ9sSpAPofL012pMpblH7ImK8VA7Mr/8ALWn+0+1mwHwu2j/mj9dDPIvClTEWmVYh99ZIZGHftpWgcz4YPhXBE+6Y+DChCe5kWQageRE+ei/pFBHGcA6H4HTfzrQrGFJuKijXbXSPiaax/Dyt4qVBgkdiJU699tapyVCSYd+z9yeH2ZEED/v+ur9hUPl3D5bOWBAOkbRlXapz0lsA1FKvaVMCWKpecgPspzAkZlmPmKt7t0IrMdlBJ76ASdKG+N8eF601pLLOtxCJZ1QgnbQg7GDSYABwh7YukSSGkA6LB7QW0/8AmvMLkziSYny8t6Ys8kYw6k21kfnzv8RvUu17PsYXBF5FAiYJn17bmkkU2a9y7cDYZCDIOYg/+Y1l/MTW2v3FynNbuXc2qiYd2ESddBsKPeE4p7OHS0EUsqnUtAzEknQCYk/ShDjPIeJxV9r2exbL6sqh2BPn1dz3oaslOnZTX8TbKIT06ZiQVOhMAZQSfloRqYijrkS/bJKo+YrmntpoBp5UMn2R3WBnEoJEE5TtRLyhyPcwOYi8twkQCysAvyB1+tOht2Ncyj+UOfK9hD+DVbc8YhVsqHWVclSZgAxIM/KuOJcqXL103DeCglCUCSCbfumSZqTx7l98Xa8O5dCroTltjUjvLEkfLzNLIjN7N+0oZSyxE/fI3gwQN4G50qVy9xC1bvKRqJGUBpOp31g1fj2T29AcRdK9xC/6FS8H7MLFu4r+JcYrtmykfop0AYW/dHwFZVx7ioL+GygMjOp7xDGPn/2rUPBb/aH6L+yh/G+z7C3rjXLniMzmSc/f4RQ1YJme43i6kAASANyF2n0OvofgIo59n/EheRoWMoAnz8/pTo9m+BjVCY/rn9VT+GcOwuFQpauLbWZI8Rd/ixmlSsd2DPOnEfCvXEYDqysnrKgEntErH7aE8TxkZAF3BMksIBPcCdDFabxHD4G8VN+5acj3c11fPtqO9Rm4NwtRr9nA9bi/vUUgso/Z1xw3LxtQsBSdI0Ovlp50f41iLTkCSFYgeZgwKoOHPwy058C5hkcjXJdWY9YbanW5uwH9LtH4Xp/Q1NYEZXjuMM9wuW3kkIAsnTvvofOot/i5zlzm1JaCx9NJM6xoPWtNHGODk6NhST5AH9Ary/xrg6e99nH/AKR/cqaKssOQcQ74JWckkk6nuNI+m3yojoSu84cMtBQbiKCJUC3c29AE2ptPaBwwmFfN8LF86/4dNNImmVntL4i1q4gkBXAI3BJBhtfhHY0B3eLHJkYNMyD1mNG+XcGfQVpp504e1xkhiye8Dh7oy+rFkAA+NNpzhgDED3pynwSAxG4BIg1LlEpWBPJOPZuIWFUnKDJEtEBIJMn4n09NK1nirBrFxVZQxQ5dR70afjQnZ56wNwstu3cZlBOUWNWggEKCeognYa1C4h7R8BauG2UdmGhCW0YBvLMGiR3gmKFJJ0JrmBt7GuxnKzQdZJA+mn6aiYrEvJPhATmgQ7QGGhBkkEdvLzo2/jJwxbILF/NIEeEm52+/Xt/2g2EmbN7pgNCW9Cex/KUWVdFpyFxQfZT4jBerTO0GIHZjMD/W1FIcESCCDsR3oAsc72rhhMPfLGQB4azI3EBjqBr8KMOX7zPh1ZlZCS8KwykDOYBHwpxlyJceZNNKvYpVYh+5bzKVP3gR9RFZ3x5sTh8QUC2mVupPzmWT7xbpB0J8oFaOKF+duH52sEHKWY2p7DOCBPpLa+k1lxNvIqG4GX+Z8WhcjwyEAMC0MwYzCnqI8tRIM/KmeKcw8TW7FuAChuAnDrok9yT6DTzqD9jxPjtgWZPExNxRcJllBzBjB9Bp32qVwXFYi7eKKGvv4eS2oLDKMymbjFo8MRswjq84kjYNUU9z2kcQBg3wsbxZsDbfdDRDheNcRfP/ACt1GuSbdhe4ALfk9j2g66bUEcWw38quWzH84ynJqJn7pG/pRDgbpcNazAutnRey+GUMmNtBH+jU8WTjG0OEbCTC8wYo3L1m5iXYJAz2yBdB6TKgIUIIOx/CCaiPj+IX1uYg4t8NZITJbVwW6hKqDBLPGrHaTppTXCeCtexTWMHcIVAc13Mxkj32kzIZulZnSPWjfk3gIVmF4S9koFVpJRgD1bQZEQe0doppZCuplnGeKcRw5u27mLxIuIbG955AuqWg5YE7dtKK8VwnF2Wy3cbis0aKLzOGJGnUwBH7AaqvabZ/l+JP5z4P/kIrQuZsOt2/hEzFTcIUldGy5XOh7TB17Vc1hUSndgHdu3hbvubt5xY6SVuXM2cQH6pCxm0EDcHU7VKTguLYWla54d2+QCHZjkUwZmTmYrsNuoyAQKl80ctHCNbVXbwXZEG+pN0nKwnrOpMnzo9xXLNt7tq4xM2kK6SJ6SoO8aAncHttSURuWDKMWLqO6C/eJQsoIdlOhI2WNfSpGJshEd0Ny6FRgniuz5rjQATmkEA7QBMyNAJax4zX70HOC9yGBHUCTBEaa76Vf2OUL+NC3stuwC0rL+IckACMo0gDYnckaUPhq7SJUm92VljC5vs6kBQitmdRlN4lLRkOo+6WOs7j5VFxXBlvXB0LcNpSXe4Om4VAMAjfQyxPkO5rQ+G8gWbJLAk3CmUORqDIJMTG4AgRpprJNRrvAbSOtm0seM2VtSZUAG8xkmJUZNNJday4sHhrcuMgSu4cWmK2QMOCT1WlVICe+xuNLBTAAykaNPVE0wz3LmHutdvsMxzWzed2CqHK9KuSCWAmD5jUUSc0YSLzBYDO6oARoRcIAMR/WI+KDyrzkrhSYmxeF0kkNoDByMVBDAH7wI7+XrT4cax6hLqCvFODAOilpBElVyqtxlbUsgBZwFEwSV1nTqrxsKS1oDu4G4ECDqJBGg9KvMTwG/gLpP5Nluq6F9BKkbFdwdZESJNP8Bw6/arKmCCWUjtDWnBFbRjSaIbygdxwt2xdI1bKLJVdMz3WJ08iBHwCnc7d2MRbm0qFMqIUcOrOR2gEMCAR3M+caUVcb5UBvJZsZLOHXquGQMrNmk9R6jl0A2EnzNXPEOTcJcsgjoFtIV0PugayfzvMzvJ761DheCk6ATg4uPeuNYw4bOwQ3CbcjKohFD5coAjT13q3HBGzEYjDuLrkC3ma29tpI0K6j8Q3rGtSMJxHFWrRsfZmuKCAly4PBBZm0hSZjWQfjMbV3ibePvLmvXLCpYdQwQMWnQGSdhDbg1hLh6bfl8z5l6rwUHHcJ4Ei5p4TdKSDLQBbAmJAJJE9v93Sla7bU2VVS3g92zZQ5OoVmAzzBOYCNflRxiOWvGsPce9cuXEkXQQoaFaRBy7qswTmkHYbVa4DlDAJYa4ELK6HM7M5YrudJABkdgNq0hDdCbABMILoueBbfMRdLAAhg0CGsgn3te35voaz7whmX83p3HbTtW88t8uHDYhjcKsLikWWE+6DrPYMViYBnLodxWOXcH4RLsJVGCgaamO/kIFbJYMwgxFy3nt9PT4hutH3MoIQAeYB0U+pO2rC3FZLji29wPOdIQkCQVMaSPPUwdNNJe4Zwa9j3DaJaME6gBFJPU8wWOh6R6TvRXc5CtWcPcvJeZiqlrTQoAXeD5lp1OgOxFYyjJ/tNFS3JPAeGflrYQOLMC+jkA5jlVShYayNBrBhTvJowah3k3ioazbtFPDbIGVdwUbqBU+Wpj6bg0RGtYO1ZEsOjilXlKrESRQb7Q+MhFtoQyw6vnIGUkEEAGe2syOw86MloV5n5ntWMXYt3V0GVs0EgZ300AO3hn+9UyVocdwB5t4omIxbXVJQMBlkQckAHbue5HYjep2D5msWMFibNpXtXrnSXXMQMo7liTr1evVud6ueUeI2LUXrjBbniYjN5lAgA076pA9Zqp4zhftNqbcMRfvgiQDBtJE+Wx+lTVJsfYCcPYtoC4uHMXKjTUCJMQZzESJH53nWgcocQsWsGbaYV2e6oLXFW4c5Hc6EgAiQo0+prOLXDjk8YRlS4F3E6iRp5aVsnJvEgnD3KdRSwbgBGWYtj1OmYEb7R51WGmIquFczfY7Gazg3GZvyjwwVyGMQ5UiIkQI11FO2/aKPtBveEoDIFYG6o21kaH4a15h+NG9YtWxZJ8DEW3fQFRbUbmCfPWiqxxi1/CJw6oQfDiQoCmAH/Q0UqvmPYzPjWNTEu1x2GUvbYywAkGQAwWO4HrrVsnNTnELe8NC9oOo6hBPuglS6kELK6aanSaGLvFTeR8wNxybLPm0zObrDZdoygaemnatb5K4g1+w63UANq4U11kEBhoRpoY77UU7oXKwdx/PN58jeEqFW0Ae2Z0kmS0CCO/n3qLxLnK5kC3SevUhTqdx71sERoNJ3I9a09LKjZQPgBQ9w65/LmdgyC8pRJgZijE+e+WT8KHG8WClT2M6xOJQXGy21InTVxI+RH0irDBc7PhkKJkAGuWT38s4/WKY40P5Zd0j8o4079R1+Joy9n383dH9YfoNL6fcpTXQqeE+0O4+QZPEe6WABZFy5Y1kaR1fHSoOI43eTFZUdbTQQSeuJJZgoU5j1aaAe6NdKusfiAMcU8K3DZ1VgiAqQmYmdTJAI7bjyoNv4vKM1t3TRCCDGu3pOm3zrJTtuPQvRlUWl3iV67dQObdx86qrEug9x292SwIIgeZM0wvMGKsjJZtqJGZx4i++WYHUROgFdvjWe9YuXC+Y3bTHVY6rRIgbgaianfwUDeuXLk5cl42lVsmZkJbKxUZtYJ6SJitHBXghOS3RBw2Ixl0gXGRPzQCH28oAI+vbYV7xGxetiS+YkqJIYxLr2kn6eVSOG/wD+hWAyh1YZeowVYieok6iDV3xyyk2muKjKtxSc2oge9p3MTp5xoaqMI03QpOV0BjNdYQbpj0tlQPixuKT86ePGryobQvhbSBc4hTJkzH5SQNBtOxotwC+Hj1PhKlq9mRdF7E5dAIXURp50PcbsXDcNwQgvXGcaZoa3nKlhsYH1rNRpOi27qyrwt2+LjfzkRcCgW2gDqAM66Dz0H1r1+L3jmzXsQc3vDLAbQDVApBMAaxOgoi4RiLuRs9xbmXNZ006XkjuRoTt5DtU/hHNd18Li2a2oa1BADb+IzTJnSDNUlaJvIJ2uIYhllPthZ84Pho8t7up00GsCBH0pfysbDFLbUoGz5RaVsqTnGXSDvtBNWHLXHbt3iVosxXPmQ29CAosqBBnzXN8SaXKb/kb4JLqpw7sN4jMpPUB5A/KjcpqgfOLvFUF03go2YG+YE/cJtld+4OvnUXG4myLWrXSoYHUkksQfMDTQ1qvLOOFzCXwhhUe4qyNACoJ+OpPesi5sQt47GZW4J1B1Bug6j1NOkSnZIsHxFVltXD06dVycoZhJCrEbHMSB61MxVzEGy2QXjbtsSSSfCGoBgjQtqAB2mnOQ2VpQFyXwl9WVmJVhkEaQIE+pIqbwTH2/sV8Fcttr+HzgaaMuu5MyUA1NQre/f5uVhEjgmCxQtYG419JMBFZgMq6yp6J6oyz1antWkNWP8bxC+Bhriai295VIJ0yXbdxdjHc1rueQD561rHoRLqc17XJpVRBLFZv7T8Hd+0W3VMyOttAQJOZXcnQajRhr61pNCfO3HLmHeyyWs2vSd5YsnTlGvYfHNptUy2yVF0wEt4Uu1sC0XabsECdRcvmAMuu479/WoX8LujXgtsE5izLlEKqIVLERA1eNtzVvgObLuFgC246rjD8mTGfKHBGuoK6fH1qHdktidEAug+J1KzkWz4kBSZWWBYnQdIFZui7BVMW3gtbCrlZ1OwzaBtm3A0HetF5As3b1u4MgVEwl22r9Qlrhkb6aAA6fnDzFB+Cw6C2x8Jn61H3/AM14jLrvP+ooj4TzLiLWRLYZVuQGBRiRrkgZtQAoA18qepWTTLPlzC4m2rmWXxbiWgTrnzroQTrA0+tE+G4XdHFmcgG2EkN0z/Nqg9dWU6elAr82X1hOnLbcMk5JDIYXWddAP106efsTmLZ0DEAT0nQEkbHzP40a10HpbyUXM/DHwt7E2j4cIbGU21KZg97MJBJ6gG3rUfZzw25as3TcAi5czIZklcoAJ8j6VnmP4k99s7pbuM4XNIBnI2g1B9O2/wAKnXeN30ZwC5tA3AsOoUjqCgdE7xBDU/qCUWlRsdBSJcXiaI138jaFy6M5GgIyhQTH5/0Wge7zC4tln8QlSgym8ZYnMDGVVyz5CfnTN7iROUHDu0BhHi3IBLAzmBknTbbXSk5lKDexccYwzNirrKCwLsQV6tCTGooq5Dbw0uB+iSsZtJ97zrPsRmLe4Bou+Yx0qfI/Dems7Bp8C23qWZT8B3A9RVOTSslRTdB1xTh7LxEXVYPbIdycw6JtlAsTJJPltVRgOUftWdbd4WygWZTMIYtEQw16TVPheMlFEoAysxCS7gqVA1Px/R9eb2JuPc/JmDlWTAOpExqwncd/Ssbzqo0zsXHHLQtYjwgFPhPh1z5RmbpRQWPzqZguG3MRjvDFwi0oxJIKgxICAb/2ub/yx3mqBRfUNmEs2XK2VdDnXtnOkTrpFc4vit22Vys2c5gcqzoSNZnQabzuBVKWbJ08i5wSrYv27YbObYfNpGUm5oN94Gb5irbjtw3AiowUuyjOcsKpmSQd9O0j46UI3cU4vTIylVglQXLQufzAE6d9hSPEnytLDRHIlVUSFJEny2E+U1aeCZbhfxPD+HjrS5yR49sqpJ0DHM25jz+VQeYeHlMYqkt4AJJiekXCqt5zGdo07j0oX+33mRnZwz5gUcHNEK2ufSO40864xPGiwRFdrjqCHKI7ayjax67+o+FTqRVPAXcL5bNlmZmDqzXisDbw0IWT3JPVI02qRw/li4q4xDcT8uFVPe0JLOk6eTAfI0L2rWLIW41u7bskqoJAAg5VJjOYBM9topvA4q6UuNcuNmyjKhAQkmYIbOy9huBE/OqvsJJ8gm5a5bQYnDOLytcRXuXMpLSTIUEk9JysO33T8auuA8u27VzGC2YzwmTsoykg7kmcxGvlWZ4bieIgKrRdNwKMr24MqR723vECpGHvYq86Jb8VnZZZQ9skwzHdmAPTHepUuxcoS5mjcFxtqzgFD5NAxZJUk5rjTKz3Bk+k1m2N4cD4qhSyMdPjB9fP9AroK4vt4iusQG0EK8Ho0Pbc/pNUzXWy3A3aJhj5g7ka0pvUtIQuLsKeQMPaw94XLzeEbdsqNZBLZQZgHy02qbj1wn2bFi1lDPeVgJaXRGWCAewltaEOHYO7iEyWltkWVe62djoq5ZiFkneNt96jcQuAlWBGcrAX3lA1J9Z76+W9NOlQquQU3Wwr4C3YZ810XWYgQCodmB1gg9OU/TyitItoAigGQAAD5gDSsVx/D/CvQA03LauYZBHiJJHynStJ5E4w1/CdYg2m8PeZVVXLJkyY3NapUZN8ghpV5SpiJs1kvM/NmJa/dU+FGHvMLfSPu3NJkmT0qa1iaxHma3aXH4zM7D8qSQEnUmdyfWi0t188g06udev9obxOOa6iFys3LmdzqJzxmErsCUO0Rm+FWnBOE27mHxl/PdV7JIRAwKZWGWDnBYwdT1dxVBexSlECqenIZI3zXmC7aTAoy5StO2GxwYwtpCqiPvFmeST3EARWfPzNHiJn7cRZ7ZDO7LmTudOm7Gk9/Kp9qx4duzdQ6FAADGhZyHiPVCR3iJqkwlyLV3b/AMM6gHuw7/729Xi3GGEsTb2gjMNCCbnUBpp66661PEWMFcGtWQt5Hs2L63LVzD2GNu7ZOc20LMHvZWDEiT8SZ6qocbwm0MwhR+UYQLR2k6SdPwq69n+KzYi/oq6WDCqFGmJt/tqs4pxEZri+Egi4+ozTo7DuTWnJA61vdeDoXNvCv4PxWTDSVCgdeXQmCfdUDQFdY7+lQL929dukXIjK8RvOQmTGm/lV57VcTk4gkgOhtB8rTGYlVnpIOwFM8vEX8aiLatpK3PdDd7Lge8x7kVi+FFu6V9eZrHif+e788eRd82cMw2Gw9s23vqWVXzG7ebp0mJfQme0aGueB8DtOrNea8x8ZEEYh9mGvu3T+majc6Ym5/BuHZQcosvaciYDKQqgwYkwd6vuUrL3LVxrhf+eslWM69WVoJHae2xqqbla2+5i3UaBLmK4LOKu2kLqttso63OyiJJOpipXLuBt3zeN4uclrMv5W6sNnj7rCSZqJz8WXiF8ZtCRpI2ygx6azofj3qx5CtPN8rMCyTI81dWiYgEgH8a2awZReSx5j4Rawt9BZnI6CQ1x7n3jqA7k7eWlVXMiBU6OmUBkafH0q/wCd7Trcw56sothSRJXMD57Tr8YNUvMRm0NBqh1+vesWqbLvYZ4jy54WL8JbmcAoZbQkMAdVQgHfygxXB5ZHiNduWnKgrFy34ZVWCKRmBUsBqJOg1MEnSrfEcTdsYiA9L27JI072VJq6xOM8Ph+MbyIX62rQP6aTS10y9Tq0C/GbK+Lbhlkhh7wPdd4UbVVXbUErLSM0MgkHKCDEwD8DXc3i4uG2wRFkt0lVZtVB9dJ2imVJdsoJ6iyypCnqDbbAVXD4agtMdiJybdsl8U4QEt3Ict0o0+GRq9tXEhbgX73YVe4nh1sYOxbtrlCXLg8yxZQxJKlZMHUmqX2kcJa3iGIU5GW0EO5OVFUbDeRRLxnl97mCUoJy3XuOGIEKEy6aDYAab1muDWrLz6eGDV8S9LwS7axwZQBswH0v/E/prOcLghcUQ11StoaWx4giNzqMp9K0W1iUwnDRYxDItw5hkDBozXCVmNtwazPFYs3AM5JKWyBCkwqCT7o339auSbjpT6dL9UyI72yRZS4MKItKVXMuciDox1OvvVectE/bsMc6EO0lQwJnK3YAZaFeFYd7iBLdp2ZnygACTIdpyzIAVTuBtRfy9y1ftcStDwyVssS7SsBSHCHf7wEwJidaas0clXL54jvHbot3LzMJzYpt84gZBqMpBMRtQPi76FcQQpJkQRmAG2sNJPbv3rQubOH+M2IVXRTbuW3hmAkEXA8TuQIMd/nWY4zhl0I+ZNYBASXGpT7wETBOnx8jWeiKlr5+PfoJSemgm9nzqPHaWLHCYiRsOnLsfPSqTHY4XDbENp5uW+6RoI8z51b+zTDs91rblkV7OIt9QIgstqIB76k/Wq29wG6uJWzAa5ooVWBkzJg+7AUTM05wi6l0eAhNq1ZT3T+VOkaep7b61pnsgP8AJbw/tv8A+FoEXlu+4a+qTazFc+ZfeHaJnfTatC9l/Cb2HsXhettbzuGUNGoy76GrW4uI8BpSpCva1MB8Gsq9ofLPh4i5iBcEXuoq2kNoNDtl0mSdPxrUlNAHtF5gbxDhvAzqFW5m6t2zCIA0jepksFQTbwBeCujDtZutBJZGykrBW27nTz3G1FOH5vtzigluBipJEnRiCJECIgknzNCvG+Ii/fZkDIjAsiDQIQqkqMugkBhp6UecH5Twn8GjEeFmu+C1wOz3GOYBiCAWjt5UldYG8bme4LhVnIQ1y51Zc0W40DAiNzuBuKs+F4lLLW56rQS4mS4CZDSJLAQIJzQNp+dB6XiFuCfuL/7luiLhmHttw208IpF64pLkQcwBOoWRsPx1pKLe7G5RWyfn7F3g+MLg7l5VVCzMsNLaKMjBQoOWJAM1GxXGLbXs/wBmUqSWYAXSHJ3MZunU9jHpXPDrw+15Zs3BcVs4ylyMqlgZYaHpj4TVjzXcROKGyuGseGLtlRCW16XW2W0C67neialHZ387tF8NKe6afj+Eyr5y4l9uZbhcWXylAXAQAAqZ6m7bb65hXvD+IJhcarqTnXLABEdVsCcsywMzrET3ivfahgUwXErYw1lArYcEpupJuuCYM9gPpXXKXMN7+EFzKtpGRw5EdQ8JoBgbSB9BUNz1JV/JUYJwcs+HuWmH5wgNl9zMt0IQpA6okAvt1H5wZ0qZh/aGRby5Hyl5GVAerOHmQ+0/piry0ll8TdW5lZbty2RIGgCPrJ2ksB9a4vYXCuhV8PbBzk62wp6robyDaWyRPpVK63M3pvb55AJzLjFuYl7lwOrXAjEFVESoGxf089PWpXLPG3tZ1seKTcgZVQMW307ioPPA8HFuloMltRCDO5lRI7mRqCI9J71G5dU3r6Kz3Y6ycjQTCkwJBA2/Gqepr39hRUb39PcM7/HMQ+GW3es38pa0qA2spIJGXKxEGNNTOhqruYK7fxVvDBr5DMQ+RLZyJ4zKSzBd1Gk7HLPcVYcV4EmHw9i4XukvmZg1xSAbakwCVUwfmdo2qnbjZ08HPbZ8q51Y6Av3iJ1M61NO8labVx+eocczYd7T4e3YFhgiqpLx4i5RCkx1MCPKNqEeM8SxGV7GRWFy7GVWkswKKBBEqC2gnf4VM4xwm5Yx9q2+JuXS2WXMAgEPAG/dd6YxPAbi4hLiXlz3cRlQsrEhlvuisxzQ0Fc2gA9DUtpz2zX3Eo0tyTiMPi7GHdHw6i3+TLsbikhwTAGX3t9dO/ah1cYPEY5A385AnQ6N6d/j3oo4oMUReS7iA62yniKbZXOTcCgo3lMUM3LBOJe3bWGBeBoxGhMnWNBrpV32E0uoa4zGcUa6jHDW0cEZFF1SDJYdW8RPn/3hcR4vxG3ZvC7bsqstnAeSJM9I31LdhppUy9ymWvravYy85YA5wYMdUCGzAA+cnaqfifK1i0L/AF3WNtlC5n1hjDHYA7CDoBSblRSjG/b3OMJwrE2iHZMGWLTme8rssgzA2Gm0DeN6YGLu5WJGCCNaBABAfTNkERIYn3hvG9FHFOR8FZw3jLackZG1vXDAkE/ejas4u4LDvdIRSBmfqkEAAHuRMRRTRUYxnbyXdnjF6yPERsP4niaMs5VB0YtKAwRMZZ0Owmm8ZzTi3RnW6mZiBcZQwDLDZMsANAGm2s96rMaECEBRp/W028qj4S+oswVnRZ107/ditHFf9L1/BjH6q/1v0/J2jXWuoetgCklbV5hJAJMgZe86/Paqk3Si3A/S2Ub23BALp+dr5H6VrHIfEgvDbv8AZiY9GQAfLMCPlQPz7+Vv3LmcZDhrRXUNIAWQCDp1KfrNZqCS3+eRprd7ff8AJS8Nu3byC1hw9xy5hVA2Cb9TennVgMO9u6q4m5fwz5YYhBMENqMpEzoImI11kinfZZbUYq04Yz4rJGXzs3Nc0/h6Vde0G+zYoBk0FwBen3pRREnQ7fKhRSyw1N4VFPwlLBtEtibvjIzstk/zZMwIJ0kgan4Vp3Kt8Ng7WW54mVcpaI6h7wiOx0rFeK2FF6FWAGGWGB7D743rRvZKwGEuqPu3m7zuq01+75+Rzj+m+fzt/YdZqVNzXtaGA+GrJPaew+3vmZh+QtaATPU/9YVrCmgL2n8GtMFvQwutCEwxUqNQDGgOp7SRPlUy2L4ctMrM/wATi8iWLY3zq3aI0bU/7s/631vlvFBuEMB/4du8h+QYj/KRWVW8cFNhybY8KVEqGLQBEhunY9/Iaa0RYTnPW6ltkAxBJdTlgZhBygTBjsCZ0pJ0qHJXZnyWSFedIRf/AHLdE2BeODobgaPtBAy5QYymO2uv6PSoY8JgxyKTCyfFfXUeS+YFeuxOGFpcqKxZ1QNmhwSASSNiN5PYetLVjYI4aaZYcFxFs4zpDDou6swOvgvAgCN6Iebr7nir5dU8Sw0hVP3bYPXE6RG+lCbWRh7s5wTtJYKqgqATO7SSRp2iur/FzmhbltV8/Eff4K2lQ5NYSNW9T1Nl/wC2iDxCwwII8ADQ/wBq/lVJw7FI2KH5MLCsxYNckZUJ3kxO228VDxTteQ5ris4ACwJ2MwWZSY+dO2uHFMWgYo4hSRlOgCrnZTESGJg7CRTy8kqSS0hVw3BF7W6LcBtwrtpq7l+oGMwABkzOlXXFOFp4qm1csquZywcoSAbropVWBnpIPbQA95oPscQQKS9m0QqAlij9QDSYLK0CZOm8beXb4/CELNmCSQEAumSQp0Gnp6a1mm0tgw2M87YJ7mOu+EEdM2jqwAbMM+7NEjNl0PaveU7Rs4m0bzItsMc48W2ZWI1VW13rjEHCLdDFAysqMFjRVI7zJ9TvTw5hw6khLVoLp1EqoJ7aC0Sd/lTfE4myXzzEox3b+eQbcexuGfC4dEZWFtXzAa5Zsnue+b8aBvFsEIU8UtmEZskaMPzacfiK3bYhbIzOiKBbckl1eI6RJ3gxprVZi8MbWRVZfElpWGOTK4BJkREnvv2mqUm/3IpS0pqLZo3Nr5uKWGVsyBbckGQOt5kjQaU3evnNhSHIC4y49xf6n2gsjEdhDEz5RVHZdxdQW2xV63rM4VbYnyzBSFEdyai8QxzDMHLBhcgJ4aOwUgmAAmvbXXbTes/1qd4yvsL9LVBlzXZtNbxly3dztcS2q2wZ1FxWJXvM9h5VnGAxRsYouyXCAX7lSZn7xBqzu8XuAgL4kiM+axGTqYDPFvpM6BTG3rXVviytcKll8MmC2V16juJ2mZ71bnNckTUeoZ8WwrlcEQFL27dpSuZSQ2a3MGY0iZ9NPWJzJwhrl694QzKVusYcaFcpIidSSdI2g0L/AMLWmUsQ+Vdc2W6qtETlJTXcbSdfnS+0jRvCxMuQFXJdBMhiMs25YQCSQI2pOcn/AI+vsUlFczQ8Zx/DYnC+DYvAPlQhVmVGZRGo7TEb/prOxwXFpcyKtxszG5IVshUjV4JIiDEk1xi8cgaHs37RXU+IWt9p2YDfttSS6VgmzcW2ZCu+YB+qOiWhvlRrk916jpLZlfi+K3cuVlt5hufDQGRodQKZwnE7htFMtuIABNtZ/vRNWB4JiXtM5wjjNlyN4KgEkgDpdiSTPp+2BjsOEtEOLi3MyhvybKdm0hYKnp2A7eVX/BOA45EtE4e9na2i3LYVZZJzK9zUqwjuN58u1A3NIe2IzqWfDoLgT3ZLHQEeQjSBGo7a9jELb8NcrTkBhyw7neY8jvFeDiXUxZoQhgpHhjafQ7HufpvRre1CrmRfZxicmMs53yotzMZMD+au6mfhRVz9hfHxanDZrpNsXD4fVsSsgL31We+1Cb48qIcqXOo6Ubz7BSdjUyxxO4p/JghzIIVXzFdJ0CyBI/AUauwJUR8NwC9eusLdtibaBiIO+gIM7HfQ+Ro89mGDuW7V7OhVXcMhOzCCCR6aUJYXGYm0zG0Lyl0618NiSvmQRI30PrWicmO/2NM6lYzBQQQcuYxIOxqo7hJui9mlXE0q0Mx9TUXjPB0xNo230G4PkYIBjvudDUhTQJ7S+ePspSzbZs7KS4GnSwhdfkTprHxoewA3xfC4W141trjs6tFt0IKEkCQw3BHoT8+8FVss9zw0uK4RPDBctkuA9ebsQe0+lUR42htnMJdmkGT+Pme3zru/xu3nRlTUKufXc+hGv1rKmUeYdpsX4nMsH5TB+mlWfBVtsAXUFZuIM0kK3hMy/wCcAfOqW3xCyGudMKwMa6+k03/CFsWYy9Wedzrof0bfOk1ZSZoeLxGAGDQW7b/aiizcIchWMB5lu6g7Axm7bAn/AIx8MLcW8KzwAD0ADaNek/jWLYbiiF1DKVXYgM2v7K64jxpnAXOxtr7qmYX4Lt84mineB3Ggx5g40uJY5cHbRCsZUASTMgtlGp9QRTnLQe3aORGts65LjeBMrpIa6zzGgJ6dIoGwPF2tzlMZlKmQDoRHcHWpfC+LG2w63yk6qC6yCdRTlGVYJTiGxwt8YMIWKh1DkaCW6yhLBpA6iPMxOkCphwV63eM3AHuLcDQL1wMCV/MBOYwxzagedCVnm3K9xM9424bKDceFIkqQJj9lSbfPjlGY3bjXFgK5ynoJ1EMp+PyrB8KdF/URzxuy1u8QEbVR7qtqRIMyAwkjvrrV37OeLXEe5ctWhcIWCsxoSpkayYyiqrEc7nKjKy5iJebdvXXSPyenyrq/zbZS462rVnJOk2ULERrmYJrr33rSGuqaIlV2EODw73MX4hzLcdrrKCAArP8Afg/7NS5A8wu1QxirVp5tLoLqMr/edbROUF+ytJOsToap7nNiXrFxLjKBlEZFFvuAZyIC0gkRrvVSMdZCgCRrv1Sfw/1pUw4ErbbKfFXQ1d/amHUr4SSfJ5MTrCgGTG2tD2PxFrxr7ogZn8NluZWJXw3DOdFLAEaHbSJOlDfC+M2QxzsxWGIUzMhTliR59qkcN4xaw9m4Ldxg5ZYPXAmc0qy6zA1iqnGfLcSlHoWKY9nW+Etsy4lluXHCMcoEwGY7ANmOokzVbi+D3LgSLbAn3YDDUEyQI1B8xTuN5rDWkAuXAerxCCy5vzRlUAaCe3eouI4taOIVwDkUJmHUZkQ2p8529KFGWBOSLS/hnFtUYFVtsHQEMDmJSZ6pOiDSe1TMXzdiDdt3Ljq1y1m8M5csFlIOgBGxifWhfCcWs+JdzAhSLhVRIAMEgb1H/h9DZYMuZyVKvDSvnAzd9KX055yVrXQKMC1w4hbz2BiGBkeIWKkkanwyO3bqJ850iy41zK9/E4fxbGVMO/iZQIDHMDEsdNh20+egFxDjoe3byqQ4LZnO7iFC7t8aq7nEPMEn41pHhNKrJlxL5G5P7S7Kr/NNp/WSPrQpxPmy07X2KkeObb2mBByXLRb9vbzrOG4lI0Uj6frqWOOA2CuWXzDUx7v/AM6fOrkmSmg/5v5qs4sLba1cUlrZuTpnUKTEg/1iAT2PahbmC5buMWsJkQMCEygZRrAUDsJ+kVU4/mRWFkLajwx1aDq10/AUr3Nq/aVuiyMoCyhAjRYOvrv6zUuLbsakqokcKe5Yxi4hAW9495BKMII7ROnw+NEPLvGVwmIV2zNKdQAg5mBJAzHUAwJ7waCsNzGVNwlVIuBx7qyszqv1qMOYHFjw9JzAhoEwJkfWKNLDUavwPm03sf4t1PBU2jbJ6iAcwKlmiBOu/lR6HkSDPrXzXY5iuLv1T20H6q0r2Xc2+LcuWGGXMPETykABgB8IPyNWrW4nk0ktSpkvXtMRJDV88e0C+z8TxWYkxcKj4KAFH0Ar6CDUOcb9nuExV3xXUq594plGY+bSpk+tIDAMte5K25vY9gz966Pmn7lNn2MYT/a3h/c/dot9B4MUK0stbX/Ephv9td+ifsrz+JDDf7e7/dWjPQRigTXervgHBjiryWFZVdzCli0ZuwOVSRPwrUR7DcP/AEi5/cX96rflj2WWcJfW74r3MplVKhRmgwTBMxJj40ZDBkOC5Rd71y34iA2s2ac33ZmIHpXWE5WvXXKW4cqHY6gaW4zat6dq3fH8j4W9da6VdLj+8bbsmbSDIGh0+tS+D8p4XDT4VoAsCGZizMQdxLEwD5CKMhg+YhYHma6FmTua2riPsSsPdZrV5rSEyEyZsvoGLzHxqOfYTb/pTf4Q/fp32FXcyNEgbmuTbkzJ+ta9/EUn9Lb/AAh/1K5/iHX+lt/hD/qUauwUZPawqnz+tO/ZFkDX6jz17Vqf8RI7Yxv8Ef8AUr0ewz/906f2I/6lFjVVkyy5bVSMpP8AeH6hXYhTpJ18/wDtWoL7ClH/AOY3+Cv/AFKQ9ha/0xv8Ff8AqUJg6exl2Yd5+E05bUZTH3v1GtM/iLX+mN/gr+/XQ9hqxH225H/CX9+hsI0tzLXwoAnWufs4ImdY8/01qh9h6d8Zcj/hJ+9Xn8R1vX+WXdf7NP3qMjuPQyR9j6UYcveyy7jcOt+3fshWkEEXJUgwQdN/+1FX8R9n+lXf8O3+2jPlnl1MDh/BtszjMzFmiSW32AFMgzRvYjiADGIsk9hFwT840+lD/MXs/vYK34jy0CWKKSgloAzmDO2kCt/ZqiY/BpettbuKGRwQwPcUUB8vNdmoz1uTex/Bz796PKbf7lL+KPBed7+8n7lK30KSRhc6Vzmrdv4p8F53f7yfuV4fZZgh2uH/AM4/dpZHgwktV9yNi2XiGHIP3wPkQQfwNaqfZrgh9x/75/ZXeF5Iwlp1dEbMhkS7HUelJ2PASm5SqKbtKgCzFOLSpVQmOLXYpUqYjsU4K8pUCHBTi0qVAHa12K9pUAe17SpUgPRXtKlQB5XtKlQBzSpUqAPK8NKlTA5NcGlSpiOTTTUqVAjg1yaVKgY09cGvaVIY01M3KVKkMjXKi3KVKkMaJpUqVSWf/9k="/>
          <p:cNvSpPr>
            <a:spLocks noChangeAspect="1" noChangeArrowheads="1"/>
          </p:cNvSpPr>
          <p:nvPr/>
        </p:nvSpPr>
        <p:spPr bwMode="auto">
          <a:xfrm>
            <a:off x="0" y="-896938"/>
            <a:ext cx="2466975" cy="18478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534" name="AutoShape 6" descr="data:image/jpeg;base64,/9j/4AAQSkZJRgABAQAAAQABAAD/2wCEAAkGBhQSEBUUExQVFRUUGBgYGBgYGBUaHhgYGhcYHxkfGhgZHCcfHR0jHB8eHy8gIycpLCwsGh4xNTAqNSYrLSkBCQoKDgwOGg8PGi8kHyQwLywsKSwwLCkpKiwsLCwsLCwsLCwpLCwsLCwsLCwsLCwsLCwsLCwsKSwsLCwsLCwsLP/AABEIAMIBAwMBIgACEQEDEQH/xAAcAAABBQEBAQAAAAAAAAAAAAAGAAMEBQcCAQj/xABNEAACAQIEBAMFAwYLBgUFAQABAhEAAwQSITEFBiJBE1FhBzJxgZEUQqEjUrHB0dIVFyQzVGJjkpOi8FNyc7LT4UOCg7PxJTVEZMI0/8QAFwEAAwEAAAAAAAAAAAAAAAAAAAECA//EAC4RAAICAQIEBQMEAwEAAAAAAAABAhEhEjEDQVFhcZGh4fATsdEiMoHBQkNSI//aAAwDAQACEQMRAD8A1lRXaivFFOKKBnqinBXiiuwKBHoroV4BXYFACFe0gK6AoAqL3M9hMR4DNFyUXUaEuCRH01+Iq3rLeZh/9aH/ABLH/tmtUikmU1R5Fe0ia9pkipUqVACpV4DXtACpUq8mgD2lSpUAcmvK8vXQok7V2KAODXhrsivIoAbIrginYpq3cDEgdjBoA5NcsKcK1yRQAyRXDCnLrARPevGWgCOwppxUhhTTigYxFKuopUAThXaiuVFc4t8qEzHaaAFisWqIxkSBoJG9e8Jus9pS8ZtQY20Jj8I1oTt45WJGe2s6brMfE61M4Zj8sFWDLtPfTyPeoUh0FoFJnA1JAHqa5w13OoYd5/AxQrzPzTaw7ddxFMkQdTAMaD1qm6ElZf4fG5r5APTB+ZlY1jymrKKAMDzHac5lvhi0yemBHYgiB9KK+C8Q8QRIIiQQZHb9tJMGgE5oT/6uD/aYf/katMxGIW2hd2CqokkmABWac1f/AHX/ANXC/wDK1EPtOss+CCKYzOJ1iQFYx9Y+lK6sp5opObvanhiot4a+pbOM5hgMmsgHKdZjyox4FzZh8WPyNwMY1XUH133rDMHwmVAyQJYk50mY06SdJgVecncFuWb/AIk6ZtI30mJjSlqrI9Jt9NvfA8yfQV1baQD5gUCcx82rYbqDMNZGwnMY+NW3RCQW4G+Mz77699fp/qKng1leF9oKOyjwis95G3ptrWi8FxguWwQSQQCJ33NJMGTbl3KKrl4koume48xoPjt/81W80cY8PSCerbYRA70Hvz+Gfw1tQ22aZ/CNdKTlkaRqlu4CJFek1Q8rcTF1JAIEkbzr6Vc4y7lQny/HXSqskr+M4zoIG4gwIJPyOg+dSMHj1IAkTHwP0P6qBn40+YwEGpMtMgfGaFr3tCu2sWoVAVzIDmDDWe3l+yk7RVG4V5FR+G4nxLSOPvCak1RJDxeOCeXz/wBa1Q2eJm27EfeO5G/yERr8arObuKEXSqESp3kHzkEUFcwcbxHhjIxGhJMLqPMfU1LKSNhwOOF0aRPpTt1wok1mfsp5qe/ea1cIJCtB2Okb0a834/wbAbTV41Mbq3f5UJ4E1kjcV4wGgKASp2Gp9ZMR8q9t8x6gHX0ykH9lAtzjNyWyvlBk6AGNu9BWM5xxIvh1cwDGsaiZG/rRnceD6FkESNjTTiovL+O8XC2nj3l7fGpj1SyhDBFe11XlAE1aqOccX4eEZoBE6g7RBP6qt1FD/P6zgmG8mP8AK1KWwGXcG4Abr5nMsrA6yB56+kV1d4dibN8XbdwMHzNoWA0GsztPp61c8u8ZVrp/JFZIJJMzCxHoNJ+dV+K46si2EcdpAkEy06bwZAp42Btmv8r4rxMLbf8AOBP1NYz7Wz4l+yRAlsRPrluQPwrYeTbBTBWlO6iD8Rp+qsm9pWEZmtFFzFXvnT1vv5VL3Q+YN4C6ysCMolYgen6xt8q2f2egeED/ALw/RWV4HhBChnBDQIHw3n51qXs6UiyAd5b9C1Qim5p/+5j/AI+E+mVqJef1nDx6XD9ENUnM9kfbS3f7Rgx/lar/AJ8WcHdjfw7kfMCo6jMZWwCDJ1JJ/wApoq5JwhcvJ0B0HxBjWhnC4JirmDrPY/mmjL2e2MrXFJJJIb4Sdvp+mqrArNQse6vwH6Kxz2kpma0NYMz/AIlytktDpHwFZXzdhg+WdhPy/KNH6aT3QIC7ljIVyltG+95TW18mn+TWv+Gv4E1l+K4aCyydF128tfnWk8kMPCVfJPX84+fypvcCNzGdW01F0EfRP9RWVc13JxIdZWWAMehjf5fhWkc2yWuDsLh/5FoRPA7YKXYPUYEjT5z5fCkmFBxyBfm3Hkz/ALauOdSRgL5BIIUGR6MKpOQiNYJIJJB8xlgfoNEvMOEN3CXkG7W2A+MaUwMsU9JE6kAkHWDAmZ+NBPMd0jEL1AxEmAJI229KNbC5StpoLRlbXuABJEfAUN8d5dZ7s9UhhprqYP6Iik2ikmbdyXfz4Gyf6oq7qo5VwvhYZEGygD/Kv66t6a2JZkXNdmMdiCTHUkD4qfwqg46jDDLDHvIHbU/hRzzrgFXEG5EZhBJGn3YobxHDQ9sSpAPofL012pMpblH7ImK8VA7Mr/8ALWn+0+1mwHwu2j/mj9dDPIvClTEWmVYh99ZIZGHftpWgcz4YPhXBE+6Y+DChCe5kWQageRE+ei/pFBHGcA6H4HTfzrQrGFJuKijXbXSPiaax/Dyt4qVBgkdiJU699tapyVCSYd+z9yeH2ZEED/v+ur9hUPl3D5bOWBAOkbRlXapz0lsA1FKvaVMCWKpecgPspzAkZlmPmKt7t0IrMdlBJ76ASdKG+N8eF601pLLOtxCJZ1QgnbQg7GDSYABwh7YukSSGkA6LB7QW0/8AmvMLkziSYny8t6Ys8kYw6k21kfnzv8RvUu17PsYXBF5FAiYJn17bmkkU2a9y7cDYZCDIOYg/+Y1l/MTW2v3FynNbuXc2qiYd2ESddBsKPeE4p7OHS0EUsqnUtAzEknQCYk/ShDjPIeJxV9r2exbL6sqh2BPn1dz3oaslOnZTX8TbKIT06ZiQVOhMAZQSfloRqYijrkS/bJKo+YrmntpoBp5UMn2R3WBnEoJEE5TtRLyhyPcwOYi8twkQCysAvyB1+tOht2Ncyj+UOfK9hD+DVbc8YhVsqHWVclSZgAxIM/KuOJcqXL103DeCglCUCSCbfumSZqTx7l98Xa8O5dCroTltjUjvLEkfLzNLIjN7N+0oZSyxE/fI3gwQN4G50qVy9xC1bvKRqJGUBpOp31g1fj2T29AcRdK9xC/6FS8H7MLFu4r+JcYrtmykfop0AYW/dHwFZVx7ioL+GygMjOp7xDGPn/2rUPBb/aH6L+yh/G+z7C3rjXLniMzmSc/f4RQ1YJme43i6kAASANyF2n0OvofgIo59n/EheRoWMoAnz8/pTo9m+BjVCY/rn9VT+GcOwuFQpauLbWZI8Rd/ixmlSsd2DPOnEfCvXEYDqysnrKgEntErH7aE8TxkZAF3BMksIBPcCdDFabxHD4G8VN+5acj3c11fPtqO9Rm4NwtRr9nA9bi/vUUgso/Z1xw3LxtQsBSdI0Ovlp50f41iLTkCSFYgeZgwKoOHPwy058C5hkcjXJdWY9YbanW5uwH9LtH4Xp/Q1NYEZXjuMM9wuW3kkIAsnTvvofOot/i5zlzm1JaCx9NJM6xoPWtNHGODk6NhST5AH9Ary/xrg6e99nH/AKR/cqaKssOQcQ74JWckkk6nuNI+m3yojoSu84cMtBQbiKCJUC3c29AE2ptPaBwwmFfN8LF86/4dNNImmVntL4i1q4gkBXAI3BJBhtfhHY0B3eLHJkYNMyD1mNG+XcGfQVpp504e1xkhiye8Dh7oy+rFkAA+NNpzhgDED3pynwSAxG4BIg1LlEpWBPJOPZuIWFUnKDJEtEBIJMn4n09NK1nirBrFxVZQxQ5dR70afjQnZ56wNwstu3cZlBOUWNWggEKCeognYa1C4h7R8BauG2UdmGhCW0YBvLMGiR3gmKFJJ0JrmBt7GuxnKzQdZJA+mn6aiYrEvJPhATmgQ7QGGhBkkEdvLzo2/jJwxbILF/NIEeEm52+/Xt/2g2EmbN7pgNCW9Cex/KUWVdFpyFxQfZT4jBerTO0GIHZjMD/W1FIcESCCDsR3oAsc72rhhMPfLGQB4azI3EBjqBr8KMOX7zPh1ZlZCS8KwykDOYBHwpxlyJceZNNKvYpVYh+5bzKVP3gR9RFZ3x5sTh8QUC2mVupPzmWT7xbpB0J8oFaOKF+duH52sEHKWY2p7DOCBPpLa+k1lxNvIqG4GX+Z8WhcjwyEAMC0MwYzCnqI8tRIM/KmeKcw8TW7FuAChuAnDrok9yT6DTzqD9jxPjtgWZPExNxRcJllBzBjB9Bp32qVwXFYi7eKKGvv4eS2oLDKMymbjFo8MRswjq84kjYNUU9z2kcQBg3wsbxZsDbfdDRDheNcRfP/ACt1GuSbdhe4ALfk9j2g66bUEcWw38quWzH84ynJqJn7pG/pRDgbpcNazAutnRey+GUMmNtBH+jU8WTjG0OEbCTC8wYo3L1m5iXYJAz2yBdB6TKgIUIIOx/CCaiPj+IX1uYg4t8NZITJbVwW6hKqDBLPGrHaTppTXCeCtexTWMHcIVAc13Mxkj32kzIZulZnSPWjfk3gIVmF4S9koFVpJRgD1bQZEQe0doppZCuplnGeKcRw5u27mLxIuIbG955AuqWg5YE7dtKK8VwnF2Wy3cbis0aKLzOGJGnUwBH7AaqvabZ/l+JP5z4P/kIrQuZsOt2/hEzFTcIUldGy5XOh7TB17Vc1hUSndgHdu3hbvubt5xY6SVuXM2cQH6pCxm0EDcHU7VKTguLYWla54d2+QCHZjkUwZmTmYrsNuoyAQKl80ctHCNbVXbwXZEG+pN0nKwnrOpMnzo9xXLNt7tq4xM2kK6SJ6SoO8aAncHttSURuWDKMWLqO6C/eJQsoIdlOhI2WNfSpGJshEd0Ny6FRgniuz5rjQATmkEA7QBMyNAJax4zX70HOC9yGBHUCTBEaa76Vf2OUL+NC3stuwC0rL+IckACMo0gDYnckaUPhq7SJUm92VljC5vs6kBQitmdRlN4lLRkOo+6WOs7j5VFxXBlvXB0LcNpSXe4Om4VAMAjfQyxPkO5rQ+G8gWbJLAk3CmUORqDIJMTG4AgRpprJNRrvAbSOtm0seM2VtSZUAG8xkmJUZNNJday4sHhrcuMgSu4cWmK2QMOCT1WlVICe+xuNLBTAAykaNPVE0wz3LmHutdvsMxzWzed2CqHK9KuSCWAmD5jUUSc0YSLzBYDO6oARoRcIAMR/WI+KDyrzkrhSYmxeF0kkNoDByMVBDAH7wI7+XrT4cax6hLqCvFODAOilpBElVyqtxlbUsgBZwFEwSV1nTqrxsKS1oDu4G4ECDqJBGg9KvMTwG/gLpP5Nluq6F9BKkbFdwdZESJNP8Bw6/arKmCCWUjtDWnBFbRjSaIbygdxwt2xdI1bKLJVdMz3WJ08iBHwCnc7d2MRbm0qFMqIUcOrOR2gEMCAR3M+caUVcb5UBvJZsZLOHXquGQMrNmk9R6jl0A2EnzNXPEOTcJcsgjoFtIV0PugayfzvMzvJ761DheCk6ATg4uPeuNYw4bOwQ3CbcjKohFD5coAjT13q3HBGzEYjDuLrkC3ma29tpI0K6j8Q3rGtSMJxHFWrRsfZmuKCAly4PBBZm0hSZjWQfjMbV3ibePvLmvXLCpYdQwQMWnQGSdhDbg1hLh6bfl8z5l6rwUHHcJ4Ei5p4TdKSDLQBbAmJAJJE9v93Sla7bU2VVS3g92zZQ5OoVmAzzBOYCNflRxiOWvGsPce9cuXEkXQQoaFaRBy7qswTmkHYbVa4DlDAJYa4ELK6HM7M5YrudJABkdgNq0hDdCbABMILoueBbfMRdLAAhg0CGsgn3te35voaz7whmX83p3HbTtW88t8uHDYhjcKsLikWWE+6DrPYMViYBnLodxWOXcH4RLsJVGCgaamO/kIFbJYMwgxFy3nt9PT4hutH3MoIQAeYB0U+pO2rC3FZLji29wPOdIQkCQVMaSPPUwdNNJe4Zwa9j3DaJaME6gBFJPU8wWOh6R6TvRXc5CtWcPcvJeZiqlrTQoAXeD5lp1OgOxFYyjJ/tNFS3JPAeGflrYQOLMC+jkA5jlVShYayNBrBhTvJowah3k3ioazbtFPDbIGVdwUbqBU+Wpj6bg0RGtYO1ZEsOjilXlKrESRQb7Q+MhFtoQyw6vnIGUkEEAGe2syOw86MloV5n5ntWMXYt3V0GVs0EgZ300AO3hn+9UyVocdwB5t4omIxbXVJQMBlkQckAHbue5HYjep2D5msWMFibNpXtXrnSXXMQMo7liTr1evVud6ueUeI2LUXrjBbniYjN5lAgA076pA9Zqp4zhftNqbcMRfvgiQDBtJE+Wx+lTVJsfYCcPYtoC4uHMXKjTUCJMQZzESJH53nWgcocQsWsGbaYV2e6oLXFW4c5Hc6EgAiQo0+prOLXDjk8YRlS4F3E6iRp5aVsnJvEgnD3KdRSwbgBGWYtj1OmYEb7R51WGmIquFczfY7Gazg3GZvyjwwVyGMQ5UiIkQI11FO2/aKPtBveEoDIFYG6o21kaH4a15h+NG9YtWxZJ8DEW3fQFRbUbmCfPWiqxxi1/CJw6oQfDiQoCmAH/Q0UqvmPYzPjWNTEu1x2GUvbYywAkGQAwWO4HrrVsnNTnELe8NC9oOo6hBPuglS6kELK6aanSaGLvFTeR8wNxybLPm0zObrDZdoygaemnatb5K4g1+w63UANq4U11kEBhoRpoY77UU7oXKwdx/PN58jeEqFW0Ae2Z0kmS0CCO/n3qLxLnK5kC3SevUhTqdx71sERoNJ3I9a09LKjZQPgBQ9w65/LmdgyC8pRJgZijE+e+WT8KHG8WClT2M6xOJQXGy21InTVxI+RH0irDBc7PhkKJkAGuWT38s4/WKY40P5Zd0j8o4079R1+Joy9n383dH9YfoNL6fcpTXQqeE+0O4+QZPEe6WABZFy5Y1kaR1fHSoOI43eTFZUdbTQQSeuJJZgoU5j1aaAe6NdKusfiAMcU8K3DZ1VgiAqQmYmdTJAI7bjyoNv4vKM1t3TRCCDGu3pOm3zrJTtuPQvRlUWl3iV67dQObdx86qrEug9x292SwIIgeZM0wvMGKsjJZtqJGZx4i++WYHUROgFdvjWe9YuXC+Y3bTHVY6rRIgbgaianfwUDeuXLk5cl42lVsmZkJbKxUZtYJ6SJitHBXghOS3RBw2Ixl0gXGRPzQCH28oAI+vbYV7xGxetiS+YkqJIYxLr2kn6eVSOG/wD+hWAyh1YZeowVYieok6iDV3xyyk2muKjKtxSc2oge9p3MTp5xoaqMI03QpOV0BjNdYQbpj0tlQPixuKT86ePGryobQvhbSBc4hTJkzH5SQNBtOxotwC+Hj1PhKlq9mRdF7E5dAIXURp50PcbsXDcNwQgvXGcaZoa3nKlhsYH1rNRpOi27qyrwt2+LjfzkRcCgW2gDqAM66Dz0H1r1+L3jmzXsQc3vDLAbQDVApBMAaxOgoi4RiLuRs9xbmXNZ006XkjuRoTt5DtU/hHNd18Li2a2oa1BADb+IzTJnSDNUlaJvIJ2uIYhllPthZ84Pho8t7up00GsCBH0pfysbDFLbUoGz5RaVsqTnGXSDvtBNWHLXHbt3iVosxXPmQ29CAosqBBnzXN8SaXKb/kb4JLqpw7sN4jMpPUB5A/KjcpqgfOLvFUF03go2YG+YE/cJtld+4OvnUXG4myLWrXSoYHUkksQfMDTQ1qvLOOFzCXwhhUe4qyNACoJ+OpPesi5sQt47GZW4J1B1Bug6j1NOkSnZIsHxFVltXD06dVycoZhJCrEbHMSB61MxVzEGy2QXjbtsSSSfCGoBgjQtqAB2mnOQ2VpQFyXwl9WVmJVhkEaQIE+pIqbwTH2/sV8Fcttr+HzgaaMuu5MyUA1NQre/f5uVhEjgmCxQtYG419JMBFZgMq6yp6J6oyz1antWkNWP8bxC+Bhriai295VIJ0yXbdxdjHc1rueQD561rHoRLqc17XJpVRBLFZv7T8Hd+0W3VMyOttAQJOZXcnQajRhr61pNCfO3HLmHeyyWs2vSd5YsnTlGvYfHNptUy2yVF0wEt4Uu1sC0XabsECdRcvmAMuu479/WoX8LujXgtsE5izLlEKqIVLERA1eNtzVvgObLuFgC246rjD8mTGfKHBGuoK6fH1qHdktidEAug+J1KzkWz4kBSZWWBYnQdIFZui7BVMW3gtbCrlZ1OwzaBtm3A0HetF5As3b1u4MgVEwl22r9Qlrhkb6aAA6fnDzFB+Cw6C2x8Jn61H3/AM14jLrvP+ooj4TzLiLWRLYZVuQGBRiRrkgZtQAoA18qepWTTLPlzC4m2rmWXxbiWgTrnzroQTrA0+tE+G4XdHFmcgG2EkN0z/Nqg9dWU6elAr82X1hOnLbcMk5JDIYXWddAP106efsTmLZ0DEAT0nQEkbHzP40a10HpbyUXM/DHwt7E2j4cIbGU21KZg97MJBJ6gG3rUfZzw25as3TcAi5czIZklcoAJ8j6VnmP4k99s7pbuM4XNIBnI2g1B9O2/wAKnXeN30ZwC5tA3AsOoUjqCgdE7xBDU/qCUWlRsdBSJcXiaI138jaFy6M5GgIyhQTH5/0Wge7zC4tln8QlSgym8ZYnMDGVVyz5CfnTN7iROUHDu0BhHi3IBLAzmBknTbbXSk5lKDexccYwzNirrKCwLsQV6tCTGooq5Dbw0uB+iSsZtJ97zrPsRmLe4Bou+Yx0qfI/Dems7Bp8C23qWZT8B3A9RVOTSslRTdB1xTh7LxEXVYPbIdycw6JtlAsTJJPltVRgOUftWdbd4WygWZTMIYtEQw16TVPheMlFEoAysxCS7gqVA1Px/R9eb2JuPc/JmDlWTAOpExqwncd/Ssbzqo0zsXHHLQtYjwgFPhPh1z5RmbpRQWPzqZguG3MRjvDFwi0oxJIKgxICAb/2ub/yx3mqBRfUNmEs2XK2VdDnXtnOkTrpFc4vit22Vys2c5gcqzoSNZnQabzuBVKWbJ08i5wSrYv27YbObYfNpGUm5oN94Gb5irbjtw3AiowUuyjOcsKpmSQd9O0j46UI3cU4vTIylVglQXLQufzAE6d9hSPEnytLDRHIlVUSFJEny2E+U1aeCZbhfxPD+HjrS5yR49sqpJ0DHM25jz+VQeYeHlMYqkt4AJJiekXCqt5zGdo07j0oX+33mRnZwz5gUcHNEK2ufSO40864xPGiwRFdrjqCHKI7ayjax67+o+FTqRVPAXcL5bNlmZmDqzXisDbw0IWT3JPVI02qRw/li4q4xDcT8uFVPe0JLOk6eTAfI0L2rWLIW41u7bskqoJAAg5VJjOYBM9topvA4q6UuNcuNmyjKhAQkmYIbOy9huBE/OqvsJJ8gm5a5bQYnDOLytcRXuXMpLSTIUEk9JysO33T8auuA8u27VzGC2YzwmTsoykg7kmcxGvlWZ4bieIgKrRdNwKMr24MqR723vECpGHvYq86Jb8VnZZZQ9skwzHdmAPTHepUuxcoS5mjcFxtqzgFD5NAxZJUk5rjTKz3Bk+k1m2N4cD4qhSyMdPjB9fP9AroK4vt4iusQG0EK8Ho0Pbc/pNUzXWy3A3aJhj5g7ka0pvUtIQuLsKeQMPaw94XLzeEbdsqNZBLZQZgHy02qbj1wn2bFi1lDPeVgJaXRGWCAewltaEOHYO7iEyWltkWVe62djoq5ZiFkneNt96jcQuAlWBGcrAX3lA1J9Z76+W9NOlQquQU3Wwr4C3YZ810XWYgQCodmB1gg9OU/TyitItoAigGQAAD5gDSsVx/D/CvQA03LauYZBHiJJHynStJ5E4w1/CdYg2m8PeZVVXLJkyY3NapUZN8ghpV5SpiJs1kvM/NmJa/dU+FGHvMLfSPu3NJkmT0qa1iaxHma3aXH4zM7D8qSQEnUmdyfWi0t188g06udev9obxOOa6iFys3LmdzqJzxmErsCUO0Rm+FWnBOE27mHxl/PdV7JIRAwKZWGWDnBYwdT1dxVBexSlECqenIZI3zXmC7aTAoy5StO2GxwYwtpCqiPvFmeST3EARWfPzNHiJn7cRZ7ZDO7LmTudOm7Gk9/Kp9qx4duzdQ6FAADGhZyHiPVCR3iJqkwlyLV3b/AMM6gHuw7/729Xi3GGEsTb2gjMNCCbnUBpp66661PEWMFcGtWQt5Hs2L63LVzD2GNu7ZOc20LMHvZWDEiT8SZ6qocbwm0MwhR+UYQLR2k6SdPwq69n+KzYi/oq6WDCqFGmJt/tqs4pxEZri+Egi4+ozTo7DuTWnJA61vdeDoXNvCv4PxWTDSVCgdeXQmCfdUDQFdY7+lQL929dukXIjK8RvOQmTGm/lV57VcTk4gkgOhtB8rTGYlVnpIOwFM8vEX8aiLatpK3PdDd7Lge8x7kVi+FFu6V9eZrHif+e788eRd82cMw2Gw9s23vqWVXzG7ebp0mJfQme0aGueB8DtOrNea8x8ZEEYh9mGvu3T+majc6Ym5/BuHZQcosvaciYDKQqgwYkwd6vuUrL3LVxrhf+eslWM69WVoJHae2xqqbla2+5i3UaBLmK4LOKu2kLqttso63OyiJJOpipXLuBt3zeN4uclrMv5W6sNnj7rCSZqJz8WXiF8ZtCRpI2ygx6azofj3qx5CtPN8rMCyTI81dWiYgEgH8a2awZReSx5j4Rawt9BZnI6CQ1x7n3jqA7k7eWlVXMiBU6OmUBkafH0q/wCd7Trcw56sothSRJXMD57Tr8YNUvMRm0NBqh1+vesWqbLvYZ4jy54WL8JbmcAoZbQkMAdVQgHfygxXB5ZHiNduWnKgrFy34ZVWCKRmBUsBqJOg1MEnSrfEcTdsYiA9L27JI072VJq6xOM8Ph+MbyIX62rQP6aTS10y9Tq0C/GbK+Lbhlkhh7wPdd4UbVVXbUErLSM0MgkHKCDEwD8DXc3i4uG2wRFkt0lVZtVB9dJ2imVJdsoJ6iyypCnqDbbAVXD4agtMdiJybdsl8U4QEt3Ict0o0+GRq9tXEhbgX73YVe4nh1sYOxbtrlCXLg8yxZQxJKlZMHUmqX2kcJa3iGIU5GW0EO5OVFUbDeRRLxnl97mCUoJy3XuOGIEKEy6aDYAab1muDWrLz6eGDV8S9LwS7axwZQBswH0v/E/prOcLghcUQ11StoaWx4giNzqMp9K0W1iUwnDRYxDItw5hkDBozXCVmNtwazPFYs3AM5JKWyBCkwqCT7o339auSbjpT6dL9UyI72yRZS4MKItKVXMuciDox1OvvVectE/bsMc6EO0lQwJnK3YAZaFeFYd7iBLdp2ZnygACTIdpyzIAVTuBtRfy9y1ftcStDwyVssS7SsBSHCHf7wEwJidaas0clXL54jvHbot3LzMJzYpt84gZBqMpBMRtQPi76FcQQpJkQRmAG2sNJPbv3rQubOH+M2IVXRTbuW3hmAkEXA8TuQIMd/nWY4zhl0I+ZNYBASXGpT7wETBOnx8jWeiKlr5+PfoJSemgm9nzqPHaWLHCYiRsOnLsfPSqTHY4XDbENp5uW+6RoI8z51b+zTDs91rblkV7OIt9QIgstqIB76k/Wq29wG6uJWzAa5ooVWBkzJg+7AUTM05wi6l0eAhNq1ZT3T+VOkaep7b61pnsgP8AJbw/tv8A+FoEXlu+4a+qTazFc+ZfeHaJnfTatC9l/Cb2HsXhettbzuGUNGoy76GrW4uI8BpSpCva1MB8Gsq9ofLPh4i5iBcEXuoq2kNoNDtl0mSdPxrUlNAHtF5gbxDhvAzqFW5m6t2zCIA0jepksFQTbwBeCujDtZutBJZGykrBW27nTz3G1FOH5vtzigluBipJEnRiCJECIgknzNCvG+Ii/fZkDIjAsiDQIQqkqMugkBhp6UecH5Twn8GjEeFmu+C1wOz3GOYBiCAWjt5UldYG8bme4LhVnIQ1y51Zc0W40DAiNzuBuKs+F4lLLW56rQS4mS4CZDSJLAQIJzQNp+dB6XiFuCfuL/7luiLhmHttw208IpF64pLkQcwBOoWRsPx1pKLe7G5RWyfn7F3g+MLg7l5VVCzMsNLaKMjBQoOWJAM1GxXGLbXs/wBmUqSWYAXSHJ3MZunU9jHpXPDrw+15Zs3BcVs4ylyMqlgZYaHpj4TVjzXcROKGyuGseGLtlRCW16XW2W0C67neialHZ387tF8NKe6afj+Eyr5y4l9uZbhcWXylAXAQAAqZ6m7bb65hXvD+IJhcarqTnXLABEdVsCcsywMzrET3ivfahgUwXErYw1lArYcEpupJuuCYM9gPpXXKXMN7+EFzKtpGRw5EdQ8JoBgbSB9BUNz1JV/JUYJwcs+HuWmH5wgNl9zMt0IQpA6okAvt1H5wZ0qZh/aGRby5Hyl5GVAerOHmQ+0/piry0ll8TdW5lZbty2RIGgCPrJ2ksB9a4vYXCuhV8PbBzk62wp6robyDaWyRPpVK63M3pvb55AJzLjFuYl7lwOrXAjEFVESoGxf089PWpXLPG3tZ1seKTcgZVQMW307ioPPA8HFuloMltRCDO5lRI7mRqCI9J71G5dU3r6Kz3Y6ycjQTCkwJBA2/Gqepr39hRUb39PcM7/HMQ+GW3es38pa0qA2spIJGXKxEGNNTOhqruYK7fxVvDBr5DMQ+RLZyJ4zKSzBd1Gk7HLPcVYcV4EmHw9i4XukvmZg1xSAbakwCVUwfmdo2qnbjZ08HPbZ8q51Y6Av3iJ1M61NO8labVx+eocczYd7T4e3YFhgiqpLx4i5RCkx1MCPKNqEeM8SxGV7GRWFy7GVWkswKKBBEqC2gnf4VM4xwm5Yx9q2+JuXS2WXMAgEPAG/dd6YxPAbi4hLiXlz3cRlQsrEhlvuisxzQ0Fc2gA9DUtpz2zX3Eo0tyTiMPi7GHdHw6i3+TLsbikhwTAGX3t9dO/ah1cYPEY5A385AnQ6N6d/j3oo4oMUReS7iA62yniKbZXOTcCgo3lMUM3LBOJe3bWGBeBoxGhMnWNBrpV32E0uoa4zGcUa6jHDW0cEZFF1SDJYdW8RPn/3hcR4vxG3ZvC7bsqstnAeSJM9I31LdhppUy9ymWvravYy85YA5wYMdUCGzAA+cnaqfifK1i0L/AF3WNtlC5n1hjDHYA7CDoBSblRSjG/b3OMJwrE2iHZMGWLTme8rssgzA2Gm0DeN6YGLu5WJGCCNaBABAfTNkERIYn3hvG9FHFOR8FZw3jLackZG1vXDAkE/ejas4u4LDvdIRSBmfqkEAAHuRMRRTRUYxnbyXdnjF6yPERsP4niaMs5VB0YtKAwRMZZ0Owmm8ZzTi3RnW6mZiBcZQwDLDZMsANAGm2s96rMaECEBRp/W028qj4S+oswVnRZ107/ditHFf9L1/BjH6q/1v0/J2jXWuoetgCklbV5hJAJMgZe86/Paqk3Si3A/S2Ub23BALp+dr5H6VrHIfEgvDbv8AZiY9GQAfLMCPlQPz7+Vv3LmcZDhrRXUNIAWQCDp1KfrNZqCS3+eRprd7ff8AJS8Nu3byC1hw9xy5hVA2Cb9TennVgMO9u6q4m5fwz5YYhBMENqMpEzoImI11kinfZZbUYq04Yz4rJGXzs3Nc0/h6Vde0G+zYoBk0FwBen3pRREnQ7fKhRSyw1N4VFPwlLBtEtibvjIzstk/zZMwIJ0kgan4Vp3Kt8Ng7WW54mVcpaI6h7wiOx0rFeK2FF6FWAGGWGB7D743rRvZKwGEuqPu3m7zuq01+75+Rzj+m+fzt/YdZqVNzXtaGA+GrJPaew+3vmZh+QtaATPU/9YVrCmgL2n8GtMFvQwutCEwxUqNQDGgOp7SRPlUy2L4ctMrM/wATi8iWLY3zq3aI0bU/7s/631vlvFBuEMB/4du8h+QYj/KRWVW8cFNhybY8KVEqGLQBEhunY9/Iaa0RYTnPW6ltkAxBJdTlgZhBygTBjsCZ0pJ0qHJXZnyWSFedIRf/AHLdE2BeODobgaPtBAy5QYymO2uv6PSoY8JgxyKTCyfFfXUeS+YFeuxOGFpcqKxZ1QNmhwSASSNiN5PYetLVjYI4aaZYcFxFs4zpDDou6swOvgvAgCN6Iebr7nir5dU8Sw0hVP3bYPXE6RG+lCbWRh7s5wTtJYKqgqATO7SSRp2iur/FzmhbltV8/Eff4K2lQ5NYSNW9T1Nl/wC2iDxCwwII8ADQ/wBq/lVJw7FI2KH5MLCsxYNckZUJ3kxO228VDxTteQ5ris4ACwJ2MwWZSY+dO2uHFMWgYo4hSRlOgCrnZTESGJg7CRTy8kqSS0hVw3BF7W6LcBtwrtpq7l+oGMwABkzOlXXFOFp4qm1csquZywcoSAbropVWBnpIPbQA95oPscQQKS9m0QqAlij9QDSYLK0CZOm8beXb4/CELNmCSQEAumSQp0Gnp6a1mm0tgw2M87YJ7mOu+EEdM2jqwAbMM+7NEjNl0PaveU7Rs4m0bzItsMc48W2ZWI1VW13rjEHCLdDFAysqMFjRVI7zJ9TvTw5hw6khLVoLp1EqoJ7aC0Sd/lTfE4myXzzEox3b+eQbcexuGfC4dEZWFtXzAa5Zsnue+b8aBvFsEIU8UtmEZskaMPzacfiK3bYhbIzOiKBbckl1eI6RJ3gxprVZi8MbWRVZfElpWGOTK4BJkREnvv2mqUm/3IpS0pqLZo3Nr5uKWGVsyBbckGQOt5kjQaU3evnNhSHIC4y49xf6n2gsjEdhDEz5RVHZdxdQW2xV63rM4VbYnyzBSFEdyai8QxzDMHLBhcgJ4aOwUgmAAmvbXXbTes/1qd4yvsL9LVBlzXZtNbxly3dztcS2q2wZ1FxWJXvM9h5VnGAxRsYouyXCAX7lSZn7xBqzu8XuAgL4kiM+axGTqYDPFvpM6BTG3rXVviytcKll8MmC2V16juJ2mZ71bnNckTUeoZ8WwrlcEQFL27dpSuZSQ2a3MGY0iZ9NPWJzJwhrl694QzKVusYcaFcpIidSSdI2g0L/AMLWmUsQ+Vdc2W6qtETlJTXcbSdfnS+0jRvCxMuQFXJdBMhiMs25YQCSQI2pOcn/AI+vsUlFczQ8Zx/DYnC+DYvAPlQhVmVGZRGo7TEb/prOxwXFpcyKtxszG5IVshUjV4JIiDEk1xi8cgaHs37RXU+IWt9p2YDfttSS6VgmzcW2ZCu+YB+qOiWhvlRrk916jpLZlfi+K3cuVlt5hufDQGRodQKZwnE7htFMtuIABNtZ/vRNWB4JiXtM5wjjNlyN4KgEkgDpdiSTPp+2BjsOEtEOLi3MyhvybKdm0hYKnp2A7eVX/BOA45EtE4e9na2i3LYVZZJzK9zUqwjuN58u1A3NIe2IzqWfDoLgT3ZLHQEeQjSBGo7a9jELb8NcrTkBhyw7neY8jvFeDiXUxZoQhgpHhjafQ7HufpvRre1CrmRfZxicmMs53yotzMZMD+au6mfhRVz9hfHxanDZrpNsXD4fVsSsgL31We+1Cb48qIcqXOo6Ubz7BSdjUyxxO4p/JghzIIVXzFdJ0CyBI/AUauwJUR8NwC9eusLdtibaBiIO+gIM7HfQ+Ro89mGDuW7V7OhVXcMhOzCCCR6aUJYXGYm0zG0Lyl0618NiSvmQRI30PrWicmO/2NM6lYzBQQQcuYxIOxqo7hJui9mlXE0q0Mx9TUXjPB0xNo230G4PkYIBjvudDUhTQJ7S+ePspSzbZs7KS4GnSwhdfkTprHxoewA3xfC4W141trjs6tFt0IKEkCQw3BHoT8+8FVss9zw0uK4RPDBctkuA9ebsQe0+lUR42htnMJdmkGT+Pme3zru/xu3nRlTUKufXc+hGv1rKmUeYdpsX4nMsH5TB+mlWfBVtsAXUFZuIM0kK3hMy/wCcAfOqW3xCyGudMKwMa6+k03/CFsWYy9Wedzrof0bfOk1ZSZoeLxGAGDQW7b/aiizcIchWMB5lu6g7Axm7bAn/AIx8MLcW8KzwAD0ADaNek/jWLYbiiF1DKVXYgM2v7K64jxpnAXOxtr7qmYX4Lt84mineB3Ggx5g40uJY5cHbRCsZUASTMgtlGp9QRTnLQe3aORGts65LjeBMrpIa6zzGgJ6dIoGwPF2tzlMZlKmQDoRHcHWpfC+LG2w63yk6qC6yCdRTlGVYJTiGxwt8YMIWKh1DkaCW6yhLBpA6iPMxOkCphwV63eM3AHuLcDQL1wMCV/MBOYwxzagedCVnm3K9xM9424bKDceFIkqQJj9lSbfPjlGY3bjXFgK5ynoJ1EMp+PyrB8KdF/URzxuy1u8QEbVR7qtqRIMyAwkjvrrV37OeLXEe5ctWhcIWCsxoSpkayYyiqrEc7nKjKy5iJebdvXXSPyenyrq/zbZS462rVnJOk2ULERrmYJrr33rSGuqaIlV2EODw73MX4hzLcdrrKCAArP8Afg/7NS5A8wu1QxirVp5tLoLqMr/edbROUF+ytJOsToap7nNiXrFxLjKBlEZFFvuAZyIC0gkRrvVSMdZCgCRrv1Sfw/1pUw4ErbbKfFXQ1d/amHUr4SSfJ5MTrCgGTG2tD2PxFrxr7ogZn8NluZWJXw3DOdFLAEaHbSJOlDfC+M2QxzsxWGIUzMhTliR59qkcN4xaw9m4Ldxg5ZYPXAmc0qy6zA1iqnGfLcSlHoWKY9nW+Etsy4lluXHCMcoEwGY7ANmOokzVbi+D3LgSLbAn3YDDUEyQI1B8xTuN5rDWkAuXAerxCCy5vzRlUAaCe3eouI4taOIVwDkUJmHUZkQ2p8529KFGWBOSLS/hnFtUYFVtsHQEMDmJSZ6pOiDSe1TMXzdiDdt3Ljq1y1m8M5csFlIOgBGxifWhfCcWs+JdzAhSLhVRIAMEgb1H/h9DZYMuZyVKvDSvnAzd9KX055yVrXQKMC1w4hbz2BiGBkeIWKkkanwyO3bqJ850iy41zK9/E4fxbGVMO/iZQIDHMDEsdNh20+egFxDjoe3byqQ4LZnO7iFC7t8aq7nEPMEn41pHhNKrJlxL5G5P7S7Kr/NNp/WSPrQpxPmy07X2KkeObb2mBByXLRb9vbzrOG4lI0Uj6frqWOOA2CuWXzDUx7v/AM6fOrkmSmg/5v5qs4sLba1cUlrZuTpnUKTEg/1iAT2PahbmC5buMWsJkQMCEygZRrAUDsJ+kVU4/mRWFkLajwx1aDq10/AUr3Nq/aVuiyMoCyhAjRYOvrv6zUuLbsakqokcKe5Yxi4hAW9495BKMII7ROnw+NEPLvGVwmIV2zNKdQAg5mBJAzHUAwJ7waCsNzGVNwlVIuBx7qyszqv1qMOYHFjw9JzAhoEwJkfWKNLDUavwPm03sf4t1PBU2jbJ6iAcwKlmiBOu/lR6HkSDPrXzXY5iuLv1T20H6q0r2Xc2+LcuWGGXMPETykABgB8IPyNWrW4nk0ktSpkvXtMRJDV88e0C+z8TxWYkxcKj4KAFH0Ar6CDUOcb9nuExV3xXUq594plGY+bSpk+tIDAMte5K25vY9gz966Pmn7lNn2MYT/a3h/c/dot9B4MUK0stbX/Ephv9td+ifsrz+JDDf7e7/dWjPQRigTXervgHBjiryWFZVdzCli0ZuwOVSRPwrUR7DcP/AEi5/cX96rflj2WWcJfW74r3MplVKhRmgwTBMxJj40ZDBkOC5Rd71y34iA2s2ac33ZmIHpXWE5WvXXKW4cqHY6gaW4zat6dq3fH8j4W9da6VdLj+8bbsmbSDIGh0+tS+D8p4XDT4VoAsCGZizMQdxLEwD5CKMhg+YhYHma6FmTua2riPsSsPdZrV5rSEyEyZsvoGLzHxqOfYTb/pTf4Q/fp32FXcyNEgbmuTbkzJ+ta9/EUn9Lb/AAh/1K5/iHX+lt/hD/qUauwUZPawqnz+tO/ZFkDX6jz17Vqf8RI7Yxv8Ef8AUr0ewz/906f2I/6lFjVVkyy5bVSMpP8AeH6hXYhTpJ18/wDtWoL7ClH/AOY3+Cv/AFKQ9ha/0xv8Ff8AqUJg6exl2Yd5+E05bUZTH3v1GtM/iLX+mN/gr+/XQ9hqxH225H/CX9+hsI0tzLXwoAnWufs4ImdY8/01qh9h6d8Zcj/hJ+9Xn8R1vX+WXdf7NP3qMjuPQyR9j6UYcveyy7jcOt+3fshWkEEXJUgwQdN/+1FX8R9n+lXf8O3+2jPlnl1MDh/BtszjMzFmiSW32AFMgzRvYjiADGIsk9hFwT840+lD/MXs/vYK34jy0CWKKSgloAzmDO2kCt/ZqiY/BpettbuKGRwQwPcUUB8vNdmoz1uTex/Bz796PKbf7lL+KPBed7+8n7lK30KSRhc6Vzmrdv4p8F53f7yfuV4fZZgh2uH/AM4/dpZHgwktV9yNi2XiGHIP3wPkQQfwNaqfZrgh9x/75/ZXeF5Iwlp1dEbMhkS7HUelJ2PASm5SqKbtKgCzFOLSpVQmOLXYpUqYjsU4K8pUCHBTi0qVAHa12K9pUAe17SpUgPRXtKlQB5XtKlQBzSpUqAPK8NKlTA5NcGlSpiOTTTUqVAjg1yaVKgY09cGvaVIY01M3KVKkMjXKi3KVKkMaJpUqVSWf/9k="/>
          <p:cNvSpPr>
            <a:spLocks noChangeAspect="1" noChangeArrowheads="1"/>
          </p:cNvSpPr>
          <p:nvPr/>
        </p:nvSpPr>
        <p:spPr bwMode="auto">
          <a:xfrm>
            <a:off x="0" y="-896938"/>
            <a:ext cx="2466975" cy="18478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628" name="AutoShape 4" descr="data:image/jpeg;base64,/9j/4AAQSkZJRgABAQAAAQABAAD/2wCEAAkGBhQSERUTExQWFRUWGBgYGBgYGBkVHBcXGBgXFxUXGBcYHCYfGBojGhoUHy8gIycpLCwsFR4xNTAqNSYsLCkBCQoKDgwOGg8PGikkHR8pLCwsLCwpLCwsLCksLCwpKSwpLCwsLCwsLCksLCksLCksLCwsLCwsLCwsLCwsLCwsLP/AABEIAKYA4AMBIgACEQEDEQH/xAAcAAABBQEBAQAAAAAAAAAAAAAFAgMEBgcAAQj/xABEEAACAQIEAwUFBAYIBgMAAAABAgMAEQQFEiEGMUETIlFhcQcygaGxFCNCkTNSYnLB0RUkc4KSsvDxFhclNFPCRGPS/8QAGQEAAwEBAQAAAAAAAAAAAAAAAQIDBAAF/8QAJhEAAgICAgMAAQQDAAAAAAAAAAECEQMhEjETQVEiBDLh8CNxsf/aAAwDAQACEQMRAD8AyssE20g+tTsqTtiQBElurAfLeomZizVFFY4x5Kw89aDk2FlQ90wEeN1+lJbOMRCdmi8tKq31FBuzrxabhQE22aFwPxlipcSInlOnQxsFUbgeQrQ/tbsLMxI8KyD2bn+vr/ZyH6VrairRiqBN0Zh7TEtituqrVM1VdPaitsWP7NapQqCVDwdjytXuqkLShRocer2uFcBR4gOpNKNeGg0HRIyz9NF4dpHf/EK+nYm8K+ZMoW+Ih/tY/wDOtfTsQ3Nav01bI5v2mM+1XDPJmbAW/RR8zbY3pWV5xiookjMpAUWAFrADlU3jeQf0pMCqnuRd47kbNsKHKdxbb/Q/lTxw3cjDLNX4lbzziOWZz20hfTsvLYeG1bN7On/6fh9tit/mb1h+bTPicQxIXW5A7oCjYAXsPhV3g4rkw2EjwiWBjUKWU8/SsynGE7Zvhj5Y9Fq4vzAR4/DTCzLFHKCt97uUtb8vnQfN/aDMwIQBFItzuSKp2OzFmOq5vvzoW+I8STSSzNt0Xj+lfsIzZqeQJHpTUGKcm17+tMwlD0pxIje45VmdGxYkg3kebjDswK7OQT8KkcQ4jVi8LbkUkP8Alqs4iY/71Jy/GhpULHdAQPQ0lUiMsb5WEOKH/qzeorPGO9X3ipv6t6sv8aoJNXwr8TqTQRz1LSH1NRB0o/n+STtISsbEE3Bta9IwXBWMf3YCfMlV+pq+PpHmxbpga1JQeNHc34NxWG09oiHVv3HD29bUGeB199GX4U0kPFtMPezkj+kE/ck+grYIlrN/Z7lEYUYsFnlBZQlwqr0N9rna1X44qZhdY1HxsOvWqQ6BkM89rAti1/sxVEQgjmPzFbvjMuEn3skMMjqPxm+3QXtQtMqWSWy4PDRr1LMDv6BeVI8TDHNxMjjN+W9KK+VbZjODIwqkwYQgj8SECoGN4Hgma7QYZR3QexZkNuWwA8K7xSTCstmWpHypxMKzbKrN5Kpb4bdaMcVZHHhsS0UJfQALajqIv51YcizgCFbxqEQDUwVjbzJU3FCjuf0pUuTzLzgmX1jf62rkyOdgWWCVgOZCnatW/wCJ8HfuaL87PI4P5GpD8UgnUjRLtYgSKLjzFqbxr6L5zLuH8HNHPETh2KllB1Ie6Ljvb8iBX0ZFKpNwy/mP51ToeLIgLERuSvISA/QVAwk2Dmk9yO5uSscju3rZRyqmNcOn2JOfNFf44k/6rPuD3Y/oaH9tVszLJFxIDwhFbx2F1Xu9Te97VXeJMlOCWN5mJ7VigCkbct7npWiL4xZinjbmmCeBsvM88qKBqsO8fwgkg2rSn9n8MUeq5Ldb9TVX9muESOXEOhY8kuSN7EnarrmGab2J2rElB22e1jlKMYxRm3EWVaWsPyqtTYTSeVXjiDHgE7Xv1qsMNXW9ZGqZ6keiFFhzzqXhtvWpkWHFPfYNIv40AgxotR5VBijs+9HRh7A0NkjANK9CuNjvEj3wqEfr/wDqapem1XrM0JwDG3uMD9aorHerYujNKPFGuZdxQvdvYLt+NTYUSl4xh7ygK6+LNvbzAG1ZVh8gQAH7XDb4/wA6t/CiYdXkRT2xdRdYydgL7k+FXjJpUjzFC+2FosVhpW1lISpJGkBnN/haoObZhgVw8qKGZ2Ugd3QAb+dWj+hMPhFWfskvcaR2ha5O3KgubZmnaP2WX63a667FlXpcKNqeURG+PsAcEZ9BFh2jkBDa2OoGxsQAL39KumEzSBwLzWH6vUj1FUnJeGMRDqEcbOW5h1AAA/eo9gOEMULO8GFtf8T6T67CmhF/BJS0WlZsMAbshuNg2s1AyiLDrMCSnW3vH5GvP6HGkapYYj10sWHztTMcmGS/aY5b/skAj508l9Jc4hrMTE1j2noBGzGpkWHjKXCuW299uyHmfSghzfA6AqrNIQblkSR2PqVp6PMA8ZWPAYqRSfxLo5echBtS0vYXIovtBt9q2KGyKDoBtfwJ6nzoXhbdkbqG293vgt5akN/lV9zNeyXW2XxRj/7ZkF/gCaqT+0bsiezw2HQ+K7/O1BxivYfJXoTjc0jd1+0YeSUgLpMUztpA2AtoFcMLhZD/ANlmNz+rcj/Ey/xqxZBxU2KNmxyQsfwrDv8A4mNqt0XDykXlzCZr/txRj5A/WuSQ1yW6KpkeVEOpjw2JiKoyh5JIk2O5BspJPnaiuQZUMPIZREkLEW1yYouTfn3VUCpmJwWVxj73FXI56sQx+QNqHy51kkdyFjkI8EL/ADN70VxX9/gpyfQ9NmQiuBicGty3ixsW1W5+NQsTNh8SpTFTPPbePsoW7j/rCwN7UWzri3CYFkUYbUXQOoRFHdPK5tsaHYz2qzRgFcAyg8i76f8AKK5uK1f/AEnVO7POFuHo4e17L7UQxBvMgXfe+kWHX605mGCclgKg5Z7ScVipViEUaXvazMeW+96ljiJhK0cq2ceBuKjJw9HoYJXsrOZ4GRbdoBY8j+VD+yCAW5jne3lV7zTCmVF0rqt09bUBw/BrO4uCukggHe+97VnlHZ6UZpoix4IldSlT4gEEj4UqIgqbG9uleDAmDETqAVcEOB0Ktz+HOnWi0nUuwPMUKGYNxCk26D/ah0uHNWCS7DcVElhNrUrOTIkXewGKFvdUGqFLzrVcvw39Sxa23KN8qyeQ/SrY+jLkfZomEyrCbacFIbfrK31Y0bwsYUjs8GEJFrl0X4bE0CbjBo01CJT6kn6VCf2j4n8KRL/dvVI3R5DmXeJMQfwwKPNnkt6AAVKjwWJY/wDcKo8EiP1ZqqOEzzEyxhmmC3H4Ram8yMxiY9rISLciRzq3JolJ2XR8hNz2mLm/xRRj6XqO2XYFffm1fvYh2/LSQKyybL5rtrvdSAdRJtflzPWrPluDjVAGK3WwNrH1INFSbFcePotBxOVRd5lhPS+gyG/q1d/zJy2Ifdox81iVR+ZFCoMFDNJFE4JjaVVYAlbgg2sw5b2olw7FgGxZgGWwgoH7xLSG6+u1K5yiy0MXNWkeSe2mEbRYd2PnIB8hyofmftexDKdEEce9rklz86s3GmViXBHscOkLrImghVQ9evhWZ8Q4adJUd0iQ3DBdWsErtcjbn1FJKU3qwukBsxzSbEtqkYsf9chUSPAsQxW5CgFiBcKDexY9L0VwsGIMxlQaXYsD2abd/pbpt0p/C8NYjSSDIqNGWbcKGSM7mzc7E/Op79FFFAibLGWISkNoYlVbxKi5AFO43L+xK3ZGBVW7rBufIHwPlRw8MxK1pJY17yqdUoIu41BrDmOl/HakDC4JFv2yE6dQCqSdQa2gm/Ub3rqYG17HMojgSNX1B3MZJTsjLZrgBSB1I61NlyW4JginJubao9ClLbbGxBvejfC/FuFjUxqTpUkAsAl1/CfWiGJ45h5BxfYbXY336edWUVRKUgZ7R4WH2CRhYmBlb95SlVtsxaQWZy1uVzyq/wCZpHjMPgmcFkPb7e7uNJF/hfancLw/h13XDoCPjQacnovilBfuK97O1tJJLb3FCg+bXv8AKrw8ULRmRkBYbVAxGJaKM9nEH/ZFl/KlZG7yxTa4+zGsELcHofCu60aINVaPY5ABttS8FKS173qBKvSnsK+ne9Ly9F9kGfLVmmmxJlCswCBSNgi/xO9C1bVsDerOcvhYMSDc+ew2PIVEwWVRobi59aWUXZojPQN+wm24NNtgDbberJJCDTS4M32BNDgDyAvC4AiGZSOcbfQ1iEnT0Fb9mmbQ4ZSkjjWwICDc7gi58KwvMcE0baWHL/V6NcdEOfJsss7AQ3KarEHw28KESY4WIWJfe1A2uRbkt/Cj/bp2TDQTyO5tsOhoPPmi/eBIEXXa17sVt4E0yR5EHfsOZGJJoy11UMbEAWtbwFEsXlTdlJd/wE+tqG5LmEs+s9xOQIUaeg6fxo3HlLEbuT3W5dRb/aq1onLspmKySYF9d+6oc6jzVuRBvvy5VY8mwkaR6S4JHIqb+Jt5Gq+OHJXsWIF01DUQLgdBc86OcPYKJEsZFYmzd030m24NuRoRYsuthvDvGrqQzd1421WFwNQvWox4CME7yEm/4rf5QKy2NEIOkG+m42vuNxt4UIxXtgx7NZZI0vyCoL/U1zkkyuKTrRrHFGAjXCSuI7dnZ77se6em+/WsY4h4sYnRGRp06LlRe177HoaVNn2aYoFScXKrbELE9iN+dkoLmuXSRtokieN+el10n1pHt9D+O/Y9BmeNnYtGZGu6XKAACQ9xL9BfkPjXpyHEt+kdI7dqPvJgCCn6RbC9rnkORockMgBVSwBsSASL2924HPrSlygk7jc9TzJqfIt44/SeMngW5bGwjaMgIpckOSHA80A3ppo8Gp/TYiT9J7iKouD90RqBNiLk02uRjrak/dLzJY+Qrr+DKMQhl2YQK47DBSysCD32aS406WVlReRbe9WnAZbmMjaosAqXCi7Rge6xZT3jz5A+tMcB5/8AZJfukB7SynV+e1utWXPPaBj1meONUAF+UZY7WvvfpeqxdrdiT43ony5RPDhIe3AWT7Q7HT0MisfTnT0UVgLn50PwmY4ibCTfaixkSeFtxaytsLeW5p9Yo7C5HI+fK1/SqwM0+yeZkA3k+FeJO1j2S3B2PTl5VG1xC9lLc65mDfhK/wC1DItFMM6YJmxO5pn7cRSM4i0N8/pQ95e7esbZ7MEmg7FmdTsNN51T4sQWYKgLN4AXuelaXkXDqxx9riCAFFyDsF8b1THchcrjBbE4LLi4LsQiAXLHawHWqLxf7UFTVBgLdQ056/uD+NDvaL7TDiz9nwx04cbE8jIf/wA/WqCD4VVuujz5ZJT66HPtLF+0diWPMnmaPJbFLpNlI5MevrQCNL86JYeRQdmNQmrOj/jloNx6dDAKSCvXbe1BZs3TUdGHQ3XSQbvvv3hbkavOGGWxL35UPqxf5UWgzzCqB2UQtzFkVfrVkk0ZY2ig5DiMS5sIXUAWGmFhf1JG5q0YbIMSxB0MP3jp+VeZr7TWiZlSBbgndiT8qg5Z7QMVPLoZkQWNgq2326k1RNULPeyRF7I5XN5MQqjwVSxA8Lk2otl/s8w2FuXxjC9r6mjTlfyvSGxUrX1M5tz586p+eZKxmZm0he1EZLMAQXFxsTe3nXXXoS1JVRoWHGWA2EizEWvZi/02qZhs5wsIPY4YbDoiryHiRWd8LxRxOymZGJ7pVd7BTs4PUGrLBjFNrIzXuPDYja1dbfw5ScSRifaxPv2OECjxkY2/IEAUN4gxD4qBcRKqGUgDuDa5PugXJqs4rFsFYLh4x932bNIxbvKT94tzsas2WmafCsdQV73tGttJW2gr8qTvspykUzFZZiHA7OKQ3DsLLpuEtrNzt3bjao8WQSI15pIoxaNjrlUnTLsrBQTe1rnwojiOHsY5AZ2B7RkvJL2YV2Gtwd9gbelCBkUSqGfEwrdC4Ve+1wbGPbqRuPGpqSLqLa2FtWFXZsSW/SL90hfdf0ZB6q1QDisEhuIsRN+jNpHSMG1+1UhBf0+dT42y9X/+RMuv9UR3QqfEbMG+VDXziJb6cImoqt2lZpCGVr6gu1h0I60W7Y0UrDXDeYSSyxpFDDGoVgSFZ2K31A6ifeFrXtVjz7D4552WOQhWJOwCjUybjUfEAflQbhXHYqWZduzS8lgkegB3AYrvvy5DzovxLloaRS0+hbJfU9r3LLe3iNqqn+JGVWS8jidMNjVlk7Q6IJQdWqyjbc+Wn50WiKgbAnc9PyoHwdhYwuKjR9evDNfY+8ha2/zo3g8ZcAqpN7WsL8/Sug/ouTZKTEN0jAv5GlI0l7mw+FOw4PEPyjI9Rb61Lh4XlO7Mq/G9UdtCR7M5x2dwxYjEx4mOWWzjsyjhNIIBsduVMZfg1nwmKlBZTEy6Uvq7rEc9rkgelaDP7N8A0rTTuzs3Ma9K7fsiieCbA4VSkEQAbmFXnbqSazrC72bI53FdlW9m+BUCSRlJcEAXHS17i43oT7Y+NGuMFE1ha8xHMn8KfUmpXtC40xPbYeLBKY3Cs5K2O1xbUOVtr/nWcYXJ5cXI808mxYln/Wbrbyrr4riLKbyO2BFUnlUpY7VY544oUCJbreg0jAmktsqmkqQxopSIAedeO1Jj3NB9CN2xvERaSR8KumUY4GJSedhyquZll57z3UWIBBO+/gOoo9k8kax6Q+vTsCo2Px8qrF2kY/TIWfYiMMxMRLllZSWNtI/CV896Zy3PnMxVEjjWR77L7u2wUncCpnEGJjubxFy8YCkm2llO5sOfOh8Ofv2l40jjDhVYKotYEb78jvuaK7Cq4lyjw8zhrsx2F+g8jVd4jyUmR21IABGW1NuQ1xcD8VqsQw8jc3JuLc+YHT0oLxFlakodaD7tj3j71jyHnz2qkuiMVsYyLDQxTH74SNfSoUXDKRcsD0q44fGgEaYybNfc8x1G1UjL0w0UylZdZsunSLC5uGU35W23q4x42+yr4W62Pw6UENNUyuYrFyLMY0SBWUOpLKSzq5v481o5wqZZIz2rX5BfwhkttYAb8jScbgMwlmP2aDu6tYcqFszLpI1NuR5Woxw/wHjEDdvIlvwjVq0i5JtalSdjN6KTxDw0BLJrlRVJQ3kfpIbayBz09aBnAYWP3sQWP3gPZJqHd2jIZtirc/KtK484OVIllZlNuZ2BA6Wqhw5Ire5DJJ6A2/M2FSkmnWzTinqmexZnELaMMzW7M99+ovrBsORpqTOZ7kRxQxqQ691NTaXOogsx6dDbarZk3s8xU4uojjH7b3Yf3F/nVlwvsYB/S4pvSNVHza9dwl6Qyko7szjIsRPNiF7fEFe9qJPu306QQBbptWrLwPg8QFaeXXYdGCjx6b1X804BgwnfkTtIx+ORi6j1HIVCXieCKyxEWHRF2/OqxjS2ZpTTZoWBwGBw1+xi3ta6gtceBJqSc5CjuRKo87D6Vmc3tGIGyj1dv4Cm4faYl1DruTa6nbentehXJmjTZzK3UD0H8TQrG4+Y8z+ZvQv+mS3u3ptsSx2J2606SZNyY9qY76r0tZOVzQt8RpNw1h132obmfFMf4TTfikKrYxjME0s0skjaEfu2HvFF5KD+G+/51CzDFRBQu4VeSr3ah4rOdW4a/wAaDz40nnWRpN2bYOlSHsRjU3CR28ySagl/SkO/nSSaBSNrs9LU5G1jUcvXmull0FXYUzqDSVPiL/yqfwlKtmUjkb3+FWL/AJfviAuuQIFH4RqP58qK4DgLC4YEtKxJ56mC8vICq44viZHIq+e4mMKhaLVsy2vbc20kW8PCh+BkxjlPs+FN1UpdYzuDbdi+19udaVDicLHtGuu36q6vmRUs55IdkjVB+03/AKqKpxjezloA4ThrEsBrGj1YfRamS+zxJApmlIC/q2Xnz7zVMkxsrc5reUagfM3NRhEp97U/751fKnVekTutjuD4SyqAjuB2BBGpmla/jbe1GY8zjQDsoDt1sIx896GxEDYWHoLfSieXwo6EAJ234e11aDfyUi/pRdoblyO/pyU7AIo/vOf5U6kU8puWlbyFkFEI8xhwyqmKmwySkXIQFb/uoSWp7LuIo59QijmbSNmaNo1Y+CswF/Wk5Rfb2NsFwZajFu9GxT31Ddqw9QOtPHLVaMPHFLLc+5tDYdSdVtqno85iYhIcLKTzJEot4m2m5prF4pS0bNiH1JzWHuq566hv+V6RydUcoJdjRyowSmUGJIFS7LpZpAf1tQbceVql5dnCTxrIjq6NyYXAPqCNjQ+THors8MH3sg3ZrFmt5eFCmy3Fze+SF8LhQPQLXK70gtpF0eIMpVgCCNweRHUVl3FfsoA1SYedYl5lGsbD9mlcQ8SY+D7swylVPv7aSB1uN/zobkvH2DAvjY2aTc6hqkUjpt0NHneqCo30CsL7PoBvLMz772IQfnRjKslwQkEUQiL8+82o7eZo/mnEWXTQAOivGe8AO6QenLes1z3Lg0ynL4pAgXc7+943Y00mvWwbujVoeE3t3nUfujb86rWb4DFwOLNB2PU3+tV3KMuzBAWkxGgEWKli5AHh0BqLmRVyFlxLlRuVHMnzIGwpXk1SR3jTl2KzzNEvZ5U26Ib/AJ1Wps0j6ajUvF5VAPcQj1Yt8jQp4tPICpcvpbgl0ccat9rivRKDyppj+zTeoA8iN6F2OkkSC1IaWkM52pFccti9XlXA0i9dSsrSRrcEkzjvSkX6Cw+dSFwac7avNjqobjE1ppvY+RoJhsdPC4TvML8rEg/GtEHoxO/pdVPQbDwFTMswySSaHfQSNvM7bXoXhsQ7DvLp+NTEWqk6t7LEuShSQICbfilcKp9ACafWWJUZZmg32AiB258yb3oCvaS8tb/mbUxml8KgeVGAbYWGrcC+9uVcrY9QQ/EDTjJfxFvgQaALxevRbevOrhw/xTgJWRFssrbBSL3Nr7Gi6qiVbPRnjAAskdxt2jrufiajY3i423lO/RB/KrTjsPDMuh1DLz8PpWXccZK0M6Jg43ZWTku+kg23JPWptUVfI0DBZOkoDdrrv4GkZxwtqQdlMYSL3OxvflfwrN8oyvMYZY5W0xKp3VmvcHxUUax00kpPa4h7fqp3R8OtdxfwHL6yncS5tJgsWVEzPJHazg+IvsL0d4c9pWYS3DwlhYaWEek36ksxt4UTwOSoTePDh2PNiLk/E0dh4amY7kRjw5/lah45dA5qgI+ZYzEDQdKa7r3iD723SnOG/YrBGrfaV7YmwHesLD0q0YbhREKuWZmUg87DajwxR8B+dO4fRsbZWofZpg09yHRbwN/rXsnAw/DI4HhZaOx5mxO8e3jqH0p18eF94hbeJAtTKvg0lZWTwZH+MFrfrGw+Nqy7OczaKVwscI7xHdW+w2G5q1cce0IyNJh8ObIAVcnYudiCh8OdZbmOaMSQfH+dSnNS0hVFrY3jMzLMb/LaoXbm1IAJNxXhaoujQk12LLmmyT1rt64g0o4mvL1xNJ1UB6dHpeuvSL1xNckNxZsGFhFuVTQR/sL/AEqfl+URxfpNUnrt9KsuExEYHcjAHpWrFG4o8+UOTK9Pw7IYS8DqznkOn5+NAcpw2OWcNLpQKd1ax1D4VbXcIzFCQGN7A7fCm5JW52H96mm1ei0MBJXP+iuq+i0puIDazaXHmtDMPqO/dprEEX351NzfZqWCIE4i4SOLmaWKVY9Vu4V2Fh5UrJPZ52EiTPMzMhDLpFheissojXV5gbmw35UXzDCA6IvekvdmRyAoAHO2xJoxl9IZcCTtdnfaGY7ajUuDLpm5i3qaF59xguDHYxWeUDvEnur5eZoNhOPcUTcypa/LQCP50znBEHjdbLpJwyHHfYn02p2Hh6JPwgeZ3oBH7TAthKqm/wD47k/4bVN/4xw7HcSgn9Zbem19qrHImT8YfjiReR/Lanhih4UB/wCJcP8A+ZAfDe9PR5/h/wDyrfwFyaPJPtnJUFMS2rkxX0A/jUJLk2WY/FV/lQbF8f4JCV7Uu45ois9vMnkPjQLMvaOTpOHg7jEgPIbXtzsq9PW1JKUF7L40XPGY18OjSu6aFFz3SCfADesszTiFJSzyknV+Hew8qY4g4jaa2t72vZbmwv5VTszxuo7eFQnJS/0Ua+C8zxiE93l08RQp2ubnvD59aSwNeNUW0NGK9nNIAe6GHxr0TeXyrzf4V4XNAZ0j0yMenypBQ9aUHf8A18a8Mbcya6zuzwpamzSreJvSbVyClyOtXjUpxtXhFErFJaNiwvtLR0N43PUbL/Oq9mPtILEqFcb25j+Brq6tXqgYopyLVw1n0uIUFwgW22nnt47VNnz2NCQyuT6j+ddXVnyTaRocVY1l2eQs3uP+Y/nRGRFY3F/jXV1TjN0FqmNy4NZV7NhsTf4jlRJJCkbBfeC8z4gbeddXVZSezPPcjMpskkaRizgkk3O/PrSospffvLt5H/XSurqlCTBkirZChzLsd1W7Hmx6elOpmpC3NyT19fCva6rp6MtHkudlF7g7zdTUDHY9wmmMkFt2YnvH9m/QV7XVGcmmXhFNAy7RRsqtYMDqt1Pj9al5nnLhQF2AFregrq6mg7GyRSTYNlxZf3uflUeSAi2969rqD7Jx6Ix5kdK9011dQkhrEE14TXV1BHHoBPWu011dQAz3bawrwx9b11dXDRYiQUmurqKKpH//2Q=="/>
          <p:cNvSpPr>
            <a:spLocks noChangeAspect="1" noChangeArrowheads="1"/>
          </p:cNvSpPr>
          <p:nvPr/>
        </p:nvSpPr>
        <p:spPr bwMode="auto">
          <a:xfrm>
            <a:off x="0" y="-754063"/>
            <a:ext cx="2133600" cy="15811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630" name="AutoShape 6" descr="data:image/jpeg;base64,/9j/4AAQSkZJRgABAQAAAQABAAD/2wCEAAkGBhQSERUTExQWFRUWGBgYGBgYGBkVHBcXGBgXFxUXGBcYHCYfGBojGhoUHy8gIycpLCwsFR4xNTAqNSYsLCkBCQoKDgwOGg8PGikkHR8pLCwsLCwpLCwsLCksLCwpKSwpLCwsLCwsLCksLCksLCksLCwsLCwsLCwsLCwsLCwsLP/AABEIAKYA4AMBIgACEQEDEQH/xAAcAAABBQEBAQAAAAAAAAAAAAAFAgMEBgcAAQj/xABEEAACAQIEAwUFBAYIBgMAAAABAgMAEQQFEiEGMUETIlFhcQcygaGxFCNCkTNSYnLB0RUkc4KSsvDxFhclNFPCRGPS/8QAGQEAAwEBAQAAAAAAAAAAAAAAAQIDBAAF/8QAJhEAAgICAgMAAQQDAAAAAAAAAAECEQMhEjETQVEiBDLh8CNxsf/aAAwDAQACEQMRAD8AyssE20g+tTsqTtiQBElurAfLeomZizVFFY4x5Kw89aDk2FlQ90wEeN1+lJbOMRCdmi8tKq31FBuzrxabhQE22aFwPxlipcSInlOnQxsFUbgeQrQ/tbsLMxI8KyD2bn+vr/ZyH6VrairRiqBN0Zh7TEtituqrVM1VdPaitsWP7NapQqCVDwdjytXuqkLShRocer2uFcBR4gOpNKNeGg0HRIyz9NF4dpHf/EK+nYm8K+ZMoW+Ih/tY/wDOtfTsQ3Nav01bI5v2mM+1XDPJmbAW/RR8zbY3pWV5xiookjMpAUWAFrADlU3jeQf0pMCqnuRd47kbNsKHKdxbb/Q/lTxw3cjDLNX4lbzziOWZz20hfTsvLYeG1bN7On/6fh9tit/mb1h+bTPicQxIXW5A7oCjYAXsPhV3g4rkw2EjwiWBjUKWU8/SsynGE7Zvhj5Y9Fq4vzAR4/DTCzLFHKCt97uUtb8vnQfN/aDMwIQBFItzuSKp2OzFmOq5vvzoW+I8STSSzNt0Xj+lfsIzZqeQJHpTUGKcm17+tMwlD0pxIje45VmdGxYkg3kebjDswK7OQT8KkcQ4jVi8LbkUkP8Alqs4iY/71Jy/GhpULHdAQPQ0lUiMsb5WEOKH/qzeorPGO9X3ipv6t6sv8aoJNXwr8TqTQRz1LSH1NRB0o/n+STtISsbEE3Bta9IwXBWMf3YCfMlV+pq+PpHmxbpga1JQeNHc34NxWG09oiHVv3HD29bUGeB199GX4U0kPFtMPezkj+kE/ck+grYIlrN/Z7lEYUYsFnlBZQlwqr0N9rna1X44qZhdY1HxsOvWqQ6BkM89rAti1/sxVEQgjmPzFbvjMuEn3skMMjqPxm+3QXtQtMqWSWy4PDRr1LMDv6BeVI8TDHNxMjjN+W9KK+VbZjODIwqkwYQgj8SECoGN4Hgma7QYZR3QexZkNuWwA8K7xSTCstmWpHypxMKzbKrN5Kpb4bdaMcVZHHhsS0UJfQALajqIv51YcizgCFbxqEQDUwVjbzJU3FCjuf0pUuTzLzgmX1jf62rkyOdgWWCVgOZCnatW/wCJ8HfuaL87PI4P5GpD8UgnUjRLtYgSKLjzFqbxr6L5zLuH8HNHPETh2KllB1Ie6Ljvb8iBX0ZFKpNwy/mP51ToeLIgLERuSvISA/QVAwk2Dmk9yO5uSscju3rZRyqmNcOn2JOfNFf44k/6rPuD3Y/oaH9tVszLJFxIDwhFbx2F1Xu9Te97VXeJMlOCWN5mJ7VigCkbct7npWiL4xZinjbmmCeBsvM88qKBqsO8fwgkg2rSn9n8MUeq5Ldb9TVX9muESOXEOhY8kuSN7EnarrmGab2J2rElB22e1jlKMYxRm3EWVaWsPyqtTYTSeVXjiDHgE7Xv1qsMNXW9ZGqZ6keiFFhzzqXhtvWpkWHFPfYNIv40AgxotR5VBijs+9HRh7A0NkjANK9CuNjvEj3wqEfr/wDqapem1XrM0JwDG3uMD9aorHerYujNKPFGuZdxQvdvYLt+NTYUSl4xh7ygK6+LNvbzAG1ZVh8gQAH7XDb4/wA6t/CiYdXkRT2xdRdYydgL7k+FXjJpUjzFC+2FosVhpW1lISpJGkBnN/haoObZhgVw8qKGZ2Ugd3QAb+dWj+hMPhFWfskvcaR2ha5O3KgubZmnaP2WX63a667FlXpcKNqeURG+PsAcEZ9BFh2jkBDa2OoGxsQAL39KumEzSBwLzWH6vUj1FUnJeGMRDqEcbOW5h1AAA/eo9gOEMULO8GFtf8T6T67CmhF/BJS0WlZsMAbshuNg2s1AyiLDrMCSnW3vH5GvP6HGkapYYj10sWHztTMcmGS/aY5b/skAj508l9Jc4hrMTE1j2noBGzGpkWHjKXCuW299uyHmfSghzfA6AqrNIQblkSR2PqVp6PMA8ZWPAYqRSfxLo5echBtS0vYXIovtBt9q2KGyKDoBtfwJ6nzoXhbdkbqG293vgt5akN/lV9zNeyXW2XxRj/7ZkF/gCaqT+0bsiezw2HQ+K7/O1BxivYfJXoTjc0jd1+0YeSUgLpMUztpA2AtoFcMLhZD/ANlmNz+rcj/Ey/xqxZBxU2KNmxyQsfwrDv8A4mNqt0XDykXlzCZr/txRj5A/WuSQ1yW6KpkeVEOpjw2JiKoyh5JIk2O5BspJPnaiuQZUMPIZREkLEW1yYouTfn3VUCpmJwWVxj73FXI56sQx+QNqHy51kkdyFjkI8EL/ADN70VxX9/gpyfQ9NmQiuBicGty3ixsW1W5+NQsTNh8SpTFTPPbePsoW7j/rCwN7UWzri3CYFkUYbUXQOoRFHdPK5tsaHYz2qzRgFcAyg8i76f8AKK5uK1f/AEnVO7POFuHo4e17L7UQxBvMgXfe+kWHX605mGCclgKg5Z7ScVipViEUaXvazMeW+96ljiJhK0cq2ceBuKjJw9HoYJXsrOZ4GRbdoBY8j+VD+yCAW5jne3lV7zTCmVF0rqt09bUBw/BrO4uCukggHe+97VnlHZ6UZpoix4IldSlT4gEEj4UqIgqbG9uleDAmDETqAVcEOB0Ktz+HOnWi0nUuwPMUKGYNxCk26D/ah0uHNWCS7DcVElhNrUrOTIkXewGKFvdUGqFLzrVcvw39Sxa23KN8qyeQ/SrY+jLkfZomEyrCbacFIbfrK31Y0bwsYUjs8GEJFrl0X4bE0CbjBo01CJT6kn6VCf2j4n8KRL/dvVI3R5DmXeJMQfwwKPNnkt6AAVKjwWJY/wDcKo8EiP1ZqqOEzzEyxhmmC3H4Ram8yMxiY9rISLciRzq3JolJ2XR8hNz2mLm/xRRj6XqO2XYFffm1fvYh2/LSQKyybL5rtrvdSAdRJtflzPWrPluDjVAGK3WwNrH1INFSbFcePotBxOVRd5lhPS+gyG/q1d/zJy2Ifdox81iVR+ZFCoMFDNJFE4JjaVVYAlbgg2sw5b2olw7FgGxZgGWwgoH7xLSG6+u1K5yiy0MXNWkeSe2mEbRYd2PnIB8hyofmftexDKdEEce9rklz86s3GmViXBHscOkLrImghVQ9evhWZ8Q4adJUd0iQ3DBdWsErtcjbn1FJKU3qwukBsxzSbEtqkYsf9chUSPAsQxW5CgFiBcKDexY9L0VwsGIMxlQaXYsD2abd/pbpt0p/C8NYjSSDIqNGWbcKGSM7mzc7E/Op79FFFAibLGWISkNoYlVbxKi5AFO43L+xK3ZGBVW7rBufIHwPlRw8MxK1pJY17yqdUoIu41BrDmOl/HakDC4JFv2yE6dQCqSdQa2gm/Ub3rqYG17HMojgSNX1B3MZJTsjLZrgBSB1I61NlyW4JginJubao9ClLbbGxBvejfC/FuFjUxqTpUkAsAl1/CfWiGJ45h5BxfYbXY336edWUVRKUgZ7R4WH2CRhYmBlb95SlVtsxaQWZy1uVzyq/wCZpHjMPgmcFkPb7e7uNJF/hfancLw/h13XDoCPjQacnovilBfuK97O1tJJLb3FCg+bXv8AKrw8ULRmRkBYbVAxGJaKM9nEH/ZFl/KlZG7yxTa4+zGsELcHofCu60aINVaPY5ABttS8FKS173qBKvSnsK+ne9Ly9F9kGfLVmmmxJlCswCBSNgi/xO9C1bVsDerOcvhYMSDc+ew2PIVEwWVRobi59aWUXZojPQN+wm24NNtgDbberJJCDTS4M32BNDgDyAvC4AiGZSOcbfQ1iEnT0Fb9mmbQ4ZSkjjWwICDc7gi58KwvMcE0baWHL/V6NcdEOfJsss7AQ3KarEHw28KESY4WIWJfe1A2uRbkt/Cj/bp2TDQTyO5tsOhoPPmi/eBIEXXa17sVt4E0yR5EHfsOZGJJoy11UMbEAWtbwFEsXlTdlJd/wE+tqG5LmEs+s9xOQIUaeg6fxo3HlLEbuT3W5dRb/aq1onLspmKySYF9d+6oc6jzVuRBvvy5VY8mwkaR6S4JHIqb+Jt5Gq+OHJXsWIF01DUQLgdBc86OcPYKJEsZFYmzd030m24NuRoRYsuthvDvGrqQzd1421WFwNQvWox4CME7yEm/4rf5QKy2NEIOkG+m42vuNxt4UIxXtgx7NZZI0vyCoL/U1zkkyuKTrRrHFGAjXCSuI7dnZ77se6em+/WsY4h4sYnRGRp06LlRe177HoaVNn2aYoFScXKrbELE9iN+dkoLmuXSRtokieN+el10n1pHt9D+O/Y9BmeNnYtGZGu6XKAACQ9xL9BfkPjXpyHEt+kdI7dqPvJgCCn6RbC9rnkORockMgBVSwBsSASL2924HPrSlygk7jc9TzJqfIt44/SeMngW5bGwjaMgIpckOSHA80A3ppo8Gp/TYiT9J7iKouD90RqBNiLk02uRjrak/dLzJY+Qrr+DKMQhl2YQK47DBSysCD32aS406WVlReRbe9WnAZbmMjaosAqXCi7Rge6xZT3jz5A+tMcB5/8AZJfukB7SynV+e1utWXPPaBj1meONUAF+UZY7WvvfpeqxdrdiT43ony5RPDhIe3AWT7Q7HT0MisfTnT0UVgLn50PwmY4ibCTfaixkSeFtxaytsLeW5p9Yo7C5HI+fK1/SqwM0+yeZkA3k+FeJO1j2S3B2PTl5VG1xC9lLc65mDfhK/wC1DItFMM6YJmxO5pn7cRSM4i0N8/pQ95e7esbZ7MEmg7FmdTsNN51T4sQWYKgLN4AXuelaXkXDqxx9riCAFFyDsF8b1THchcrjBbE4LLi4LsQiAXLHawHWqLxf7UFTVBgLdQ056/uD+NDvaL7TDiz9nwx04cbE8jIf/wA/WqCD4VVuujz5ZJT66HPtLF+0diWPMnmaPJbFLpNlI5MevrQCNL86JYeRQdmNQmrOj/jloNx6dDAKSCvXbe1BZs3TUdGHQ3XSQbvvv3hbkavOGGWxL35UPqxf5UWgzzCqB2UQtzFkVfrVkk0ZY2ig5DiMS5sIXUAWGmFhf1JG5q0YbIMSxB0MP3jp+VeZr7TWiZlSBbgndiT8qg5Z7QMVPLoZkQWNgq2326k1RNULPeyRF7I5XN5MQqjwVSxA8Lk2otl/s8w2FuXxjC9r6mjTlfyvSGxUrX1M5tz586p+eZKxmZm0he1EZLMAQXFxsTe3nXXXoS1JVRoWHGWA2EizEWvZi/02qZhs5wsIPY4YbDoiryHiRWd8LxRxOymZGJ7pVd7BTs4PUGrLBjFNrIzXuPDYja1dbfw5ScSRifaxPv2OECjxkY2/IEAUN4gxD4qBcRKqGUgDuDa5PugXJqs4rFsFYLh4x932bNIxbvKT94tzsas2WmafCsdQV73tGttJW2gr8qTvspykUzFZZiHA7OKQ3DsLLpuEtrNzt3bjao8WQSI15pIoxaNjrlUnTLsrBQTe1rnwojiOHsY5AZ2B7RkvJL2YV2Gtwd9gbelCBkUSqGfEwrdC4Ve+1wbGPbqRuPGpqSLqLa2FtWFXZsSW/SL90hfdf0ZB6q1QDisEhuIsRN+jNpHSMG1+1UhBf0+dT42y9X/+RMuv9UR3QqfEbMG+VDXziJb6cImoqt2lZpCGVr6gu1h0I60W7Y0UrDXDeYSSyxpFDDGoVgSFZ2K31A6ifeFrXtVjz7D4552WOQhWJOwCjUybjUfEAflQbhXHYqWZduzS8lgkegB3AYrvvy5DzovxLloaRS0+hbJfU9r3LLe3iNqqn+JGVWS8jidMNjVlk7Q6IJQdWqyjbc+Wn50WiKgbAnc9PyoHwdhYwuKjR9evDNfY+8ha2/zo3g8ZcAqpN7WsL8/Sug/ouTZKTEN0jAv5GlI0l7mw+FOw4PEPyjI9Rb61Lh4XlO7Mq/G9UdtCR7M5x2dwxYjEx4mOWWzjsyjhNIIBsduVMZfg1nwmKlBZTEy6Uvq7rEc9rkgelaDP7N8A0rTTuzs3Ma9K7fsiieCbA4VSkEQAbmFXnbqSazrC72bI53FdlW9m+BUCSRlJcEAXHS17i43oT7Y+NGuMFE1ha8xHMn8KfUmpXtC40xPbYeLBKY3Cs5K2O1xbUOVtr/nWcYXJ5cXI808mxYln/Wbrbyrr4riLKbyO2BFUnlUpY7VY544oUCJbreg0jAmktsqmkqQxopSIAedeO1Jj3NB9CN2xvERaSR8KumUY4GJSedhyquZll57z3UWIBBO+/gOoo9k8kax6Q+vTsCo2Px8qrF2kY/TIWfYiMMxMRLllZSWNtI/CV896Zy3PnMxVEjjWR77L7u2wUncCpnEGJjubxFy8YCkm2llO5sOfOh8Ofv2l40jjDhVYKotYEb78jvuaK7Cq4lyjw8zhrsx2F+g8jVd4jyUmR21IABGW1NuQ1xcD8VqsQw8jc3JuLc+YHT0oLxFlakodaD7tj3j71jyHnz2qkuiMVsYyLDQxTH74SNfSoUXDKRcsD0q44fGgEaYybNfc8x1G1UjL0w0UylZdZsunSLC5uGU35W23q4x42+yr4W62Pw6UENNUyuYrFyLMY0SBWUOpLKSzq5v481o5wqZZIz2rX5BfwhkttYAb8jScbgMwlmP2aDu6tYcqFszLpI1NuR5Woxw/wHjEDdvIlvwjVq0i5JtalSdjN6KTxDw0BLJrlRVJQ3kfpIbayBz09aBnAYWP3sQWP3gPZJqHd2jIZtirc/KtK484OVIllZlNuZ2BA6Wqhw5Ire5DJJ6A2/M2FSkmnWzTinqmexZnELaMMzW7M99+ovrBsORpqTOZ7kRxQxqQ691NTaXOogsx6dDbarZk3s8xU4uojjH7b3Yf3F/nVlwvsYB/S4pvSNVHza9dwl6Qyko7szjIsRPNiF7fEFe9qJPu306QQBbptWrLwPg8QFaeXXYdGCjx6b1X804BgwnfkTtIx+ORi6j1HIVCXieCKyxEWHRF2/OqxjS2ZpTTZoWBwGBw1+xi3ta6gtceBJqSc5CjuRKo87D6Vmc3tGIGyj1dv4Cm4faYl1DruTa6nbentehXJmjTZzK3UD0H8TQrG4+Y8z+ZvQv+mS3u3ptsSx2J2606SZNyY9qY76r0tZOVzQt8RpNw1h132obmfFMf4TTfikKrYxjME0s0skjaEfu2HvFF5KD+G+/51CzDFRBQu4VeSr3ah4rOdW4a/wAaDz40nnWRpN2bYOlSHsRjU3CR28ySagl/SkO/nSSaBSNrs9LU5G1jUcvXmull0FXYUzqDSVPiL/yqfwlKtmUjkb3+FWL/AJfviAuuQIFH4RqP58qK4DgLC4YEtKxJ56mC8vICq44viZHIq+e4mMKhaLVsy2vbc20kW8PCh+BkxjlPs+FN1UpdYzuDbdi+19udaVDicLHtGuu36q6vmRUs55IdkjVB+03/AKqKpxjezloA4ThrEsBrGj1YfRamS+zxJApmlIC/q2Xnz7zVMkxsrc5reUagfM3NRhEp97U/751fKnVekTutjuD4SyqAjuB2BBGpmla/jbe1GY8zjQDsoDt1sIx896GxEDYWHoLfSieXwo6EAJ234e11aDfyUi/pRdoblyO/pyU7AIo/vOf5U6kU8puWlbyFkFEI8xhwyqmKmwySkXIQFb/uoSWp7LuIo59QijmbSNmaNo1Y+CswF/Wk5Rfb2NsFwZajFu9GxT31Ddqw9QOtPHLVaMPHFLLc+5tDYdSdVtqno85iYhIcLKTzJEot4m2m5prF4pS0bNiH1JzWHuq566hv+V6RydUcoJdjRyowSmUGJIFS7LpZpAf1tQbceVql5dnCTxrIjq6NyYXAPqCNjQ+THors8MH3sg3ZrFmt5eFCmy3Fze+SF8LhQPQLXK70gtpF0eIMpVgCCNweRHUVl3FfsoA1SYedYl5lGsbD9mlcQ8SY+D7swylVPv7aSB1uN/zobkvH2DAvjY2aTc6hqkUjpt0NHneqCo30CsL7PoBvLMz772IQfnRjKslwQkEUQiL8+82o7eZo/mnEWXTQAOivGe8AO6QenLes1z3Lg0ynL4pAgXc7+943Y00mvWwbujVoeE3t3nUfujb86rWb4DFwOLNB2PU3+tV3KMuzBAWkxGgEWKli5AHh0BqLmRVyFlxLlRuVHMnzIGwpXk1SR3jTl2KzzNEvZ5U26Ib/AJ1Wps0j6ajUvF5VAPcQj1Yt8jQp4tPICpcvpbgl0ccat9rivRKDyppj+zTeoA8iN6F2OkkSC1IaWkM52pFccti9XlXA0i9dSsrSRrcEkzjvSkX6Cw+dSFwac7avNjqobjE1ppvY+RoJhsdPC4TvML8rEg/GtEHoxO/pdVPQbDwFTMswySSaHfQSNvM7bXoXhsQ7DvLp+NTEWqk6t7LEuShSQICbfilcKp9ACafWWJUZZmg32AiB258yb3oCvaS8tb/mbUxml8KgeVGAbYWGrcC+9uVcrY9QQ/EDTjJfxFvgQaALxevRbevOrhw/xTgJWRFssrbBSL3Nr7Gi6qiVbPRnjAAskdxt2jrufiajY3i423lO/RB/KrTjsPDMuh1DLz8PpWXccZK0M6Jg43ZWTku+kg23JPWptUVfI0DBZOkoDdrrv4GkZxwtqQdlMYSL3OxvflfwrN8oyvMYZY5W0xKp3VmvcHxUUax00kpPa4h7fqp3R8OtdxfwHL6yncS5tJgsWVEzPJHazg+IvsL0d4c9pWYS3DwlhYaWEek36ksxt4UTwOSoTePDh2PNiLk/E0dh4amY7kRjw5/lah45dA5qgI+ZYzEDQdKa7r3iD723SnOG/YrBGrfaV7YmwHesLD0q0YbhREKuWZmUg87DajwxR8B+dO4fRsbZWofZpg09yHRbwN/rXsnAw/DI4HhZaOx5mxO8e3jqH0p18eF94hbeJAtTKvg0lZWTwZH+MFrfrGw+Nqy7OczaKVwscI7xHdW+w2G5q1cce0IyNJh8ObIAVcnYudiCh8OdZbmOaMSQfH+dSnNS0hVFrY3jMzLMb/LaoXbm1IAJNxXhaoujQk12LLmmyT1rt64g0o4mvL1xNJ1UB6dHpeuvSL1xNckNxZsGFhFuVTQR/sL/AEqfl+URxfpNUnrt9KsuExEYHcjAHpWrFG4o8+UOTK9Pw7IYS8DqznkOn5+NAcpw2OWcNLpQKd1ax1D4VbXcIzFCQGN7A7fCm5JW52H96mm1ei0MBJXP+iuq+i0puIDazaXHmtDMPqO/dprEEX351NzfZqWCIE4i4SOLmaWKVY9Vu4V2Fh5UrJPZ52EiTPMzMhDLpFheissojXV5gbmw35UXzDCA6IvekvdmRyAoAHO2xJoxl9IZcCTtdnfaGY7ajUuDLpm5i3qaF59xguDHYxWeUDvEnur5eZoNhOPcUTcypa/LQCP50znBEHjdbLpJwyHHfYn02p2Hh6JPwgeZ3oBH7TAthKqm/wD47k/4bVN/4xw7HcSgn9Zbem19qrHImT8YfjiReR/Lanhih4UB/wCJcP8A+ZAfDe9PR5/h/wDyrfwFyaPJPtnJUFMS2rkxX0A/jUJLk2WY/FV/lQbF8f4JCV7Uu45ois9vMnkPjQLMvaOTpOHg7jEgPIbXtzsq9PW1JKUF7L40XPGY18OjSu6aFFz3SCfADesszTiFJSzyknV+Hew8qY4g4jaa2t72vZbmwv5VTszxuo7eFQnJS/0Ua+C8zxiE93l08RQp2ubnvD59aSwNeNUW0NGK9nNIAe6GHxr0TeXyrzf4V4XNAZ0j0yMenypBQ9aUHf8A18a8Mbcya6zuzwpamzSreJvSbVyClyOtXjUpxtXhFErFJaNiwvtLR0N43PUbL/Oq9mPtILEqFcb25j+Brq6tXqgYopyLVw1n0uIUFwgW22nnt47VNnz2NCQyuT6j+ddXVnyTaRocVY1l2eQs3uP+Y/nRGRFY3F/jXV1TjN0FqmNy4NZV7NhsTf4jlRJJCkbBfeC8z4gbeddXVZSezPPcjMpskkaRizgkk3O/PrSospffvLt5H/XSurqlCTBkirZChzLsd1W7Hmx6elOpmpC3NyT19fCva6rp6MtHkudlF7g7zdTUDHY9wmmMkFt2YnvH9m/QV7XVGcmmXhFNAy7RRsqtYMDqt1Pj9al5nnLhQF2AFregrq6mg7GyRSTYNlxZf3uflUeSAi2969rqD7Jx6Ix5kdK9011dQkhrEE14TXV1BHHoBPWu011dQAz3bawrwx9b11dXDRYiQUmurqKKpH//2Q=="/>
          <p:cNvSpPr>
            <a:spLocks noChangeAspect="1" noChangeArrowheads="1"/>
          </p:cNvSpPr>
          <p:nvPr/>
        </p:nvSpPr>
        <p:spPr bwMode="auto">
          <a:xfrm>
            <a:off x="0" y="-754063"/>
            <a:ext cx="2133600" cy="15811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8674" name="AutoShape 2" descr="data:image/jpeg;base64,/9j/4AAQSkZJRgABAQAAAQABAAD/2wCEAAkGBhQQEBUUEhQVFBUUFRQUFBQUFRUUEA8PFBQVFBQVFBQXHCYeFxkjGRQUIC8gIycpLCwsFR4xNTAqNSYrLCkBCQoKDgwOFw8PFCkYFBwpKSkpKSkpKSkpKSkpKSkpKSkpKSkpKSkpKSksKSkpKSwpKSksKSkpKSkpLCkpKSkpKf/AABEIALgBEgMBIgACEQEDEQH/xAAcAAABBQEBAQAAAAAAAAAAAAACAAEDBAUGBwj/xABTEAACAQIDAwcFCggLBwUAAAABAgADEQQSIQUGMRMiQVFhcZEHUoGhsRQjJDJzkpOywdElM0JicrPC4RU0Q1N0goOitMPSFzVEY6Pi8DZUZKTE/8QAGAEBAQEBAQAAAAAAAAAAAAAAAAECAwT/xAAcEQEBAQADAQEBAAAAAAAAAAAAARECITESQYH/2gAMAwEAAhEDEQA/AO6Usp0PoN/sMm92+dTU+l/9UTLrFUpy4CNemenIerK1vWxknIG11Ibu0kD0dIBw8Yqw4K8QRJEx7j8pu65lcO4tZvQeETYk/lID3Eg+2QaCbTvxLj+ubewyxTxN+DMe5yf2JiGsh6Sp/OGniI+bqYHuP2Ss42ai5uOY+n/slZ8MRw4dXT7JTTHEdveB7bSxTx6njp6BIHDW4whUkq5W6j3Zb/ugPhD0X7jC6KlibdVu4E+uWeUB6vCn98ymYjQ6Hth08WV+65gsamYfm/Np/wCqNcfm/NX7GkFLE5hcX8Tp64ec9vr++VEDNaIPIsW1j3+2QivMtLmeSYdbm9rgdhIv6JQV7m3XNBFsLaeH7pEWLdn62Me711R9khJHUPAfdK1bGgcAO+wt7IF16oHH61S/rErPiSek91yfbKfLX4w0ueA+6FxLmivCp4XrPh98nVAvUO29vXCaiSiT0gd5sZMKC9fhUUfZI3xgH5RPcW+8SB9oHoJ+c1/rQvbQ5W35R+kp/dGfF5eLN40zMzlXfS7H0mMaBHEgd+kaYvVNpHoZj3qkgO0GPV81b+yVSyecT+iL/bHNVb81Ce0m3quZNWSJOUudZMtBjwVvCQHE1Dwyr6AfsgvTZvjMfQAPYJNVb9zv5jeBilb3J3+JijERERwIF44ad0xJaPlvAzR0eDBlNYBpcYeaNmkMVcTSgVMNqO6T1jeInUTK4iNDTpgGlLl9IBWBFSo24E+MtKjecfExUlllYxFSpTJ4k+MgNGaLiQGnCoUpkcCRJgW84w1STBYxFOqCeJJkJpS+6SE05MVFSpkG4Psk/KP1/wB1fuh00khEmIpVajHifUB7JDkMvVFkWWTFQ00IPQe+WeXcdXh++OqwyBGCvUxLnpHoEgZmPbLTrAVIw1CoPVfx+wwlqtewCjuFz6zJ8sZVF4w0BRjxY+MEYQAnSWo0uJqNaOgknJ6xwYV4w0wTWGU1jKYYMYg7RQc0UDLjXiBiM6tC6ISiRyVIQUaFBMyInEG8NoEiiBhKZDUrqgu7Ko62YKPEmUm3lwo090Ur9jX8CINjYpmSgylhMWtQXU3HXY29YloGESiCYhK74+kDY1ad/wBNfvgWLwg0gSuG+KQw61II9UMGBIWgiCz2Gpt3xlxC+cvzhAmjEx5HyoJIBBI4gEXHeOiQOxgAR2jAHqPhAcR7xojKHMaK8RkAkwQ0djABgSkwc0YtI80onV4V5ChhZ4MSZpIrStnhK8hixnjyHNFIKQhRCEF6ptrA2ktOZOJ3lw1OtyBqg1jYikt2e1r3NtBprxlPCb6rWxFbD0qLl6AGZmKhCW+LbKTe/bbp1lZdNaAwnmn+0XE4rBipQKJX5UA0aK8pUFENZ2IqAgaa3JXjx4iUd49rXOINZ3FHEU1p0xUdnqUXFw7LSQstySvFl4a2hNejY/btCjmz1UGRczgHM6J5zKtyB22mHtnyjYTCOabl2qKASqoRYMoYXZrDgR18Z5vi95gc9lLfB6VF81qdKpQLJlBpqWa9qhJIcTXxuyVxWErVauYGhhhVXLYco5U/GdrswFuuDdV97NtLtqthqeGWzjlQBUIGcuEbQ8AAKZ42lbZG71TAbVwlKoULFlqcwsQAc4tcgX+L65leTyoP4TwujA52FyQQfenHC2k7feL/ANQ4P5NfUa0tv4kn69CpVNZcRpn021lxDObpinvNUtg8R8hV+oZ4vQxtEYB6ZA5c1lZTk1FEKtxn6Nc2k9h3qe2CxHyNX6hnhE68Jsc+XT23cR7bPofoftvL+OwtSpUutapTFuChSlx3m9+4WmXuS3wDD/Jj2tN4Gc25GTjN3mrLkqYhnW4OV0VluOBsT0GQYbdnKgCVQotcAUUsL69c3WewJ6hfw1nH0fKjhco97xHAfk0+r5SNpZI2/wCC6yjm4kjVf5IecB53bGfAV0zOuIUNY68iL/WmOfKlgzoVxA1B/FodAQf5zshP5TcEyke/i46aS9PdUk7Tpq1tlV2410OvTRPH58qNu/VDhhVp5vi35NhYatwD26Ja2Nvhh8a7JR5TMq5znp5BlJtobm+pmrU4r6fYRJ211WQNm4kHSsnhUH7U2Nl1KhU8qyswYi6qUAAA6GAvrfWPeSUT7ZdTE+aPeR3mft3bIwlF6zKXWmpdgps5UEDm306em0iLWM2glIXckDryswHeVBt6ZnUd7cIxsMRTv2kqPEi0DYW2Ex1FMRTDKrk2VrZlKF6ZuRoeuebeVysVxtMKSt6AY5SRcmo4ubcTpLO18ewpUDi6kMDwKkEHuIjMs8D3dwPuhcjVK9MslaoKucmkRSViVykC5sOObiZo4HF4ynQWthsX7zynJ89hTJdVDBCGJB5vSL8TxhJXtyiORPM9ieULGo6JiqBZbaslJ+WqdIKXIQm3j1zr8Nvzg3Nmq8i3m11ai1+9xl8DGjbMSyKjiFqDMjK460YMPEaQ1aTVS5ooN4o2GPOd/d+8ThMRyFDk1HJo+cpmqXbNcc45QNB0Tg8fvPiq/wCNr1WHm5yE+ath6ps+VE/hE/I0v2pyRno4zpzvrY3ToE4vMjtTYUqzXUI5ZRTN1CupGvC54S7icYKmIqNyQqVDSzs9T36rVcMqWZdKZsF8yVd0aJevUUNkJw2IAbzCUtm9E1KNWhQJxFCo+LK0nzFxyVJylSixCgDNb3w6nj0TN9Iv4anVq03BzEgMSn5KIaQPxV0FiZV29s9HWmKtTJTbV+StUqoM1MKuQaKSxQ6npvAx22KrlCG5MVs/KpTGWmyjC0mC9eUE8PGVWofjhbjif83DiZaLD0Uom6UlNWmaYapU98Wpyho5fezzRlU6dus2cDWZtn7RzMWC4dUQEkhEANlXqHHxmbUTnP2vh/8A833zX2Rg3q4DH06alnekqqo4sxZxYeEI4/cBfwlhf02/VvO12/YbxYQk2Ao3JJsAAMQb36OE5vdbdnG4XF0q9TCuqUyxJdkSmLoyjM5PNFyNfbPRGTBO3L4z3PWqrwYBTySDUIovdwCSbkXJY6DhLVnjYwVYu7AK1kAu5FqbE62U9JAtfquI22dsjChLoztUYqoUqLZVzMSWOgtYdesztjbzU2xVgxFGqVpopQX90m9udm0GReAHEcZLv5s41qdLk2ZaiOxUgCwVlysDmFjfSZxrVHa+8Ir4TFpybU2TDO/OZGDKQy6FSeBHT1zx3lZ7BuXsdqbVmxBNXOgp2KAqaYLGxCrY3L9PVOjbdnBt/wANQ9NGn/pl43GbNY24zhsBQym+WmoPY1s1u+zCb6D2y3hsClNAlNVRV0CqAqgdgGg6fGUWxARmFR6QOZioDgHkzqlw2ua3Ho6pityli/xbn8xj4KZ4EmNQqCL2NgDlaxNuHCe9YrFoKTklWGRyRnHOGU6XB6Z4YNsYGw/BzAcQBjaot4rNcWOShisYA2mvQQbqQe4iGuLQKNdOF7G17cL2lh9q4Am5wFa5/wDmvf1pJ9nYzZ1atTpNhsRSV3VM/uwstPMbBiOTGlyOmbtYdL5KKwbE4mx+LQX0HlP3Td8nG8dSrUq4d7Faa5lZrly2ZVNzwscx6OgQd2t1K2BxL8jhhydRTTeo9cswUFirBSNBfLcaniO2ZnkqoMmMxCupRhTsUa9099Atr0C2k51uPTavcBFRHtjVJYwic30ySNUBE5nyiH8HYn5E9/xlE6faWKFFFa1yz06YF7XLuF426BmP9WYPwLbNE2DumqFlurobglWym4B0PUdJU1leTA/guiOo1T41XnEeV9vhydmHT11a09d2RuumEpclRJCKeYGu2UEkkFr3bUnXTj2TyXyx7PrLjFqNTYUzRRBUAvSLhqhK5uAPOGhsdZJ6l8db5NVts6glswqriKhuOaLVshQnhrmHHqMs7Q3RwmKw/IoORTlWb3ohQMQF5NhlN1PVYW+L2RvJo+TZuGS1861a1+r35gV6idezpm/XwKVaVWnRbIKgqc5b3So98zWvxzMTbTUSYrjd5N0sZbDnB1dKFFaJUPyTvlK84i+U3C9PdaP5R8WuFpIadGmTULg5lJQZVBFgGAvc9XTOu2galKmhpKXPKU6bgAm1NnVWcjsBLejjMjyi6bLxP6Kfrqf/AJ6YK8a/hhg2ZESk3nUeUpn1Pb1TX2f5ScfRP47lR5tZQ/8Ae0b1znFjNN4y9u2bvfXq0adQ06YL00c2D2BZQ2nO7Y0yt36XwTD6/wAhS/VrFObTmfKc34Rb5Kl7DOXtOm8pf+8X+To/VnMgz0zxi+uh3HHwpv6PX9iyPZ9O2DqD/l4j6+H+6HuMfhNT+jV/2I2FPwSp8liP1lGZs7FqslhR7OV/wdGSVONT+k/5+HkNd/xI6Ty1h0k+46I069ZpbL2M+KqVBSC1ByzOXzMKNE50YZnA57jIOYt+OpGsiqti2bo51Cxa4DELhmyrpzmIU2AuTOu3UwBwt6tapyFMkEo5XlKrDOQrdCLzjZbknpta0oUwcHWdVArNTsnKuNVGQc2mua1NbHgOvUmWKu3nfR6SMONitxf50lI19o7x08VTaklKq6tocoQlrWbz9OAnNYnZmHQkGjVV8pYByACLgcQ56SNBrNKht4UUqsaSUwlNqhyjLmIsFBNzxNh6Zyu3durVo4eriQt6iVAQFJQ5agsQNRaxXr4QrY3Z3exJxQqmkyomYhrX0uAoWxNjYnj67T13NrxnhWwceuJxFGjTrVMxOVRmqELTtme2f4ospOhHDp4T2HY+zuQQICWtmJLEklmbMx8SZKk7ajSJ14d8IhoADXF7W/dIqQJMfaW5uDxFQ1K2GpVHIALut2IAsNe6baCOVmhxm1fJ7s5aFVlwlEMtKoykA3DBGItrxuBPAuU0FweHUeM+rjTkLYJT0RLiY+UGriRNVE+rKmyKZ4qPCU8TsGkR+LX5oj6WcXlvkkwn8IviBia2IcU1o5LYmstizOG+K46FEv8Akxze68TmZ3tSABd2dgvK6AFidJ3dPBmkDyahT2KBe3dON3FwbYbHYpKtl96SxbmhlNQkWvx0tMa1Jjt8fshMUnJuaircNem7U3uvDnLrbslrY2xUwtLk0aowzFr1ajVXubaZm1tpwg4XEqW5rKdOgg+yaKmJSx5ztzHFcZWVixTlARY86mwQDMnidO2Hu1yOBw2SmGyPUaorKCwbNYW01FgoFj1Qdv0b4usfzz7APskeE2e3KUaa1HpLUzF8gQ3y0i3CorC9+m0lumNSvvLTCnWoP7Or9glYbfoV/eajsy1LIyOtUKwY2sbiw4yfEbDCAk4uqLC9iuFvprw5HslGlvoMBhsLyqipy3KOWNmqUaWa6ELozrZhoOA9AiDXwWOw+CYYTL7nRSTRLX5KqG5zZHJNzmZtCb6S9iMHai64YgPz3pEnRarln49AzMe6W9nY1cVSVjTR6bgMjBQ1JlPA5WvbvmgKIGgAHRoALCEZGJ2iKOTMLio60x53KOcq68OMwPKSfwXX7eSH/VSdhUwQINwDqGFwDZhqCL8CD0zjPKjpsyr+lRH/AFVgrxOMYssFjpOusPZd31+CYfT+Qpfq1ikmwh8FofI0vqLGnDXbHC+Up77SqfoUfqCcyDO73y3ExuJx1WrTFNkbIF54U5VQLYgjjcGY3+zLaP8AN0/pUnpl6cbKW47e/wBbswlc+unGwABw+R8y8otRFCoWquWq0iBTp8WJCns6yJrbu+T/AGjSrE2o0w9NqbOzLUyoxU3CKdWuo46dc9G2DulSwt21qViOdXqc6qw6geCr+aLCS1ZHNbB3HeoAcSTTp6e8gjlagyqvv1RfiiyDmJ6TO8wuFWmgRFCqosqqAFUdQAkypJFSRp51tf8AjVf5T9hJWmRv9turh9o1kpkBTkc3UMczU1J16uyYI3qxHnJ9GJZKxsdfjHTJUWpbKyUxY6BvflJHqnUUNjYPFBRVp0K2UWprzSKSeaoU6cOieY4PfXEUzmAosbWu9LNYcdBe3TPSdwdqPjcPy1bKGSs6gU1CKVCAC46fjnwEl6XjdYNTZFHC7xYNKFNKSGg7lUFgWy4gX77AeE9Uw51nmu2qgG8mFJNgMKx/xM9A2erNeo2mbRV81O3tPGZqxpRssZIcgYCOIrxCUKK0cmNeQMViyQgIVpE1FyQjciJLaDC6A0xHCxEwryGuLxeED1sX0G6WPGxzPIAtsVhh1LW9VID9qS08WHr4wA3yuoPZapVFvFTAP8cw/wAniD/doj7ZK2l2moNTXzQD1Tht590xVpoAWIpqwTW5QEkkLfo7J3WPF3PcsoVRoR16ddj0G0Slaey6q0cLRWi91WmqAjg2VQDfqOhkh2pU88+r7pyGPwzXsjtTa5LBHZVc+cLEX9olE0cQP+IrfSN9plnFn6ddiN56yuQCpseka8Jib342vjcHUorT5V2yFVRSXJV1bQDjoDOdr0cSWPv9T0kH2iXt3cRiaGIRzUzhc11ZVswIIsbC/TL82M/WuJbdLHDjg8T9C59gkL7s4y38UxH0NT/TPovZm3qVfQ8x/Nbg36LdPdxmiaGsfTWRibBwWXCUFYWYUaQIINwwRQQe28U3OQEeY6a/rPNOGKcIrDCTuyZRCAjBYQWRRAQwIAMYtA8K8pv+9K/dS/VJOZBnQ+Uup+Fa+v8ANfqUnNCp2+sTc8cKmvPXvJKPgDfL1fYk8c5WeseTXEFdmhU+PUrVgnZqAW7hM8m+Hrp8RufhsVjExT5mq0LItmtT5hLAFba6uemdOiyls7CCkgUa24npZjxJl9FmG6NYjHtEZUNHtFaPAExgI5EQkBrFGikZImA0IyMmADGCWjtAIkacTvFhDhMQa6ficRza46Fqi5Rz1a8ewnqEKm3w2j2UcT7cOJ1eNwi1qbU3F1YWPZ2jtE81G202fjVpY2pk5OlWVHIZhUR3o8meaCeCHw67xYsrpscuarYcbAdh4aHq75UqgjQ6Htj4badPEOtWi4emx5rAEA5TY6Gx4iHtP49+wAg9I43HURf/AM0szFZW3Gth6p6VR2Ug2ZWCEggjgZcw251E00JfEXKITbEVOJUE8T1zN3ge2Gr/ACVT6hnX4bREH5qfVElpIw23Jo/zuKH9uftWMNyqY4V8UP7VT7UnQGNJtMjAbc0dGKxQ/r0j/lzqdzarNhiru1Q061ekHc3d0p1Cqljwvbq00lUGWtzD8Hf+k4s//YqD7I20reyxR80UYjOtCjwp2DCK0cR7QFliyQwsVpB51tnyOUMRiKtY16ymq7OQBTKgsbkC63tKB8h1HoxNb5tP7p6kRFkl0yPLB5Dqf/uqv0dOdZuVuImzVcLUaqXIN2ULkFgLADrnT5YYEmp1CRZMsACEIw0YjwVMe8geK0a8V4CMYCMTFmgHaK0ANFIg5GVjloJMhDMkbJEWgFoWHFOU9o7vYfEkGvQpVSBYGpTRyo42BYXAlnPFypmlcniNmpQxAp00WmgsVVAFQXBJsB23lbaR557hL289NqVRcRqUFkqjzRqEfu51j3gzH2jibuSOFlmav4yd5W+CVj/yn9Yna0xzR3D2CcFvI/wSt8m3snfdElIRigkxZoXCtLW5f8VPbiMX/iqo+yVC0s7kv8EHy2K/xVaZiV0MUHPFNMqkeMDCBnRoQEcR7xAwgowjgxXgNGhxpFDlkgWMIV4Q4EcRhHEaYcRGK8cwmGjxQSYXDmMBGjiTQ+WMBCEUIa0EiPeMTIAKwSsImCxhUZWNCaBKGq0g6lWAKkEEHUEHQgzznaWCOFrGi1yujUWP5VK9st+teHgemejmY282xvdVGw0qIc9JvNqDoPYRofR1QPPNvH4NW/QM9AInmu1MTmw1UEZWAKup4q4NiPGeksZjlV4hMURMYGZ9aEBD3KPwNO2piT44qtIw0W5b/Aqfa1c+OIqma4pXSZopDykUIYCGIAMkBnVBLFEDGJkBCPAvCzQHBjgwbxwZQV44gXjiRUghSMR7wmjBj3gCKE0V4xMaMYXTmIGDFeEo80fNAivAKATHMEzIEmMTHjWmgxjEQorSgCJG4kwEfLIPMvKbsU06b4qmNCtq6jptbK/2H0dsxf8AbRRJ1w9Uf10P2Cex1KIYEMAQdCCLgg9YmXW3bw540KJ76afdJkV5mPLJhumjWH0Z/aENfLDhP5uuP6tM+x5377pYU8cNQ+iT7pC+5ODPHC0Pok+6TIONoeVrBkgZa4uQPiL0n9Od7u9s9qGHp0nsWXNfLqvOqM2hPYwlJNw8ECCMLQuDce9roR6J0S0xJevFDFJcvZGgCDHBiim0EDFFFKCEeKKAgYWaKKRDQoooU4hCKKSoMCDFFLEK8YmKKAJMSmKKAUa8UUBxGMUUgFo0UU0FHiigKK8UUASYxjRTLQCIiIopAhHAjRQDtGiigf/Z"/>
          <p:cNvSpPr>
            <a:spLocks noChangeAspect="1" noChangeArrowheads="1"/>
          </p:cNvSpPr>
          <p:nvPr/>
        </p:nvSpPr>
        <p:spPr bwMode="auto">
          <a:xfrm>
            <a:off x="0" y="-850900"/>
            <a:ext cx="2609850" cy="17526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724" name="AutoShape 4" descr="data:image/jpeg;base64,/9j/4AAQSkZJRgABAQAAAQABAAD/2wCEAAkGBhAPDw8PEBAPDw8PDxAQDw8NDw8PDw8PFRAVFBQQFBQXHCYeFxkjGRQUHy8gJCcpLCwsFR4xNTAqNSYrLCkBCQoKDgwOFw8PGiocHRwpLCwpKSkpLCkpKSksKiksLCwpLCkpKSwpKTUsLSwsLCwpLCkpKSksLSkpLCksKSkuMP/AABEIALcBEwMBIgACEQEDEQH/xAAcAAEAAQUBAQAAAAAAAAAAAAAAAQIDBQYHBAj/xABOEAABAwICBAYMCgcHBQAAAAABAAIDBBESIQUTMVEGIkFxkdEHIzIzU1Rhc4GTobEUFRZSYnKSorLBJGSCs9Li8BclQkVllMI1Q2Oj4f/EABoBAQEBAQEBAQAAAAAAAAAAAAABAgMEBgf/xAAwEQEAAgECAwUHAwUAAAAAAAAAAQIRAxIEITEFE0FScRQyM0JRodFhsfAVIjSR4f/aAAwDAQACEQMRAD8A7WiIqIRSiCEUoghSiKCFKIgIpVJKCUUYkDkEol0ugIl0ugIl1BcglFTjUgoJREQQilEEIpRBCKUQQiIqIRSiIhSiIJREUUUKUQEREBEUoCIiCHlUEqZtixektJxUzNZK4tbcNuGl2Z2ZBcr2xLUQyWJRiWrHh1Q+FI5439SoPD2g8N9x/Uue+VxDbMajGVqR4f6P8P8Acd1Kg9kDR/h/uO6lN1jk2/Gd6gyHf7lp57IGj/D/AHH9Sp+Xuj/D/cf1KbrLybjrTv8AcoMp3+5af8uaDw33H9Sj5aUR2S/cf1JusYht5nO/2BWp60saXX2C+wLV2cJ6Z5s17nE7o39S9Nb3D+Zc7Xs3FYlt0T8TWu3gHpF1UrVL3uP6jfwhXV7o6OEiIoVBERARFKAiIghFKIgiIgIiIoiIgIiIJRQpQEREFufZ/W5ajw6bioyL241xzhjiFttT3P8AW5adw7fajeef925ee/vw18suU0nB8zMbIZ2tLwSQWlxbnsJxBegcEP1hvq/5lluDneRzN/NZKPN7r7gvo9Pg9HbEzHh9Zfn/ABPa3F01b1rflEz4R9fRrHyP/wDOPV/zKr5Gjxhvq9v3ltgaFOELXsmj5XljtrjPP9o/DUPkd+sN9LP5lT8jv1ho54/5luBaP6KpwhPZNHy/eT+tcX5/tX8NPPA/9ZZ6s/xKDwQ/WY/Vn+JbiWqMKvseh5fvKx23xnn+1fwwHBGg1OkoIdaJGSNeXYQQLtaXAEXOd27fKuiaRdxZPT71oOinW01S+V0o/wDVIt50g7KTnPvXzvHUrTVmtej7/szVtq8PW95zMx/OjcqXvcf1G/hCuq1S97j+oz8IV1bjo9EiKEVBERAREQFKhERKKFKAiIgIpUIoiIgIiIJREQEREFmrPFPp9y0fsgv/AEJ/7X7ty3esPEPp9y0PshO/Qnft/u3Lz39+Gvllpmg6JskbHkuBYGWAtbJwd+QWZhdd7iM8m7FjODJ7QOZvuWRpzxnbdjdtr+zJfXacRtj0h+XcbaZ1tSJ8JnH+1yrn1ccj/mMc4eUgXAXm0O55Y5znOe1zgWOfkS3CLuGWQLsVvJZePSkMsrWNeRG2SVjBHGcRte7nPdy8UHIZX3q3UzNg+ExiVzO1xatr5C6RxN8RjxG97WGXKFym392fA09CJ0tkTE2tPriMxHX1nw5dWV0jK4Na1hs+SRkYdtw4jm4DeGgrHfCnuYxmtc3OpLpgGh5ihcWg7LXJLbm3IV4jWXiBic57mzukYwl0z4YjGWXktci1y6x32VVW6M6lkbiYGxmKeUNe4NY5zCbkDa7CQd2JYm2ecPRp8PFIisx4zzx9In/mI8ZZ6ikc6KNzu6dGxzvrFoJV5a5W18chm7ZI3CwCkZGXxmV1jx2AWL+NlusFmNHwFgOKR8klmCQvdfC7DewAsAM+tdq3zyeLW4fZG+eWfDH8+vP9eTF6PP8AfVJ5yT91Kt40g7KXnd71odCf77pfOSfu5Vu9e7vvO73r5ntH40v0jsj/ABaejfKTvcfm2fhCuq1R96j82z8IV5WOj2yhERVBERAREQEREQREQSiIgIiIoiKUEIpRAREQEREHnrzxDzH3Ln3ZBd+hu/b/AHblv+kj2s8x9y57w6delI34vwFea/xIb+SWrcGnu1IwtxZNvxgORZSkvjeCLEBuQtbZ5FheDdUG05zbi4tgS0E79pHvXora57bvjbrHksBY2VkeWE53zBsQOXlX19JxSJ/SH5nxOla/EalYxzn0/dnFBAyNhcbCsG51TiNpoAy4wh0jsYG42yurhkl4vbovpdsPsW4jLxTw0x80MyixVPIbHWTtvfi4JOTy35VcMzbjt2XnG7kwxOjMThkEWPM0du/n1rdy8s1Y1o7+4km3FkaQNxPkVw1Xh7W6fs81B/1um85L+7lW5Vzs5Od3vWlaBOLTFOQ7FbWHFe9+1yZ39K3GsOcn1nfiXynaHxpfpvZcY4eno6NR96j82z8IV5WaPvUXm2fhCvJHR6pERFRCKVCAiIgIiICIiIlERBKhERRSoRBKKFKAiIgIiIPHpU9rdzH3LT6/RXwt0URuWBxc/wCra1vatu0wbRO5itWMq8mtOLO1IzDU6rsLTYnaqriLLnAJY3tcG8gJaSCfLYcy8M3Ye0gO5lpHc8kzf+BW8fCDvPSVQ6c7z0lWNeWJ0KtAd2JdKDxQ81RJ+cYVt3Yo0p8yn9FR/Kt/dUHeekq2ag7z0la7+ydxVoX9lGk/mQevHUn9k+k/m0w56g/k1b06c7z0qh1Qd56Snf2O4q0odiPSXL8DHPPLf2Rr0M7D9Z/impW8xld/wC2kzu3npKodOd56SszrWXuYU8EOxp8DmdPLO2WQMLYmRsLWNLtrySbk2yAsNp25WqrHcaQfSd71bdUH5zukq092RXK1t083StcOpUXeovNs/CFfVih71F5tn4Qry90dHCUooRUERLoCJdSghFKICIiApUKUEIiICIiAiIglQSpRABREQY/Th7S7mK050q2/hAe0u5j+S0WacA53z2WBPuXi1veejT6PRrFbdIvO2fELjZzEe9UmRc4bXzIrZerJlVt8m1aZXDWs+e37QVBq2/Ob9oLxT6HoZCHSUz3PAsXCqnZfylrCB7FT8Q6P8Ud/u6n+JXkzze01TfnN6QsdU8IImHC7Fc7LC4I37VWdA0Hirv8Ad1P8Stt4MU5OIClY23cTitnc3mcJBZWIqk5TTaYZK4NYHFx5LWyC9b3bV5aLg/FDLrWzU4IDgGxxVDdota73uyV5774jz+9SceDUZ8XXKHvUXm2fhCvKzQd5i81H+AK8vbHR55Euiocc1RVdU4QilQSAFN1SioruioUtKCpERAREQEREBERBKKFKAiIgIiIMTwldaB3MfyXOtJQvkaQx4Yd9r8oNrehbxw4qzFTXA7o4c9g5fyXL5tPuz7joPWvHqxm70ac7Yyy1M0sja1xDnNABIFgTvsjpVgH8IX/Q6D1qy7hC/wCh0HrWdsrNobEZVbMy113CF/0Og9atHT7/AKHQetXbLO6Gy61SJFrI08/6HQetVDT7/odB602m6Gy6xQXLX26dcfmdB61V8cv+j0HrTbKboZpz1S52R5liW6Tcfm9B61ebVuOWXoCu0y6Zo2m0sY4z8IpmsLGlg1OMhmEYQTlnay94pdJeNU3ppnD81dotB6uKLVSSwPEbMTWuxxl2EXxRuuNu6x8q9TK50ZDKgNbiNmzMvqnncb5sd5DluK9MR9XN47aTH+KhkG4iaMn2EL10c0xd25rGOI7mNxeOe699lgeFk7o4JHsJa4AWIyIzsluUZI5s5f8AqxS/P0FcddwlqPDyfbKoPCWo8Yk+2VneYdlvz9BS/P0Fca+UlR4xJ6wqzLwumZk6olF9nHPWm9MO135+gpf+rLicXC6Z7g1tRKSdgDzuvvXqGnKm9tfL9tyb1w7Mi8GgZS6kpnOJc50MZJOZJwjMr3rrDIiIgIiICoL1WVauszKwx+mNKSxBohhdO8kFzWOY0hmYvd2W0LCaR4ZVFPFC+WjkYZJTGBrYblx7hote98+QWsvJwwmidUYZNWcDWgY6t9K4G2IkYWkHuhtK1XSVPE9jgxlM1+RZNNpYy6sgg3Dchycq4zacumIw3Su4ZVEPwdslJI2SdxY1rZITikxcVoN9lrcbLardfw0qYpIITSSiaaIlkesh40jRd+YJsB7dy0OXUzNdGzUxTw4Girn0jOWuNuM6JpGE3AN92LJRKYJzeLVQPilDXTT6RncZIx3TYsQ2HLPb0q5lOTfazhtUMqBTikl1zomSMixwdzeznEgn/FcWvyeVUScOKkVb6dtJKXhzH6vHBdsBc0E7bYiL5Ytp2rQXSwzFssTWU5ZJaR02kJzJNGNrGXFw0m2YzyVrHFIWVEYZA0B5mbLpGY1E9gQ0C4u3MHZtvnsTMpybdpDhdJUSy0c9LK9rJRromvhBjY5pLACHC52cu9apAyB8kkbqKR5jdIxwZKBhlF8LCcWYBtc+9eWSSInXsa2GMRudJG6ukM8z9jTvBtsAy3rxvdEC6UNDIiwExNq3mV8jiLvJ23tybFmYXL2UVPTyh/6E92Br2hzZQ0a8Ob3QxZtAxb87KxDDTSwvlbRv4rAY5BLZmROtLm4xfIZXv6F5nGOPG/CBFxcMLKp+O57om2ZVOGNmLE1pjc4MZDHVPu0WN7nlz3q4Zy9BgpnQOnFHICMJDzLxNTY4jhxZuxW5L2VuWGmEIn+COHGGImW7dUQzBZuLJxcXXy3LzhsbRhe0SNe8tZGyqkAYywDQSNoG85qljYwGska2Uvc6wbUvDGAdyHW5AFoy9VVS07ImSfBHtc9zmyXmu2+I6sMFzbi7bAZrIaC0BSzzMinp3xseHBjmzOuZAAbHCdmEOWHipwWt1mGQg4ifhWEXvccXk5FnuCoaK6mwgC7ng2ndMbap+VjkFJyNin7G1A1ji1ktw0kdvlOYHlK5ZXNMU0sYLrMke0XOdg4gX9Fl9BTsuxw3tPuXBuE8JFbUAA98Hta0/mlM55pZ5I60g2z6Ss/owkvbmdoWuxRDa422e1bJwfjM00ccYxvc4AAK2hKzzfRQKplja9pa4BzXCxa4XBG4qQi7Dw0zjC8QuJLHA6l7jc5bYid4GY3i+5Ynhs/9HePo/wDIdSz9VBjaRyizmnc4G4PStc4YuxUjnbiWn0Ot7wudumGo6uVzUsTrYo2uI5XYr+9WTo+DwMfQetXg++7YNh3qCVzFj4vg8DH0HrRujIr3wRtGfFMQffpKukqMSqEWj4myCRtmkXsGRtaNlvzXrDrleUOV6MqSsO08Gz+hUvmI/wAIWSWL4NH9CpfMM9yya7x0ZnqlFClUSiIghxyVm6pr6lsbbuIaCbXKxvxzD4VvSudrRlqIa7wk4Cuq6h83wjBjsAzV4rAC3zvItNnnEEclMKGOZzNawVL4XmRxJNn2tyXyz5Auou05D4ZvSqRpyDwzOlcuTblmj9J6uGKN+i4pnMYA6SSB+N7uVzjhzKssrXCqfP8AFsZYYmxtp9Q/UtN7mS2HN3F2+Vdb+O6fwzOlQdOU/hWdJVZczk4QE7dEU+7Klf8Ak1USaeJN/ien/wBq/wB2FdN+O6fwrPaqTp2m8Kz2qjldTpRz/wDKY2/Upnt9mFeV9UT/AJYPUSfwLrh0/S+GZ7VQdPUvhWe3qTkjkbqv/TR6mT+BUmr/ANNHqn/wLrnx9S+Fj9vUqTwgpfDM9qI4wQ7XmU0RwasNEerkDA7F3fc7bKmucXxuayi1biBZ7Y34m58nF3ZeldmOn6XwzParMnCCm8MzpKuTDkopte5kDabUmSSNmubG8loLgL2sPet20B2OHU08U5qcWrJOERYb3aRa+LLatiHCGn8MzpR3CKn8MzpUyMo5uS5Hwi4LyTV82B4bi1ZzBP8A22j8l0N/CCC3f2dKxtG5k9QZGHECGi+eZGRWq9Ulr+jOxU93fZmFpt3LXAjpW5cHOx/T0kjZWlxc3O5WwwxhreZWpaknYS0eSxXScQzDI1Vc5tsEbpByluHL0Egn0K0NNtHdtczyvZIwdLhb2qiGsaBYk33kdS82k9PMibZhDnkfstG89Szlt7m6citdxLAe4Lh3Y+cBtw7ibX5Ms14paX4TRua63bcbhygYnlwsRttcLSa3SLpHEkk3Objtd/8AFvugzekg82B0ZfklZ3SS5hUdj6subVMYHJdh6lZPY8rvGovsHqXVpIVbMC3thzmZcrPY9rvGovsHqVP9n1d4zF9g9S6oYFT8HTbCZlywdj+u8Zi+yepZjQXASobKwzSRSMBGJtnC43ZBb4KdXoo7KbYWJlkaeFrGNYwBrWtDWtGwADIK7ZUx7FUq0IiKiooihRWL4QUBmisL3BuLOc33LRNIUL4RcxVLhe3axO/3LpzlQWrFtOJnLUWw5A6oPi9f6mpVBn/V6/1NUuw4EwLPdQb5ccMx8Xr/AFNUqDKfFq/1NUuylqYFe7hN7jGN3i1f6mqVtzneL1/qqpdqwKMCvdwbnEyXeL1/qapUEu8Xr/U1S7cWJhTu4Tc4eS7xeu9TVKg4vF671VUu5YVBYr3cJlw0l3i9d6mpVBLvF631NSu6YFGAJsTLhZLvF631NSo43i9b6moXddWFGrCbDc4cyN7shT1nqahbxwN0U9gGKN7Be/HDgfbmt6wBLKxXCTLC8JJcFMTn3TRdt7jy5LUmaZe3ZKf2j+Tl0CqpGytcx7Q5jhZzTsIWv1HAKlN8BnhJ8HO8gczX4m+xS1JmcrFsMQzT8o24Xc4sfYsNUabdLjc+zQHloDb8nvWem7Hsg71VX8/C1x6Yyxeel7GchdeadjmXvgia8YvrFxv6FiKSu6GvUb5KmQNiaXNuMTtgtfMX38y6/o6AMgjY1uBrWABgJOHyXO1ePRmgY4GhrGgW8iy7W5WXSKxCZmVhzFTq16C1RhWkefVpq1fwphQefVqtjFdwoGoLrFUqQqkaERERUoUoo0gqLKUQRZLIiBZRZEQTZRhRERSQqFKKopREVRChEQQiIiChEQFUAoRBXq1LYlKKNKg1VWRFFRZRZEVCyYVCIhZTZQiCsBTZERREREf/2Q=="/>
          <p:cNvSpPr>
            <a:spLocks noChangeAspect="1" noChangeArrowheads="1"/>
          </p:cNvSpPr>
          <p:nvPr/>
        </p:nvSpPr>
        <p:spPr bwMode="auto">
          <a:xfrm>
            <a:off x="0" y="-842963"/>
            <a:ext cx="2619375" cy="1743076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726" name="AutoShape 6" descr="data:image/jpeg;base64,/9j/4AAQSkZJRgABAQAAAQABAAD/2wCEAAkGBhAPDw8PEBAPDw8PDxAQDw8NDw8PDw8PFRAVFBQQFBQXHCYeFxkjGRQUHy8gJCcpLCwsFR4xNTAqNSYrLCkBCQoKDgwOFw8PGiocHRwpLCwpKSkpLCkpKSksKiksLCwpLCkpKSwpKTUsLSwsLCwpLCkpKSksLSkpLCksKSkuMP/AABEIALcBEwMBIgACEQEDEQH/xAAcAAEAAQUBAQAAAAAAAAAAAAAAAQIDBQYHBAj/xABOEAABAwICBAYMCgcHBQAAAAABAAIDBBESIQUTMVEGIkFxkdEHIzIzU1Rhc4GTobEUFRZSYnKSorLBJGSCs9Li8BclQkVllMI1Q2Oj4f/EABoBAQEBAQEBAQAAAAAAAAAAAAABAgMEBgf/xAAwEQEAAgECAwUHAwUAAAAAAAAAAQIRAxIEITEFE0FScRQyM0JRodFhsfAVIjSR4f/aAAwDAQACEQMRAD8A7WiIqIRSiCEUoghSiKCFKIgIpVJKCUUYkDkEol0ugIl0ugIl1BcglFTjUgoJREQQilEEIpRBCKUQQiIqIRSiIhSiIJREUUUKUQEREBEUoCIiCHlUEqZtixektJxUzNZK4tbcNuGl2Z2ZBcr2xLUQyWJRiWrHh1Q+FI5439SoPD2g8N9x/Uue+VxDbMajGVqR4f6P8P8Acd1Kg9kDR/h/uO6lN1jk2/Gd6gyHf7lp57IGj/D/AHH9Sp+Xuj/D/cf1KbrLybjrTv8AcoMp3+5af8uaDw33H9Sj5aUR2S/cf1JusYht5nO/2BWp60saXX2C+wLV2cJ6Z5s17nE7o39S9Nb3D+Zc7Xs3FYlt0T8TWu3gHpF1UrVL3uP6jfwhXV7o6OEiIoVBERARFKAiIghFKIgiIgIiIoiIgIiIJRQpQEREFufZ/W5ajw6bioyL241xzhjiFttT3P8AW5adw7fajeef925ee/vw18suU0nB8zMbIZ2tLwSQWlxbnsJxBegcEP1hvq/5lluDneRzN/NZKPN7r7gvo9Pg9HbEzHh9Zfn/ABPa3F01b1rflEz4R9fRrHyP/wDOPV/zKr5Gjxhvq9v3ltgaFOELXsmj5XljtrjPP9o/DUPkd+sN9LP5lT8jv1ho54/5luBaP6KpwhPZNHy/eT+tcX5/tX8NPPA/9ZZ6s/xKDwQ/WY/Vn+JbiWqMKvseh5fvKx23xnn+1fwwHBGg1OkoIdaJGSNeXYQQLtaXAEXOd27fKuiaRdxZPT71oOinW01S+V0o/wDVIt50g7KTnPvXzvHUrTVmtej7/szVtq8PW95zMx/OjcqXvcf1G/hCuq1S97j+oz8IV1bjo9EiKEVBERAREQFKhERKKFKAiIgIpUIoiIgIiIJREQEREFmrPFPp9y0fsgv/AEJ/7X7ty3esPEPp9y0PshO/Qnft/u3Lz39+Gvllpmg6JskbHkuBYGWAtbJwd+QWZhdd7iM8m7FjODJ7QOZvuWRpzxnbdjdtr+zJfXacRtj0h+XcbaZ1tSJ8JnH+1yrn1ccj/mMc4eUgXAXm0O55Y5znOe1zgWOfkS3CLuGWQLsVvJZePSkMsrWNeRG2SVjBHGcRte7nPdy8UHIZX3q3UzNg+ExiVzO1xatr5C6RxN8RjxG97WGXKFym392fA09CJ0tkTE2tPriMxHX1nw5dWV0jK4Na1hs+SRkYdtw4jm4DeGgrHfCnuYxmtc3OpLpgGh5ihcWg7LXJLbm3IV4jWXiBic57mzukYwl0z4YjGWXktci1y6x32VVW6M6lkbiYGxmKeUNe4NY5zCbkDa7CQd2JYm2ecPRp8PFIisx4zzx9In/mI8ZZ6ikc6KNzu6dGxzvrFoJV5a5W18chm7ZI3CwCkZGXxmV1jx2AWL+NlusFmNHwFgOKR8klmCQvdfC7DewAsAM+tdq3zyeLW4fZG+eWfDH8+vP9eTF6PP8AfVJ5yT91Kt40g7KXnd71odCf77pfOSfu5Vu9e7vvO73r5ntH40v0jsj/ABaejfKTvcfm2fhCuq1R96j82z8IV5WOj2yhERVBERAREQEREQREQSiIgIiIoiKUEIpRAREQEREHnrzxDzH3Ln3ZBd+hu/b/AHblv+kj2s8x9y57w6delI34vwFea/xIb+SWrcGnu1IwtxZNvxgORZSkvjeCLEBuQtbZ5FheDdUG05zbi4tgS0E79pHvXora57bvjbrHksBY2VkeWE53zBsQOXlX19JxSJ/SH5nxOla/EalYxzn0/dnFBAyNhcbCsG51TiNpoAy4wh0jsYG42yurhkl4vbovpdsPsW4jLxTw0x80MyixVPIbHWTtvfi4JOTy35VcMzbjt2XnG7kwxOjMThkEWPM0du/n1rdy8s1Y1o7+4km3FkaQNxPkVw1Xh7W6fs81B/1um85L+7lW5Vzs5Od3vWlaBOLTFOQ7FbWHFe9+1yZ39K3GsOcn1nfiXynaHxpfpvZcY4eno6NR96j82z8IV5WaPvUXm2fhCvJHR6pERFRCKVCAiIgIiICIiIlERBKhERRSoRBKKFKAiIgIiIPHpU9rdzH3LT6/RXwt0URuWBxc/wCra1vatu0wbRO5itWMq8mtOLO1IzDU6rsLTYnaqriLLnAJY3tcG8gJaSCfLYcy8M3Ye0gO5lpHc8kzf+BW8fCDvPSVQ6c7z0lWNeWJ0KtAd2JdKDxQ81RJ+cYVt3Yo0p8yn9FR/Kt/dUHeekq2ag7z0la7+ydxVoX9lGk/mQevHUn9k+k/m0w56g/k1b06c7z0qh1Qd56Snf2O4q0odiPSXL8DHPPLf2Rr0M7D9Z/impW8xld/wC2kzu3npKodOd56SszrWXuYU8EOxp8DmdPLO2WQMLYmRsLWNLtrySbk2yAsNp25WqrHcaQfSd71bdUH5zukq092RXK1t083StcOpUXeovNs/CFfVih71F5tn4Qry90dHCUooRUERLoCJdSghFKICIiApUKUEIiICIiAiIglQSpRABREQY/Th7S7mK050q2/hAe0u5j+S0WacA53z2WBPuXi1veejT6PRrFbdIvO2fELjZzEe9UmRc4bXzIrZerJlVt8m1aZXDWs+e37QVBq2/Ob9oLxT6HoZCHSUz3PAsXCqnZfylrCB7FT8Q6P8Ud/u6n+JXkzze01TfnN6QsdU8IImHC7Fc7LC4I37VWdA0Hirv8Ad1P8Stt4MU5OIClY23cTitnc3mcJBZWIqk5TTaYZK4NYHFx5LWyC9b3bV5aLg/FDLrWzU4IDgGxxVDdota73uyV5774jz+9SceDUZ8XXKHvUXm2fhCvKzQd5i81H+AK8vbHR55Euiocc1RVdU4QilQSAFN1SioruioUtKCpERAREQEREBERBKKFKAiIgIiIMTwldaB3MfyXOtJQvkaQx4Yd9r8oNrehbxw4qzFTXA7o4c9g5fyXL5tPuz7joPWvHqxm70ac7Yyy1M0sja1xDnNABIFgTvsjpVgH8IX/Q6D1qy7hC/wCh0HrWdsrNobEZVbMy113CF/0Og9atHT7/AKHQetXbLO6Gy61SJFrI08/6HQetVDT7/odB602m6Gy6xQXLX26dcfmdB61V8cv+j0HrTbKboZpz1S52R5liW6Tcfm9B61ebVuOWXoCu0y6Zo2m0sY4z8IpmsLGlg1OMhmEYQTlnay94pdJeNU3ppnD81dotB6uKLVSSwPEbMTWuxxl2EXxRuuNu6x8q9TK50ZDKgNbiNmzMvqnncb5sd5DluK9MR9XN47aTH+KhkG4iaMn2EL10c0xd25rGOI7mNxeOe699lgeFk7o4JHsJa4AWIyIzsluUZI5s5f8AqxS/P0FcddwlqPDyfbKoPCWo8Yk+2VneYdlvz9BS/P0Fca+UlR4xJ6wqzLwumZk6olF9nHPWm9MO135+gpf+rLicXC6Z7g1tRKSdgDzuvvXqGnKm9tfL9tyb1w7Mi8GgZS6kpnOJc50MZJOZJwjMr3rrDIiIgIiICoL1WVauszKwx+mNKSxBohhdO8kFzWOY0hmYvd2W0LCaR4ZVFPFC+WjkYZJTGBrYblx7hote98+QWsvJwwmidUYZNWcDWgY6t9K4G2IkYWkHuhtK1XSVPE9jgxlM1+RZNNpYy6sgg3Dchycq4zacumIw3Su4ZVEPwdslJI2SdxY1rZITikxcVoN9lrcbLardfw0qYpIITSSiaaIlkesh40jRd+YJsB7dy0OXUzNdGzUxTw4Girn0jOWuNuM6JpGE3AN92LJRKYJzeLVQPilDXTT6RncZIx3TYsQ2HLPb0q5lOTfazhtUMqBTikl1zomSMixwdzeznEgn/FcWvyeVUScOKkVb6dtJKXhzH6vHBdsBc0E7bYiL5Ytp2rQXSwzFssTWU5ZJaR02kJzJNGNrGXFw0m2YzyVrHFIWVEYZA0B5mbLpGY1E9gQ0C4u3MHZtvnsTMpybdpDhdJUSy0c9LK9rJRromvhBjY5pLACHC52cu9apAyB8kkbqKR5jdIxwZKBhlF8LCcWYBtc+9eWSSInXsa2GMRudJG6ukM8z9jTvBtsAy3rxvdEC6UNDIiwExNq3mV8jiLvJ23tybFmYXL2UVPTyh/6E92Br2hzZQ0a8Ob3QxZtAxb87KxDDTSwvlbRv4rAY5BLZmROtLm4xfIZXv6F5nGOPG/CBFxcMLKp+O57om2ZVOGNmLE1pjc4MZDHVPu0WN7nlz3q4Zy9BgpnQOnFHICMJDzLxNTY4jhxZuxW5L2VuWGmEIn+COHGGImW7dUQzBZuLJxcXXy3LzhsbRhe0SNe8tZGyqkAYywDQSNoG85qljYwGska2Uvc6wbUvDGAdyHW5AFoy9VVS07ImSfBHtc9zmyXmu2+I6sMFzbi7bAZrIaC0BSzzMinp3xseHBjmzOuZAAbHCdmEOWHipwWt1mGQg4ifhWEXvccXk5FnuCoaK6mwgC7ng2ndMbap+VjkFJyNin7G1A1ji1ktw0kdvlOYHlK5ZXNMU0sYLrMke0XOdg4gX9Fl9BTsuxw3tPuXBuE8JFbUAA98Hta0/mlM55pZ5I60g2z6Ss/owkvbmdoWuxRDa422e1bJwfjM00ccYxvc4AAK2hKzzfRQKplja9pa4BzXCxa4XBG4qQi7Dw0zjC8QuJLHA6l7jc5bYid4GY3i+5Ynhs/9HePo/wDIdSz9VBjaRyizmnc4G4PStc4YuxUjnbiWn0Ot7wudumGo6uVzUsTrYo2uI5XYr+9WTo+DwMfQetXg++7YNh3qCVzFj4vg8DH0HrRujIr3wRtGfFMQffpKukqMSqEWj4myCRtmkXsGRtaNlvzXrDrleUOV6MqSsO08Gz+hUvmI/wAIWSWL4NH9CpfMM9yya7x0ZnqlFClUSiIghxyVm6pr6lsbbuIaCbXKxvxzD4VvSudrRlqIa7wk4Cuq6h83wjBjsAzV4rAC3zvItNnnEEclMKGOZzNawVL4XmRxJNn2tyXyz5Auou05D4ZvSqRpyDwzOlcuTblmj9J6uGKN+i4pnMYA6SSB+N7uVzjhzKssrXCqfP8AFsZYYmxtp9Q/UtN7mS2HN3F2+Vdb+O6fwzOlQdOU/hWdJVZczk4QE7dEU+7Klf8Ak1USaeJN/ien/wBq/wB2FdN+O6fwrPaqTp2m8Kz2qjldTpRz/wDKY2/Upnt9mFeV9UT/AJYPUSfwLrh0/S+GZ7VQdPUvhWe3qTkjkbqv/TR6mT+BUmr/ANNHqn/wLrnx9S+Fj9vUqTwgpfDM9qI4wQ7XmU0RwasNEerkDA7F3fc7bKmucXxuayi1biBZ7Y34m58nF3ZeldmOn6XwzParMnCCm8MzpKuTDkopte5kDabUmSSNmubG8loLgL2sPet20B2OHU08U5qcWrJOERYb3aRa+LLatiHCGn8MzpR3CKn8MzpUyMo5uS5Hwi4LyTV82B4bi1ZzBP8A22j8l0N/CCC3f2dKxtG5k9QZGHECGi+eZGRWq9Ulr+jOxU93fZmFpt3LXAjpW5cHOx/T0kjZWlxc3O5WwwxhreZWpaknYS0eSxXScQzDI1Vc5tsEbpByluHL0Egn0K0NNtHdtczyvZIwdLhb2qiGsaBYk33kdS82k9PMibZhDnkfstG89Szlt7m6citdxLAe4Lh3Y+cBtw7ibX5Ms14paX4TRua63bcbhygYnlwsRttcLSa3SLpHEkk3Objtd/8AFvugzekg82B0ZfklZ3SS5hUdj6subVMYHJdh6lZPY8rvGovsHqXVpIVbMC3thzmZcrPY9rvGovsHqVP9n1d4zF9g9S6oYFT8HTbCZlywdj+u8Zi+yepZjQXASobKwzSRSMBGJtnC43ZBb4KdXoo7KbYWJlkaeFrGNYwBrWtDWtGwADIK7ZUx7FUq0IiKiooihRWL4QUBmisL3BuLOc33LRNIUL4RcxVLhe3axO/3LpzlQWrFtOJnLUWw5A6oPi9f6mpVBn/V6/1NUuw4EwLPdQb5ccMx8Xr/AFNUqDKfFq/1NUuylqYFe7hN7jGN3i1f6mqVtzneL1/qqpdqwKMCvdwbnEyXeL1/qapUEu8Xr/U1S7cWJhTu4Tc4eS7xeu9TVKg4vF671VUu5YVBYr3cJlw0l3i9d6mpVBLvF631NSu6YFGAJsTLhZLvF631NSo43i9b6moXddWFGrCbDc4cyN7shT1nqahbxwN0U9gGKN7Be/HDgfbmt6wBLKxXCTLC8JJcFMTn3TRdt7jy5LUmaZe3ZKf2j+Tl0CqpGytcx7Q5jhZzTsIWv1HAKlN8BnhJ8HO8gczX4m+xS1JmcrFsMQzT8o24Xc4sfYsNUabdLjc+zQHloDb8nvWem7Hsg71VX8/C1x6Yyxeel7GchdeadjmXvgia8YvrFxv6FiKSu6GvUb5KmQNiaXNuMTtgtfMX38y6/o6AMgjY1uBrWABgJOHyXO1ePRmgY4GhrGgW8iy7W5WXSKxCZmVhzFTq16C1RhWkefVpq1fwphQefVqtjFdwoGoLrFUqQqkaERERUoUoo0gqLKUQRZLIiBZRZEQTZRhRERSQqFKKopREVRChEQQiIiChEQFUAoRBXq1LYlKKNKg1VWRFFRZRZEVCyYVCIhZTZQiCsBTZERREREf/2Q=="/>
          <p:cNvSpPr>
            <a:spLocks noChangeAspect="1" noChangeArrowheads="1"/>
          </p:cNvSpPr>
          <p:nvPr/>
        </p:nvSpPr>
        <p:spPr bwMode="auto">
          <a:xfrm>
            <a:off x="0" y="-842963"/>
            <a:ext cx="2619375" cy="1743076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770" name="AutoShape 2" descr="data:image/jpeg;base64,/9j/4AAQSkZJRgABAQAAAQABAAD/2wCEAAkGBhQSEBQUEhQVFBUUFBUSFRQUFRUWFRUVFBUVFBUXFRQXHCYeFxkjGRQUHy8gIycpLiwsFR4xNTAqNSYrLCkBCQoKDgwOGg8PGiofHyQsLC0qLSosKSwpLCksLCwpLCwsKSwsLCkpLCwpLCksLCksKSwsLCwsKSwpKSkpLCkpLP/AABEIAJYBUQMBIgACEQEDEQH/xAAcAAAABwEBAAAAAAAAAAAAAAAAAgMEBQYHAQj/xABJEAACAQIDBQMHCAYIBgMAAAABAgMAEQQSIQUGMUFREyJhBzJxc4GRsxQjNEJ0obGyCDVSYoLBFSQzU3Ki4fAlQ5LC0fEWg5P/xAAaAQABBQEAAAAAAAAAAAAAAAAEAAECAwUG/8QALREAAgIBAwEGBgIDAAAAAAAAAAECEQMEEiExBRMiMkFxMzRRYYHBsfAjkaH/2gAMAwEAAhEDEQA/ANxoUKFIQKyD9Iv6PhPXSfDFa/WQfpE/R8H66T4Yq/T/ABEIw21GC0LUatxIkFy10LRglGtU1EjYULRstdAo6irVEZsKFo4WjKtHCVeoEHIIFo4SlFipQR1YoEHIRCUYpSuSjBKltG3CGSp/d/YykCSQ2Lf2Y5AA2MjDjbkBzPhTD+iXKhih7MgsW4XA5DnqbDhU/s+CYYViMr5yoszqAPF3A71uGVeHPkKzNZmSWyLNXRYts1PJFtdRud38PK+kkhtewHfdiOJAOl+fICpPB7qAnIpe1iQMpUA+MhHe1/0FR0WzANLLK63BkZSsKX87s4xZpT+8TbTjyomPgxQQLFMyovIgN7gBYC3LhQU+8eOkwmM4KTm4f6YeZjhZCnao5sCS6uW/y5rDxvR8RvPZGU9jdsvDtlYWNwRmXQVC7OxtpGtJI8jmzyHvEkH6qi4AHVjpU6ilA7ZWIW2aSxYEte139h0Ogp8a8HLGclJtx4sf7vbScxFIpEIItK02sTlr2UqgOW+veJJ0FDeCDM8cMsBjCIAqQS51BNj2iBraMB5o4nXjpT3cpIZ8V2bZUIQ5oyezaTjwDWJI0PAnTXSpfaKYAOwbt5HQgrFlCnu/UQixI4Nl8NBVCm1LwFb7tSvJba6ooU25UwjEiMkoOuVDrrcrqeZHLTprUAVI0Oh4WIsfdWxLjoFyhBDKkqMqxOLCNwSVBA1AN+J6aG96rflHw0RWORlWLEtfPEpJUJchTmAsQdLNfvcqOw6qTltmCzjimrha/hlAIoZaMKMFrRpAYS1Fy0tkopWk4isRtRWWlitFYVW4kkxsy0kwp0yUkyVBxLExsVohFOGSiFahtJpiRFCjlaLaltHsKONesdxv1XgfseG+CleUANa9Ybjj/hmB+x4b4KVma9UkQZOUKFCssiChQoUhAoUKFIQKyH9Ij6PhPXSfDFa9WQ/pEfR8H66T4YojTfGiM+EYgBRgK4tKKK6KMSKmC1GC0YLRgtWqIzYUJRwtGCUqEq5QK2wqpRxHR1WlAtXKJW5BVSjqlHVaOEqxIjYTs6Ww0ClhnNkGrnovOgFoSDVUzZczDNmBy5eLFtNRpa19cwqjUzUMbdhGmi5ZFxZMy3xWaMXyl0ARR3ljGigjiSTwFwBck1KbeneKIRRsmQAZQtsumllIuW958OtVrZuNTOSwGcs1pGbvdnYB7gaKSQD7bcKtWAwjSyBs6PDYBmznDFV+qbPqVGpsOPDS9cxkUVHfFW/7ydJDUznJxm1H8c8eiIYbZKIDLZWI4SkhvZEt3I9NhUPjMdPiGyjMY72K2EQa3W12t4Va94NkzYjGusK51BFpQAoCqoDSMeQ4gcrhiAMtIRR4OEZXmMpGlsOuYAi+hdrKeXA1Ys0WvE6Ab3OkQ+B2dMPN7FPABm+64qQGFnDAmTuNZZFVBZlPnX4npTr+nIPq4ViOeaWxI5Wspt4+nlSkO8kKnXCt/DNy8QVFz46cB7ap6nE1SZZ3TjykP9mbtnvXJljHfBcBoDHpexNzHIL3FuPDnXThlkcpJKSihihkjyyAg3tmDG6+Fvq6W4U+wO9OClTsiJoVOpvqpPO4S4487Cn6bJytHLCQVF8jXBuSpW1tdbZrdOfWqcMlji2mW58ks7uapkZsqENeLKJJo27W5uJAuUeaD54I1OW9+7fgAJjG7A7SGOLmyFCGILBPOTTiMvdFjrbhTtdj9iscr2A0ByjVgDwtxUgFiCDca8jakhiVhmV7mUzKsV5FAzk96NyQAFPZkjVdbAEjjUo5JPxFEml4cXN+n3Rj+3djNhcQ0Ta5SBe1gwNrEe8cKagVrW++yy2ElllC3YKEfu8VNwFVvNBCEcjqBasoAroNFl72PsZ2oil416nLUUilSKKVo1xBrESKKVpUrRWFVuJIRK0mVpcrRCtVuJJMbslEK05K0my020mpDcpRGWnBWiFai4krEgK9Wbj/AKswP2TDfBSvK+SvVG5P6twX2TDfBSsrtJVGIxOUKFCsYQKFChSEChQoUhArIf0h/o+E9dJ8MVr1ZF+kN/YYT10nwxROk+PEjPysxG1KJXAKMBXVxgBbqFFpVRSIWlUNWqA3e0KqtHC0WI0ui1aoj7rOKtLKtBF1pUJU0iAAlKqtALSoSp0Kyz7pYXLhMVNcqS8UIYC7c3IXnckqPbUJtjCyRSI7KxZswJXVuiqDzsoJ00uaNs3bbRK4LsIUzPkAFjLkHfPO4WwHto2BeLH4uAZnW5yrlAu5UaXDG1yTfXpXLa+M45nJ9H/B0vZ2XGsDivMTq4KN4csAAZGUquVbkKveBYHvErfQfWbxo89sNA88lrZY7DKTmkfvAAX9tvCnp2HMcVlleVFC5lIREFkIAsAth/CeNVLegMcUIC7NHEGmW5UkNIeBIA4cBQuJbY7kxsuWOaXCoaYvabtCIs7gM2eQZiA7EDzrcbWAA4AChFGoGp4f74VHyKS/op9FhDbQ3rOz8vkKwxUR9GoNJYuMClIISK5iMOxoT1CqtDTBuA4q2bLxvYEMltTdlbzWtwuOvHvDUVV48NlbW2lS0RBIubcOf40RD7FE1Spmw4VosXCWUmzAKVv5jDXUciLj0+INRLbBMMZaRs1mDarfLlOluq/Vt0NRW5+OMMqrfuOArDle9kb2HQ+DeArQpIwwsRoeVX211MqV4p8GZb57NafDSFSSigSouUls3muMvoAb01lMWvD28dPZW37S23K+NxGDiRe5FFIrDukXILFjwI4C3jWUby4QRYuZFtlVz3RwHOw9Fz7q3+y5vmP5K9Q98N30r/pGWorJS8kdrHkRceIuR+II9lJ2rdq0AWIFaKy0uRSbLVbiKxG1cK0qVrhFR2j2IMtJlacFaKVptorGxSiFaclaIVpnAdSEMtepNyv1bgvsmH+CleYCten9yx/w3B/ZMP8ABSsTtZVGJZF2TYoVwV2sImChQoUhAoUKFIQKyT9IQfMYT10nwxWt1kv6QI+YwnrpPh0XovjxK8nlZiYpRRQC0cLXYxiZsmcC0oFoAUdRVyiVOR1BTmOk1Sl0Wp7RRkKxrSqJQjFLKlPRcpWdRabo7SC8ZCrcjMVuSBzU3sbnTwABvyA2ipIWMX77ANbkl1B18SwHtqTSHhbQAaDw5VQ/HLbdJdf79CS4VkHtMPHHILZ0e9mFgys5t3hwtc8utWrydbGcfKHjfJJhoklGgbiJOCm4uLWB5ZvGofaOP7GSJ8ofsnWcq3mkq1kDeF8x/hpxs/e1ocRi+zQL28SoxbUgPrYgaK3eOmtvZXP69Pe4x9v3RqaNqrdWaHu9jnlQmQl3ewsTpqTmIA4a1Rt6Nky4WeSScoe3djH2dz3UsLEEXFsw/lTnB7abD4B3JKugkykaEMSbWtwNqSwcMmJjifFStIUjtmc6hTqQT0v/AO6CzPYqXTqGY43LwlNxGPIOgJubC386e7JaXNrfKw5Amx5HpxtVighLQTS4WGMiH+8GeR9eIjvoo6njUbHvliY8K0rpGpEiRxrYKG0cv3Ab90KAbcMwvyrPnf0CG9r5ZZNjbLLA5tLAfhUiuxrg/jVV2Tv+7qbqnMkBbe43q+bhba+URzO6aIpNr6mwvah8mBxYYstRvqUfa+wJu0ORWK8bgcNKY4XZWKVj3GI55hbh06n8as+297U7RVzFM4LXVCQBrbzdfC9VndzaWJnxqRzYkxw3YtJcLYKo1GYWOpAHGlilK6Q2ZQj5rLtu3snEefZiBqVZTcX4lfDwrUosV8yHIuQuo5krxqr7vtKjAFg8V+7KQV7QC2uU+afHg1r6Ea2OEhzPGeAI/wCl0BuPaH91Ft2uTKzJbvt+it4mBPl0WMjbIJYTFMGtbLdOxJU/WLArpr3l6Vje0Ji00rHUl2J0sdSTw5VtG2NlxYaJmLnM4KhnVpBmcXIy9DY6Vm+/GCiEyNG12kjEkhCkI+b6yEk5b8COWXxrZ7JyRjkceraKc0P8Np+pXnU6A8tLdNb/AHkk+2iFKWVK68Rrp1ClTM6xqVorLTkrSbJTOI9jciilaWIopSobRWIla4VpxlopSn2jWNilEKU7KUky1BxHsbFNa9Obm/q7B/ZcP8JK80la9Lbm/q7B/ZcP8JKwe2FUY+7LcbJkV2uCu1zxcChQoUhAoUKFIQKyby/D5jCeuk+GK1mso8vg+YwnrZPhijNB8xD3Ks3kZiyilgKTUUsErtooypMGWlUFcRKWSOrUis6iaUrGlBFtanCR/fTiXJ2JKdQrRYo6eQxjnTNliI212mb+7MYHojIkf77+4VNLB01plsOC6OW1zsCfQyKx/MafQrbDm5sUDRkk28wEFr8jlBPtoPfsW5+5c+eEVzHujBnY91myLccVjDMfE3tHb/Getd3P2f8AKcW0cq3eUlGuSLSBXJHoHDnwpvj8bFFFDHYO6R3II0DyqGBPgoK+4dKsW60sOFkwM7RytYTMw0VnlC51ku5AyEFtb/UFc1rJyfl+vP5NjS1F/gab2bJeKQYUJkCL2hW9xbVr5r66AGx171NTtN0XKOHD/wB1I7uY5sbPisS+rNHiGA1AF1LLlBvqACPYKb4HZ/aE8KFae1XyFY/E7H2xMfC1hLGSf2gbH31F7/uhWOOKMLdixawzGwAANvST6alk2fl0Xj6Kjdr7MPZluJXvE8Tbnf2UA53OmaHd+GiH2PgAiEnmK0nyTYoASDhqPwI41R1iuoHgPvq17iQMstraaXojJUaRDZ4Gg29+wHhmMsIBVjdktpc65l6XPFaU2PvPly5okuvO2unp51dttxJJE4sRkte/O9UOTAA+nwoTIqkWYW5R5LDiN5ZMSy2GVV4AVcd3r3ueJUAn0G4/E++q9unsW44e01dIoAjADoaIi7XJn6jariipb44d5WmRHF1j7REvqJIhm4dGFxVD3igtBhL6nI+v7t8w/MffU7t3eJYtozSG7BGOg4khcgXXkTa/hUDtjFmVcOL3KYeJW8HIzMNPSB7K0+xouepUvpdi1su606i/VKv2Q6C1ddSfGnIgo3Y12bZzqYw7OkXjqQkSkJI6YlYzKUQinRjohWmoexErXBHS2SgV0pqGsbMtEZacEUmVpqHsbZda9J7ofq/CfZoPhJXnErrXo7dH9X4T7NB8Ja57tpeCPuwjE+SXFdrgrtc4EAoUKFIQKFChSECsp8vQ+YwnrZPyCtWrKvLx/YYX1sn5BR3Z/wAzD3Kc/wANmNolOAlERadhK7hIyOrCJHSka0dUpdI6kJo5HHenMada6iU4WP76TY6RyOOlcWloXI45SB6WGUfeRSsMdLTRX7Nf2pUv6Fu//ZVM5cE11FNmQ2MgHASZR/BHEv8AL7qYbxTGEMAM/bsuSMaljZQ99PNNoxpzY09O0UgjkY2LmWQJHcZndnKoOouRqel6G7okbEidzmHew6EixEqjtWcDgLd9Bz87pWPqcz8kev6CMarxMjNhbrqMPKZ4u++FmkDsMwBPY9mbHg1u0Fv3h41K79bOh+SxEMBPHHeZQ5sqDug97hckjx142p//APIf6pi5Jb9j2UcSHLqXUL2gUaXIaUeHd1qPkcYvEtE7kFosMgS11Uu4uW5FwgNzwBZuNqzHDdFx+4esndvcV/yby2xJjtdZAUA/eZGW3+ce6nuwp7NY0ou7cuGlhnhVnUSkkLqUVG72c8uBHspDEQ9ni5VXgsrhfFcxKn3EUK04qn6WH4pxvw/Ys4UGiYh1ijN/rAi3gRr91CCcBSegqt7TxLyPYa29tZmSDcrRqxmlEsez8RhI4YyMryFgsiEgOBe2gIsQPSNKumzoIox2saq7HzVzBQelyeFYtDgpmlGVGbKQfC/pOgq2YbH4rPkEJAC6NmFr3vw99KTqrIJSmqSL5t7bi/JyGjCSvoyXzZdf2hoeFVzZsYkfpwv6KZ/0bimAZkze+4vxqd3YwhMuVgBa3W9ybe7+dJwc5JjxnHFjaS9y77Dw+WMUviWAYMeCq7H0Af60vEmVbCmmKdS7I3miJmb0MbcfQrUSYrlcm2ZjitjRyYmbFEN2CxdoQ4/tJnDAFRfgWKi17VV9k99COaMYyPRw4+n3irFiduyY17DKuFhYiJVFhI4uO0J5gA90eN+lQuCwxix8ifUmTtVHRrjN9+b310PZ2F6e5P1BNdq1nqC9P7Q6GGrjwVLnDU3eGtlZbM1EQ8FItHUs8OtNpYatUrJJkY8VI9nUi0dIPFU7HsamOiFKeMtJMtKxxoy0mwp0UpNxTDpjUrXordL6BhPs0Hwlrz2Vr0JumP6hhPs0Pw1rn+2/JD3YRgfLJYV2uCu1zYUChQoUhAoUKFIQKyzy7D5nC+tk/IK1Osw8uI+ZwvrX/JR3Z/zMPcpz/DZkMK08VKSiSnKrXcmUcjSnMMXsokYp0qUhHY0pzHFQijp5DB0qtscEcFdxl1aEDVmdggPDN2bAE+AzXPgpp7DBTqVpI1eRAhVIyLXuxmcqsS5OQN+J66c6C1GZRRbCG5mdbajkfEskYZ1gMpVkF7M51lkYc81x/wDWB6NEXAjCYFCbscOEnfmWZGDy8eJa8g143qM3FwzpDIuVCmJnA7S7do6YQAynoUaS1uZztTjePaIxebCwk2OUmQEBXN8wAY6dmFUsW4cDw44m/rJhc48qKK5tcs+z0hjJCRI0pAuWlk70kljyjRGOvNiLXsKeeTeVp8UqlVXsIFLEDzsqiOIDwGZ2J5mpuDZROFaaVCkXycIq2Oed5bKGAU5hEWyBRfM4uT5xzPfJ9ssLLnyhScMUsAQFCT9mAbm980cpPizW0tUXJVuRXN0nFk7s/Cd6dCNBKxt+7KiSfi7VQt69nmHGDNrnjQ365R2ZPuQVpuDT+sYm3D5j4bfyK1SPKjhnaSNkBtGjFrWsASGJPjYe4GhM83KJboZbclfX9EOpNrDnalvlHyeF3jRZJSLANoLk8yNajsJizz4i1qlsKQ4s1ZU5tHTQqSoiMNtTGyf3UZv5vZCwt0ve9PMNHtEsBnXje3Zr7+FWXCRKBy0pfCEtKbObW83x6j/Sq5ZVLogrG9i55JHC7LxXY/NyKZiBqyAIOF8wXiL9Nab7vQYhJwJwhYNYtGCFIB5eFWLAy2Apwi3e/K3+70Sqkk1wATySTkpepJyTAAk8OJ9lVDbWHlkws7Asr4qRYj0igUkfeoa/UvSG/G8pW2GhuXss8zD/AJUKsDqf2nICgcdamMO8jYODtlCuyKzKL6GwIGvPr4k0Ri86MnM+6xuXqVeHZgRVRRZVFh/r486jNtYYrNhZFW+WRkfwjdLE38DY1dDhvCo/aWDJCWjaS8qAhQTYFhZmI81bga+FbffmFCLTvqMGwppu+H8KnJcMQbEEEddD7RTd4KvhmLEQcuH1prLBU3NBTWaCi4ZSVEG0Fr0i8NS02Hpo0FFRmMRvZ0k8dqkXhpvItWp2IYutN3WnsiUgyVIkmNCNa9A7qfQML9mg+EtYEUrft1foGF+zQ/DWsDtvyw/ITg6slRXa4K7XNBYKFChSEChQoUhArM/Lat4cL61/yVplZt5aB8zhvWP+Sjuz/mYe5Tn+GzKY46dpHScS06VK7lsyjkUXhTuOKiRJTyCOq2xxSKPWnkUNEgiqQgioec6HFMJhcxAzKmouzcFHMkDjYXNQe9k6xLEkb5p5laVjmskaMxSBuA0AYyXa9sg4VMbbxiYfDSSSEhbBTbicxtYD9oi9qynElsTMztpJMxKxrayhdSW6Kq6AfzvWHrJOT4f4NHSy2W2i37MxJMIwuEDOQh7Q517IjNmchmt82bhjewPPoXGA2V2uIhhCxzrl+UhMzWxT5jHcysuZ4wxe2gTKG0sbs52NsLEvEiHJFDIUiAyWLFVdrhR/yzkYAsD3mLWN71Zdhu2GkxTiEyHtIcKMk2ZmeOJWCKZApIJl5WCheAC0HFd3HanfuPqNR3s91V7Enj8I8aRTlS/Z5pjE0gAWYjIoOh7TKWIBHO1gL3C2wtnmF2RmzGLDwRs50zMWmlc+Aub+ApJsbK3YwvFM7BvlEl+xAIRswA+c0TtWjAB5JzsaXwGCed5jIAkZlCtGDmZ+zRFKu40CZs1wL3uQSBcGryxpg2XJ3jtId7GGYPLymcuvI9mFWOM69VQN/HVUk2nFPteRHdREuFdHvwysrXPS9jm9FutWnaO0S1ooAJGa6uykERra1zyv05Cxv0OL4LExx40uGBWRpS12LDJnZVBLaksiZj6waDhTqNwk3+CzSx/yX7iuJ2YyMUBuY2K5hpmA4H0EAH20WHGsrBbmx4dR6KmZowhte+U9nm5nKAyX9MbLXZ9lJMASCGABDLpw5W51hvJtltkdOsdxUojTOzMFLXB6EjperBh9lWQWextfib/78Kr52ZMmgs1tcy3ub9dLjXp99Povld9E00sdePPjx9vSlw3w0M5zXoXrY8th3yOmhOvj4W/nRttbxlLR4Ze0nfzE001tnkJ4IutyelVWBpwVDFUuL2PeZeJ80G3sJ/8ABtO7WCRWsNWbvMxN3a3Mt6Tw0A5CtOEPDZnZJvdYzwO7yxvHhmJlllb5bjZDxdU8xNdcpdgAvQNVoxz5m9A/HXhy/wBK7gdgqk0812LTSI2p4CNbBBf6uYubeNArepYutmXrW3GhBY6j8dt44fE4aFVU/KXcMTe6rEl7rbnmZRr1qZEdVSaEzbZX9nCYfX1k2tvA5cnvolVJ0wLHcHZPYmMsxbmeVM5YKlctIyxXqcJ0S4kQskFM5oKnJoKZSxUbDILp1IaWCmMmHqamiplNDRsMg5FSx0zkhqWeP3UzaPWjISGI2aPSmrprUliVpm8dXxYkMnTWt43W+g4X7PD8Naw2VK3Pdj6FhvUQ/DWsPtvyw/IVp+rJQV2uCu1zQYChQoUhAoUKFIQKzjyyD5rDesf8grR6zryxLeHD+sf8go7s75mHuU5/hszSGPWnKR1yOPQU4jWu2bMsPDFankMemlJxR8KfQR1TOQkKQRVIRAKCWIUAEkk2AAFySTytSWHhqnb67xB5fkqX7KMg4ll+uwuywg2IGoN+P+Ws3UZdqL4Q3OiX3uxWHbZiYk9q0k8jDCXVlRFjuO0ZeDXBLi+tythoahtwMFHHJmeJppMvdWMq1r8VcXJIWyixFs17kkVbdj72ttHBPhZ4VQgxIrqgyZXPcyL9SQBWOZdAqlharbhMNFh4zlVIo1BY5QFUAczYanx1PtIrGjJ25TCMskvCisbX3gxqLG5wKxgSh1EuJTO5jR2tlRTqQDw1uQBxou7EONbNMypGZJJJAOyaYo0hGe1pFUsQFFzyXLoOMpjWaWVnlGRUiCxxsADF8oYqXbpL2MchOvdDW1OY1YMDeLCZiLEI8pHQtmky+y9vZSc0o9OWDN3wiC2dgMVK7yHEzDM3ZgpBh0BSIkXGcta7mT8aU3c3e7bDq88s0iyGSQoZWCsHkZhnCZQbg6ixBqWxmJXCbPLO6oI4LZmIA7TJpx4kseA1NZxjvLbDhcPDBg4/lDRxRoZHzJHdVCmy+cxuOOnt41Xvk14SyOOy/wC9W0YsBgJMuSI9m0cCABc0hXKoVRxte/gL3rAlxWWUOgC5WUqOPm2tc8STbUniSaR27v5Pj8SsuJIsqlERAQiA8SASTcniSenSugVXdKvyaengkr9TScHKs2DkkZQZDKt8o7qqxLqQOQAJS3CxHSjQwW9HIH+VE3AUPhiCdHzIfDQAfeL0Xau11w/dZSX5gW0sbH7way9VjufBq6XIlFpklh111/C9Ibe3oiwqAaNK3mpbh+83QVEY/fRBF8yD2h/aFsn/AJqh4yRncu5LMTck8apxYHdsnlzqqiXnAbXZ2zG5J1JY9eJsDWmbtRlY851JAIHC19AAPEkVkm4eBeeW7D5tDduhbkt+dbdsqE3UaW84+zRfvP3VqrImqRnZFStksosLeyoHBbXD4rE4cgB4DGRY+ckqBwbcmBuDy4HnYOd6N5IsDhmnmOgFlX60jnzUUdT9w15Vhy7ekvJPI9pZnaVyrFbZhYBTyCrYD/DV+kwPK3zRn562m57QxqQxPLKcqRqXY+A5W5k6ADmTbpeH3S2bIsck04tNipDO684lOkUXpVAAfG/SqBsTykKVhG0i7rCUYMADeQglJJl+uyjgBz71ibEaxs7acWIjEkEiyoeDIQeXA9D4HWnyQni8MgdxtHStEK04ZaTK1FMHcdvI1eO9MpoakmWkpI6vjKheYhZYqaTRWqWmhplMlHY5iTrgiJoqYvFapiZKYzRUfjmOyKxC6UzkS1SkgpjiFoyLGI6RNa3Ddn6FhvUQ/DWsUcVte7X0LDeoi+GtY/bXkh7sK0/VkmK7XBXa5sMBQoUKQgUKFCkIFZ95W1vFh/WP+QUKFHdnfMw9ynP8NmeItO4xQoV2kjLH0UdPIkrtChJsmF2/tI4bCTTLqyL3fBmIVSfQWB9lZ3uJsxJppJJrsq55HHNkiQSMAb8WJUG/K+utcoVial3NIKxLwtmk7k4VnkadyLyLHPYcA86MygdFSEJGP4qtyR9rOVPmYcocv7crLnVm/dRSpA/aJP1RQoUNlZS/MyPeLtcRl5STSX/wxDsbf9EMv/61Wd+fLGkPa4aGBnks6M8hCoOKkhUJLc+YrlCq6tpEsStsyTejfLE4982JkzBb5UUZY0/wp18Tc+NQGau0KjLh8ByQUGpjZGPPmNrpp6BXaFUluN8mq+T6W8BHR2HvAP4mi+UXDKJEkHnOl26GxK++4v7a5QqmfUKj6lKcUps7Z/bzJHe2Y6nwAv8AyoUKhPoyUeqNL2BljdIokCqo06k9T1NzWk7Lj7pPU5fYvdH33PtNChVWndxZLWKmjDvLBtRpNqFGJMeHjjCJ9XNIgkZrdTmUfw1R8VtEtxF11JXqEtcX8SQPReuUK6LT+HDwZE+Z0F2TMZhiA+pZc/hdb+7wou7e15cPIHgkeJr8UNrgcmHBh4EGhQq+Hi2p/f8AkT6M2/dTyltMRHMl3AuzLoCOo14+H31fQbgHqL0KFB6zHHHkqKoF6oIy0k60KFDop9RtOmlR8q8aFCi8Q8hlOlR8yUKFaGNkhnOthTDELpQoUdjIsYulbRu2P6nh/URfDWuUKy+2vJD3CtN1ZJiu0KFc4GAoUKFIR//Z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772" name="AutoShape 4" descr="data:image/jpeg;base64,/9j/4AAQSkZJRgABAQAAAQABAAD/2wCEAAkGBhQSEBQUEhQVFBUUFBUSFRQUFRUWFRUVFBUVFBUXFRQXHCYeFxkjGRQUHy8gIycpLiwsFR4xNTAqNSYrLCkBCQoKDgwOGg8PGiofHyQsLC0qLSosKSwpLCksLCwpLCwsKSwsLCkpLCwpLCksLCksKSwsLCwsKSwpKSkpLCkpLP/AABEIAJYBUQMBIgACEQEDEQH/xAAcAAAABwEBAAAAAAAAAAAAAAAAAgMEBQYHAQj/xABJEAACAQIDBQMHCAYIBgMAAAABAgMAEQQSIQUGMUFREyJhBzJxc4GRsxQjNEJ0obGyCDVSYoLBFSQzU3Ki4fAlQ5LC0fEWg5P/xAAaAQABBQEAAAAAAAAAAAAAAAAEAAECAwUG/8QALREAAgIBAwEGBgIDAAAAAAAAAAECEQMEEiExBRMiMkFxMzRRYYHBsfAjkaH/2gAMAwEAAhEDEQA/ANxoUKFIQKyD9Iv6PhPXSfDFa/WQfpE/R8H66T4Yq/T/ABEIw21GC0LUatxIkFy10LRglGtU1EjYULRstdAo6irVEZsKFo4WjKtHCVeoEHIIFo4SlFipQR1YoEHIRCUYpSuSjBKltG3CGSp/d/YykCSQ2Lf2Y5AA2MjDjbkBzPhTD+iXKhih7MgsW4XA5DnqbDhU/s+CYYViMr5yoszqAPF3A71uGVeHPkKzNZmSWyLNXRYts1PJFtdRud38PK+kkhtewHfdiOJAOl+fICpPB7qAnIpe1iQMpUA+MhHe1/0FR0WzANLLK63BkZSsKX87s4xZpT+8TbTjyomPgxQQLFMyovIgN7gBYC3LhQU+8eOkwmM4KTm4f6YeZjhZCnao5sCS6uW/y5rDxvR8RvPZGU9jdsvDtlYWNwRmXQVC7OxtpGtJI8jmzyHvEkH6qi4AHVjpU6ilA7ZWIW2aSxYEte139h0Ogp8a8HLGclJtx4sf7vbScxFIpEIItK02sTlr2UqgOW+veJJ0FDeCDM8cMsBjCIAqQS51BNj2iBraMB5o4nXjpT3cpIZ8V2bZUIQ5oyezaTjwDWJI0PAnTXSpfaKYAOwbt5HQgrFlCnu/UQixI4Nl8NBVCm1LwFb7tSvJba6ooU25UwjEiMkoOuVDrrcrqeZHLTprUAVI0Oh4WIsfdWxLjoFyhBDKkqMqxOLCNwSVBA1AN+J6aG96rflHw0RWORlWLEtfPEpJUJchTmAsQdLNfvcqOw6qTltmCzjimrha/hlAIoZaMKMFrRpAYS1Fy0tkopWk4isRtRWWlitFYVW4kkxsy0kwp0yUkyVBxLExsVohFOGSiFahtJpiRFCjlaLaltHsKONesdxv1XgfseG+CleUANa9Ybjj/hmB+x4b4KVma9UkQZOUKFCssiChQoUhAoUKFIQKyH9Ij6PhPXSfDFa9WQ/pEfR8H66T4YojTfGiM+EYgBRgK4tKKK6KMSKmC1GC0YLRgtWqIzYUJRwtGCUqEq5QK2wqpRxHR1WlAtXKJW5BVSjqlHVaOEqxIjYTs6Ww0ClhnNkGrnovOgFoSDVUzZczDNmBy5eLFtNRpa19cwqjUzUMbdhGmi5ZFxZMy3xWaMXyl0ARR3ljGigjiSTwFwBck1KbeneKIRRsmQAZQtsumllIuW958OtVrZuNTOSwGcs1pGbvdnYB7gaKSQD7bcKtWAwjSyBs6PDYBmznDFV+qbPqVGpsOPDS9cxkUVHfFW/7ydJDUznJxm1H8c8eiIYbZKIDLZWI4SkhvZEt3I9NhUPjMdPiGyjMY72K2EQa3W12t4Va94NkzYjGusK51BFpQAoCqoDSMeQ4gcrhiAMtIRR4OEZXmMpGlsOuYAi+hdrKeXA1Ys0WvE6Ab3OkQ+B2dMPN7FPABm+64qQGFnDAmTuNZZFVBZlPnX4npTr+nIPq4ViOeaWxI5Wspt4+nlSkO8kKnXCt/DNy8QVFz46cB7ap6nE1SZZ3TjykP9mbtnvXJljHfBcBoDHpexNzHIL3FuPDnXThlkcpJKSihihkjyyAg3tmDG6+Fvq6W4U+wO9OClTsiJoVOpvqpPO4S4487Cn6bJytHLCQVF8jXBuSpW1tdbZrdOfWqcMlji2mW58ks7uapkZsqENeLKJJo27W5uJAuUeaD54I1OW9+7fgAJjG7A7SGOLmyFCGILBPOTTiMvdFjrbhTtdj9iscr2A0ByjVgDwtxUgFiCDca8jakhiVhmV7mUzKsV5FAzk96NyQAFPZkjVdbAEjjUo5JPxFEml4cXN+n3Rj+3djNhcQ0Ta5SBe1gwNrEe8cKagVrW++yy2ElllC3YKEfu8VNwFVvNBCEcjqBasoAroNFl72PsZ2oil416nLUUilSKKVo1xBrESKKVpUrRWFVuJIRK0mVpcrRCtVuJJMbslEK05K0my020mpDcpRGWnBWiFai4krEgK9Wbj/AKswP2TDfBSvK+SvVG5P6twX2TDfBSsrtJVGIxOUKFCsYQKFChSEChQoUhArIf0h/o+E9dJ8MVr1ZF+kN/YYT10nwxROk+PEjPysxG1KJXAKMBXVxgBbqFFpVRSIWlUNWqA3e0KqtHC0WI0ui1aoj7rOKtLKtBF1pUJU0iAAlKqtALSoSp0Kyz7pYXLhMVNcqS8UIYC7c3IXnckqPbUJtjCyRSI7KxZswJXVuiqDzsoJ00uaNs3bbRK4LsIUzPkAFjLkHfPO4WwHto2BeLH4uAZnW5yrlAu5UaXDG1yTfXpXLa+M45nJ9H/B0vZ2XGsDivMTq4KN4csAAZGUquVbkKveBYHvErfQfWbxo89sNA88lrZY7DKTmkfvAAX9tvCnp2HMcVlleVFC5lIREFkIAsAth/CeNVLegMcUIC7NHEGmW5UkNIeBIA4cBQuJbY7kxsuWOaXCoaYvabtCIs7gM2eQZiA7EDzrcbWAA4AChFGoGp4f74VHyKS/op9FhDbQ3rOz8vkKwxUR9GoNJYuMClIISK5iMOxoT1CqtDTBuA4q2bLxvYEMltTdlbzWtwuOvHvDUVV48NlbW2lS0RBIubcOf40RD7FE1Spmw4VosXCWUmzAKVv5jDXUciLj0+INRLbBMMZaRs1mDarfLlOluq/Vt0NRW5+OMMqrfuOArDle9kb2HQ+DeArQpIwwsRoeVX211MqV4p8GZb57NafDSFSSigSouUls3muMvoAb01lMWvD28dPZW37S23K+NxGDiRe5FFIrDukXILFjwI4C3jWUby4QRYuZFtlVz3RwHOw9Fz7q3+y5vmP5K9Q98N30r/pGWorJS8kdrHkRceIuR+II9lJ2rdq0AWIFaKy0uRSbLVbiKxG1cK0qVrhFR2j2IMtJlacFaKVptorGxSiFaclaIVpnAdSEMtepNyv1bgvsmH+CleYCten9yx/w3B/ZMP8ABSsTtZVGJZF2TYoVwV2sImChQoUhAoUKFIQKyT9IQfMYT10nwxWt1kv6QI+YwnrpPh0XovjxK8nlZiYpRRQC0cLXYxiZsmcC0oFoAUdRVyiVOR1BTmOk1Sl0Wp7RRkKxrSqJQjFLKlPRcpWdRabo7SC8ZCrcjMVuSBzU3sbnTwABvyA2ipIWMX77ANbkl1B18SwHtqTSHhbQAaDw5VQ/HLbdJdf79CS4VkHtMPHHILZ0e9mFgys5t3hwtc8utWrydbGcfKHjfJJhoklGgbiJOCm4uLWB5ZvGofaOP7GSJ8ofsnWcq3mkq1kDeF8x/hpxs/e1ocRi+zQL28SoxbUgPrYgaK3eOmtvZXP69Pe4x9v3RqaNqrdWaHu9jnlQmQl3ewsTpqTmIA4a1Rt6Nky4WeSScoe3djH2dz3UsLEEXFsw/lTnB7abD4B3JKugkykaEMSbWtwNqSwcMmJjifFStIUjtmc6hTqQT0v/AO6CzPYqXTqGY43LwlNxGPIOgJubC386e7JaXNrfKw5Amx5HpxtVighLQTS4WGMiH+8GeR9eIjvoo6njUbHvliY8K0rpGpEiRxrYKG0cv3Ab90KAbcMwvyrPnf0CG9r5ZZNjbLLA5tLAfhUiuxrg/jVV2Tv+7qbqnMkBbe43q+bhba+URzO6aIpNr6mwvah8mBxYYstRvqUfa+wJu0ORWK8bgcNKY4XZWKVj3GI55hbh06n8as+297U7RVzFM4LXVCQBrbzdfC9VndzaWJnxqRzYkxw3YtJcLYKo1GYWOpAHGlilK6Q2ZQj5rLtu3snEefZiBqVZTcX4lfDwrUosV8yHIuQuo5krxqr7vtKjAFg8V+7KQV7QC2uU+afHg1r6Ea2OEhzPGeAI/wCl0BuPaH91Ft2uTKzJbvt+it4mBPl0WMjbIJYTFMGtbLdOxJU/WLArpr3l6Vje0Ji00rHUl2J0sdSTw5VtG2NlxYaJmLnM4KhnVpBmcXIy9DY6Vm+/GCiEyNG12kjEkhCkI+b6yEk5b8COWXxrZ7JyRjkceraKc0P8Np+pXnU6A8tLdNb/AHkk+2iFKWVK68Rrp1ClTM6xqVorLTkrSbJTOI9jciilaWIopSobRWIla4VpxlopSn2jWNilEKU7KUky1BxHsbFNa9Obm/q7B/ZcP8JK80la9Lbm/q7B/ZcP8JKwe2FUY+7LcbJkV2uCu1zxcChQoUhAoUKFIQKyby/D5jCeuk+GK1mso8vg+YwnrZPhijNB8xD3Ks3kZiyilgKTUUsErtooypMGWlUFcRKWSOrUis6iaUrGlBFtanCR/fTiXJ2JKdQrRYo6eQxjnTNliI212mb+7MYHojIkf77+4VNLB01plsOC6OW1zsCfQyKx/MafQrbDm5sUDRkk28wEFr8jlBPtoPfsW5+5c+eEVzHujBnY91myLccVjDMfE3tHb/Getd3P2f8AKcW0cq3eUlGuSLSBXJHoHDnwpvj8bFFFDHYO6R3II0DyqGBPgoK+4dKsW60sOFkwM7RytYTMw0VnlC51ku5AyEFtb/UFc1rJyfl+vP5NjS1F/gab2bJeKQYUJkCL2hW9xbVr5r66AGx171NTtN0XKOHD/wB1I7uY5sbPisS+rNHiGA1AF1LLlBvqACPYKb4HZ/aE8KFae1XyFY/E7H2xMfC1hLGSf2gbH31F7/uhWOOKMLdixawzGwAANvST6alk2fl0Xj6Kjdr7MPZluJXvE8Tbnf2UA53OmaHd+GiH2PgAiEnmK0nyTYoASDhqPwI41R1iuoHgPvq17iQMstraaXojJUaRDZ4Gg29+wHhmMsIBVjdktpc65l6XPFaU2PvPly5okuvO2unp51dttxJJE4sRkte/O9UOTAA+nwoTIqkWYW5R5LDiN5ZMSy2GVV4AVcd3r3ueJUAn0G4/E++q9unsW44e01dIoAjADoaIi7XJn6jariipb44d5WmRHF1j7REvqJIhm4dGFxVD3igtBhL6nI+v7t8w/MffU7t3eJYtozSG7BGOg4khcgXXkTa/hUDtjFmVcOL3KYeJW8HIzMNPSB7K0+xouepUvpdi1su606i/VKv2Q6C1ddSfGnIgo3Y12bZzqYw7OkXjqQkSkJI6YlYzKUQinRjohWmoexErXBHS2SgV0pqGsbMtEZacEUmVpqHsbZda9J7ofq/CfZoPhJXnErrXo7dH9X4T7NB8Ja57tpeCPuwjE+SXFdrgrtc4EAoUKFIQKFChSECsp8vQ+YwnrZPyCtWrKvLx/YYX1sn5BR3Z/wAzD3Kc/wANmNolOAlERadhK7hIyOrCJHSka0dUpdI6kJo5HHenMada6iU4WP76TY6RyOOlcWloXI45SB6WGUfeRSsMdLTRX7Nf2pUv6Fu//ZVM5cE11FNmQ2MgHASZR/BHEv8AL7qYbxTGEMAM/bsuSMaljZQ99PNNoxpzY09O0UgjkY2LmWQJHcZndnKoOouRqel6G7okbEidzmHew6EixEqjtWcDgLd9Bz87pWPqcz8kev6CMarxMjNhbrqMPKZ4u++FmkDsMwBPY9mbHg1u0Fv3h41K79bOh+SxEMBPHHeZQ5sqDug97hckjx142p//APIf6pi5Jb9j2UcSHLqXUL2gUaXIaUeHd1qPkcYvEtE7kFosMgS11Uu4uW5FwgNzwBZuNqzHDdFx+4esndvcV/yby2xJjtdZAUA/eZGW3+ce6nuwp7NY0ou7cuGlhnhVnUSkkLqUVG72c8uBHspDEQ9ni5VXgsrhfFcxKn3EUK04qn6WH4pxvw/Ys4UGiYh1ijN/rAi3gRr91CCcBSegqt7TxLyPYa29tZmSDcrRqxmlEsez8RhI4YyMryFgsiEgOBe2gIsQPSNKumzoIox2saq7HzVzBQelyeFYtDgpmlGVGbKQfC/pOgq2YbH4rPkEJAC6NmFr3vw99KTqrIJSmqSL5t7bi/JyGjCSvoyXzZdf2hoeFVzZsYkfpwv6KZ/0bimAZkze+4vxqd3YwhMuVgBa3W9ybe7+dJwc5JjxnHFjaS9y77Dw+WMUviWAYMeCq7H0Af60vEmVbCmmKdS7I3miJmb0MbcfQrUSYrlcm2ZjitjRyYmbFEN2CxdoQ4/tJnDAFRfgWKi17VV9k99COaMYyPRw4+n3irFiduyY17DKuFhYiJVFhI4uO0J5gA90eN+lQuCwxix8ifUmTtVHRrjN9+b310PZ2F6e5P1BNdq1nqC9P7Q6GGrjwVLnDU3eGtlZbM1EQ8FItHUs8OtNpYatUrJJkY8VI9nUi0dIPFU7HsamOiFKeMtJMtKxxoy0mwp0UpNxTDpjUrXordL6BhPs0Hwlrz2Vr0JumP6hhPs0Pw1rn+2/JD3YRgfLJYV2uCu1zYUChQoUhAoUKFIQKyzy7D5nC+tk/IK1Osw8uI+ZwvrX/JR3Z/zMPcpz/DZkMK08VKSiSnKrXcmUcjSnMMXsokYp0qUhHY0pzHFQijp5DB0qtscEcFdxl1aEDVmdggPDN2bAE+AzXPgpp7DBTqVpI1eRAhVIyLXuxmcqsS5OQN+J66c6C1GZRRbCG5mdbajkfEskYZ1gMpVkF7M51lkYc81x/wDWB6NEXAjCYFCbscOEnfmWZGDy8eJa8g143qM3FwzpDIuVCmJnA7S7do6YQAynoUaS1uZztTjePaIxebCwk2OUmQEBXN8wAY6dmFUsW4cDw44m/rJhc48qKK5tcs+z0hjJCRI0pAuWlk70kljyjRGOvNiLXsKeeTeVp8UqlVXsIFLEDzsqiOIDwGZ2J5mpuDZROFaaVCkXycIq2Oed5bKGAU5hEWyBRfM4uT5xzPfJ9ssLLnyhScMUsAQFCT9mAbm980cpPizW0tUXJVuRXN0nFk7s/Cd6dCNBKxt+7KiSfi7VQt69nmHGDNrnjQ365R2ZPuQVpuDT+sYm3D5j4bfyK1SPKjhnaSNkBtGjFrWsASGJPjYe4GhM83KJboZbclfX9EOpNrDnalvlHyeF3jRZJSLANoLk8yNajsJizz4i1qlsKQ4s1ZU5tHTQqSoiMNtTGyf3UZv5vZCwt0ve9PMNHtEsBnXje3Zr7+FWXCRKBy0pfCEtKbObW83x6j/Sq5ZVLogrG9i55JHC7LxXY/NyKZiBqyAIOF8wXiL9Nab7vQYhJwJwhYNYtGCFIB5eFWLAy2Apwi3e/K3+70Sqkk1wATySTkpepJyTAAk8OJ9lVDbWHlkws7Asr4qRYj0igUkfeoa/UvSG/G8pW2GhuXss8zD/AJUKsDqf2nICgcdamMO8jYODtlCuyKzKL6GwIGvPr4k0Ri86MnM+6xuXqVeHZgRVRRZVFh/r486jNtYYrNhZFW+WRkfwjdLE38DY1dDhvCo/aWDJCWjaS8qAhQTYFhZmI81bga+FbffmFCLTvqMGwppu+H8KnJcMQbEEEddD7RTd4KvhmLEQcuH1prLBU3NBTWaCi4ZSVEG0Fr0i8NS02Hpo0FFRmMRvZ0k8dqkXhpvItWp2IYutN3WnsiUgyVIkmNCNa9A7qfQML9mg+EtYEUrft1foGF+zQ/DWsDtvyw/ITg6slRXa4K7XNBYKFChSEChQoUhArM/Lat4cL61/yVplZt5aB8zhvWP+Sjuz/mYe5Tn+GzKY46dpHScS06VK7lsyjkUXhTuOKiRJTyCOq2xxSKPWnkUNEgiqQgioec6HFMJhcxAzKmouzcFHMkDjYXNQe9k6xLEkb5p5laVjmskaMxSBuA0AYyXa9sg4VMbbxiYfDSSSEhbBTbicxtYD9oi9qynElsTMztpJMxKxrayhdSW6Kq6AfzvWHrJOT4f4NHSy2W2i37MxJMIwuEDOQh7Q517IjNmchmt82bhjewPPoXGA2V2uIhhCxzrl+UhMzWxT5jHcysuZ4wxe2gTKG0sbs52NsLEvEiHJFDIUiAyWLFVdrhR/yzkYAsD3mLWN71Zdhu2GkxTiEyHtIcKMk2ZmeOJWCKZApIJl5WCheAC0HFd3HanfuPqNR3s91V7Enj8I8aRTlS/Z5pjE0gAWYjIoOh7TKWIBHO1gL3C2wtnmF2RmzGLDwRs50zMWmlc+Aub+ApJsbK3YwvFM7BvlEl+xAIRswA+c0TtWjAB5JzsaXwGCed5jIAkZlCtGDmZ+zRFKu40CZs1wL3uQSBcGryxpg2XJ3jtId7GGYPLymcuvI9mFWOM69VQN/HVUk2nFPteRHdREuFdHvwysrXPS9jm9FutWnaO0S1ooAJGa6uykERra1zyv05Cxv0OL4LExx40uGBWRpS12LDJnZVBLaksiZj6waDhTqNwk3+CzSx/yX7iuJ2YyMUBuY2K5hpmA4H0EAH20WHGsrBbmx4dR6KmZowhte+U9nm5nKAyX9MbLXZ9lJMASCGABDLpw5W51hvJtltkdOsdxUojTOzMFLXB6EjperBh9lWQWextfib/78Kr52ZMmgs1tcy3ub9dLjXp99Povld9E00sdePPjx9vSlw3w0M5zXoXrY8th3yOmhOvj4W/nRttbxlLR4Ze0nfzE001tnkJ4IutyelVWBpwVDFUuL2PeZeJ80G3sJ/8ABtO7WCRWsNWbvMxN3a3Mt6Tw0A5CtOEPDZnZJvdYzwO7yxvHhmJlllb5bjZDxdU8xNdcpdgAvQNVoxz5m9A/HXhy/wBK7gdgqk0812LTSI2p4CNbBBf6uYubeNArepYutmXrW3GhBY6j8dt44fE4aFVU/KXcMTe6rEl7rbnmZRr1qZEdVSaEzbZX9nCYfX1k2tvA5cnvolVJ0wLHcHZPYmMsxbmeVM5YKlctIyxXqcJ0S4kQskFM5oKnJoKZSxUbDILp1IaWCmMmHqamiplNDRsMg5FSx0zkhqWeP3UzaPWjISGI2aPSmrprUliVpm8dXxYkMnTWt43W+g4X7PD8Naw2VK3Pdj6FhvUQ/DWsPtvyw/IVp+rJQV2uCu1zQYChQoUhAoUKFIQKzjyyD5rDesf8grR6zryxLeHD+sf8go7s75mHuU5/hszSGPWnKR1yOPQU4jWu2bMsPDFankMemlJxR8KfQR1TOQkKQRVIRAKCWIUAEkk2AAFySTytSWHhqnb67xB5fkqX7KMg4ll+uwuywg2IGoN+P+Ws3UZdqL4Q3OiX3uxWHbZiYk9q0k8jDCXVlRFjuO0ZeDXBLi+tythoahtwMFHHJmeJppMvdWMq1r8VcXJIWyixFs17kkVbdj72ttHBPhZ4VQgxIrqgyZXPcyL9SQBWOZdAqlharbhMNFh4zlVIo1BY5QFUAczYanx1PtIrGjJ25TCMskvCisbX3gxqLG5wKxgSh1EuJTO5jR2tlRTqQDw1uQBxou7EONbNMypGZJJJAOyaYo0hGe1pFUsQFFzyXLoOMpjWaWVnlGRUiCxxsADF8oYqXbpL2MchOvdDW1OY1YMDeLCZiLEI8pHQtmky+y9vZSc0o9OWDN3wiC2dgMVK7yHEzDM3ZgpBh0BSIkXGcta7mT8aU3c3e7bDq88s0iyGSQoZWCsHkZhnCZQbg6ixBqWxmJXCbPLO6oI4LZmIA7TJpx4kseA1NZxjvLbDhcPDBg4/lDRxRoZHzJHdVCmy+cxuOOnt41Xvk14SyOOy/wC9W0YsBgJMuSI9m0cCABc0hXKoVRxte/gL3rAlxWWUOgC5WUqOPm2tc8STbUniSaR27v5Pj8SsuJIsqlERAQiA8SASTcniSenSugVXdKvyaengkr9TScHKs2DkkZQZDKt8o7qqxLqQOQAJS3CxHSjQwW9HIH+VE3AUPhiCdHzIfDQAfeL0Xau11w/dZSX5gW0sbH7way9VjufBq6XIlFpklh111/C9Ibe3oiwqAaNK3mpbh+83QVEY/fRBF8yD2h/aFsn/AJqh4yRncu5LMTck8apxYHdsnlzqqiXnAbXZ2zG5J1JY9eJsDWmbtRlY851JAIHC19AAPEkVkm4eBeeW7D5tDduhbkt+dbdsqE3UaW84+zRfvP3VqrImqRnZFStksosLeyoHBbXD4rE4cgB4DGRY+ckqBwbcmBuDy4HnYOd6N5IsDhmnmOgFlX60jnzUUdT9w15Vhy7ekvJPI9pZnaVyrFbZhYBTyCrYD/DV+kwPK3zRn562m57QxqQxPLKcqRqXY+A5W5k6ADmTbpeH3S2bIsck04tNipDO684lOkUXpVAAfG/SqBsTykKVhG0i7rCUYMADeQglJJl+uyjgBz71ibEaxs7acWIjEkEiyoeDIQeXA9D4HWnyQni8MgdxtHStEK04ZaTK1FMHcdvI1eO9MpoakmWkpI6vjKheYhZYqaTRWqWmhplMlHY5iTrgiJoqYvFapiZKYzRUfjmOyKxC6UzkS1SkgpjiFoyLGI6RNa3Ddn6FhvUQ/DWsUcVte7X0LDeoi+GtY/bXkh7sK0/VkmK7XBXa5sMBQoUKQgUKFCkIFZ95W1vFh/WP+QUKFHdnfMw9ynP8NmeItO4xQoV2kjLH0UdPIkrtChJsmF2/tI4bCTTLqyL3fBmIVSfQWB9lZ3uJsxJppJJrsq55HHNkiQSMAb8WJUG/K+utcoVial3NIKxLwtmk7k4VnkadyLyLHPYcA86MygdFSEJGP4qtyR9rOVPmYcocv7crLnVm/dRSpA/aJP1RQoUNlZS/MyPeLtcRl5STSX/wxDsbf9EMv/61Wd+fLGkPa4aGBnks6M8hCoOKkhUJLc+YrlCq6tpEsStsyTejfLE4982JkzBb5UUZY0/wp18Tc+NQGau0KjLh8ByQUGpjZGPPmNrpp6BXaFUluN8mq+T6W8BHR2HvAP4mi+UXDKJEkHnOl26GxK++4v7a5QqmfUKj6lKcUps7Z/bzJHe2Y6nwAv8AyoUKhPoyUeqNL2BljdIokCqo06k9T1NzWk7Lj7pPU5fYvdH33PtNChVWndxZLWKmjDvLBtRpNqFGJMeHjjCJ9XNIgkZrdTmUfw1R8VtEtxF11JXqEtcX8SQPReuUK6LT+HDwZE+Z0F2TMZhiA+pZc/hdb+7wou7e15cPIHgkeJr8UNrgcmHBh4EGhQq+Hi2p/f8AkT6M2/dTyltMRHMl3AuzLoCOo14+H31fQbgHqL0KFB6zHHHkqKoF6oIy0k60KFDop9RtOmlR8q8aFCi8Q8hlOlR8yUKFaGNkhnOthTDELpQoUdjIsYulbRu2P6nh/URfDWuUKy+2vJD3CtN1ZJiu0KFc4GAoUKFIR//Z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794" name="AutoShape 2" descr="data:image/jpeg;base64,/9j/4AAQSkZJRgABAQAAAQABAAD/2wCEAAkGBhQSERUUEhQVFRUVFRgVFhUXGRccFhwYFxcXFBgXGBgXHSYeFxkjHRQYHy8gIycpLCwsFR8xNTAqNSYrLCkBCQoKDgwOFw8PGikcHBwpKSwpLCkpMCkpLCksLCkpLCwpLCksKSwpKSkpKSwsLCkpLCksLCksLCwpLCwsLCwsLP/AABEIAOkA2AMBIgACEQEDEQH/xAAbAAABBQEBAAAAAAAAAAAAAAAGAAEDBAUCB//EAE4QAAEDAQQFBgcNBgQHAQEAAAEAAhEDBBIhMQUGQVFhEyJxgZHRFTJUkqGxwQcUFiRSU3OTorLS4fAjNEJicoIlM6OzQ2NkdIPC8UQ1/8QAGQEBAQEBAQEAAAAAAAAAAAAAAAEDAgQF/8QALhEAAgEDAgQFAwQDAAAAAAAAAAECAxEhEjETFFFhBDJBUpEFgfAicaHhQrHR/9oADAMBAAIRAxEAPwD2LTuk/e9B9WLxaOa3KScBJ2DaeAXmdo1vtjjPLlvBjWBvVIJ7SjfX10WXpcB6CvMrqym3c0isGkNabX5TU7GfhT/Cm1+U1Oxn4UO1dO2dji11ekCDBF4SCMwYXHwjsvlFLzlMlwEnwptflNT7H4UvhTa/KKn2PwocGsdl8opecnGsdl8opecmRgI/hTa/KKn2PwpvhTa/KKn2PwocGsdl8opecl8IrL5RS85MjASfCm1+U1PsfhTjWi1+UVPsfhQ2NYrL5RS85P8ACOy+UUvOVyMBH8J7X5RU+x+FP8J7X5TU+x+FDnwksvlFLzkvhJZfKKXnJkYCT4TWvyip9j8KXwmtflFT7H4UOfCay+UUvOS+Etl8opecmSYCQazWvyip9j8KXwltflFT7H4UNfCWy+UUvO/JONZrL5RS878kyMBMNZbV5RU+x+FI6x2ryip9j8KGxrRZPKKXb+SXwosnlNLtPcrkYCYax2ryip9j8KQ1jtXlFT7H4UNfCqyeU0+09yca12Tyml2nuTIwEo1gtXlFT7H4V2NYLT5RU+z+FDI1ssflNPtPcn+F1j8ppfa7kyQJxrBafn6v2fwpeHbT5RV+x+FDA1vsflNP7XctWxWxlVofSe17Tk5pkYZ9aAN9VdYqlR/JViHEglj4AOGJa4DA4SQRGRRWvPtVf3lnX9x69BXaOWJJJJUgMe6D+7D6Qeorzdeke6D+7N+kHqcvOIWUtzWOxNqjp97dH2ZoDMKTRJa0nbnIx6UUaH1hpABldtM3cn8mMfQgfVan8Ss/0TVq0aQLmhxIBcASMwCYJX2lSg4LB4NTTDS1WugyLrKfOBNy4J6sIHRgpHaVsz6d2rTYGPBEkNgxnlkqtbQVlpcwse8ib1Q7ABMnEQ0jCQNoQNdkDoWNOEKt7XwdOTRvaQ0bQa0hhZcdi080nDcdqxmWVhBxYIHWeMdmCrlq5IXsjCy3M2zppA2DsCsULXdyA7AqiQK6cUS5qU7S0nEAHiG9y1bFpBowLGuHQzuQwKsKelaiCJK4lTTOlILnUqFTINB4tHcoaur7HDJs8AO5UrLa2OwhXeWcwXmmf5eHQVg01sd3Mm3UAxpa9gLd8CekFDtqsYGIgjoHpRVbrex4zuu2g7/aEOVqhEjfnGRXopnEilQay8LwETjAxWrbdPOBuU3A0xBBuAE4bZErMcwbEzhwhaOKbyc3YRU9aHFjRdpyMJLc+PStHR5rufT5RlO64yYAvRwwQdZ6l0zj1I00Jp2zm7fc9rxhBMtxwzhYVIKKwjtSvuFtKwNgQ1p/tb3KnWtFNtXkrgvxeHMEEcMNiq6U065gDqbw0DYQDe6NoWbT14YDecJcNgxEdJyXkjSk82uaOSCujYmkc6mwdTe5eY2ZoFt0iBgBbHQB/QzJFj/dFpHC67phBmhbaKtot9QCA+1uMf2MXnrU5xV5KxpBpvAX6qj4yzpP3XL0BAGqg+Ms6/uuR+sUdsSSSSpAZ90D92H0g9RXmwGP63L0n3QP3YfSD1FebtzWUtzWOxxqnT+I2f6JvtWm6nxHaq2p9P4hZvoW+1a/IE7JX3Iv9KPnPc5tWk3vGJpght2QBeukZAmbsjOIOKzn0dxB6P1wWg6z8CFEaKsUo7Bsr2fRVSp4jC6N0TnHtStug61IgPpkTltHRIwlWA0g4YcRge0Lmq2Rm4naDkuru5MENp1erMpcq5oDZjMTjkSBsWaWrUp1XtBAcQDmNhjeMlXrUeEepdJv1BShcwrBpLg011cHLKhGRWjZ9PVGwDDhxme0LPuro5RHXt/+KNJi5putdOt48tOwnEdox7VkWqhB3jeF09o2KMtSKsLkEJoUxYtyxak2irTFRoZDoIl4kg7cMlZTjHzOwSb2By6nAW7btUbTSzplwgmWG8IGeWI7FjlisZKWU7hprcZjSSAJJ2Lp1jfJF0yM4E+pJrUXaI03To0QA7nGZM44Zc2MlzOTjsrhK4JCzQRfBaDvB9qWrDAKlsDcvfToxn+Cnt2orbrSHAte5z2nMEN9E5IZ0G5hrW00xDDa33RwuMXg8ZJuKuvU3orOAz1S/eG9f3XI+QHqkP27ev7jkeLwI3YkkklSAz7oH7sPpB6ivOGZr0b3QT8VH9Y9RXm7DiOlZS3NI7GnqVS/w+y/Qt9q2DRWfqQ3/DbL9A32rULj8hy+vGWEeFrJTq6WqOcG0xzWwdhGEkuJdgR04IjsjqFRjb7WNdAwiNnFYLbK0ZUzmM8ThO87IHau75+S7sUnaW2CQTW+S7pbR9IeJn04LEfRWjyziMZjcf1goTTXcLpZDyUHUVG6ir5prg01pclijVs0bj0GQrmj7DTdg4kEkY4YDeAc0uRXBpo3dBBGzUOkQCXv34XRh2YLH01qlyJFxxeCCYI52Ebs856ip7Pp+uxoaHSBlIk9qgr6QfVPOeARkSCPUsYqonl4NHpawjBdZxxUXvck4DPJFlirbHmm4HMSMfOhTMs7abm1KLAXA3gCRgcZAh2Ix6lrxbHOkxxoepZbr6tOnJJgOAcDvxBieBRDobSVpqtJY2iADAaS4QNmAGWEKW2adD2hr6L4PjAiR1EKnobSIpkxltB/Wawk5TjeSyd4Tw8F+po61ucTylKPkm9h0EALE0pqhVqPvNDbx8bEDHKQTmi+npSmRN7q29iq2vSYnmTPALKFSaeEdOMTz21aAq03FrgJG4gqDwY/cjWuXOfeLCekx2mFRt9AOf8As+aDGDjiD1DJeuNV+pk4g9SsFODfc4O2Q0FvXjKy9Xad2paxh+9PxGXiMRFUsp4en2of0GIrWsHP30/7rF5/Fu8F+5pR3DjVH/Pb1/ccjtAmqH+e3r+49Ha8CN2JJJJUgMe6D+6j6Qepy84o+M3pHrC9H90E/FR9IPU5ecUTzm9I9iyluaR2CPUNgOjbJ9A32rYqPaM3NHSQgrU97feNny/ym+1ar3Ru7F5Z/V3FuKht3/o82g3OVaWucDLW+MQCQOmAqbtL0t580rQselabGQ/9ncgXYwfAuuewRLsRExB3oXc45jDHLdJwHGMl3W+o1IKNrX9Vbb+S8Oxpu01S/n80qF2naO6p1M/NZji7ionUncVivqlbt+fcaEbQ0/Zdorj+xveuzpywxjUrA8aeHoCHnUHcVE6g5dr6nV7DQjc8M2YnCs3rDh7FKy3WckfGKZB3HEdRiUMvse8ehV36OG79da3j9Ul6pE0IOG0qLvFrN9HsUbrMAc54hAjtFblx71e3Jzh0OIW0fqa9V/P9E0HptLRlAjGoemRs4Rkk7QTZBa5zgdrWT6l5my212mW1qoj+YlXqeu1vbgLS48HNYfW1d8/HuXQg7dosh2FUBvyje9IChfZqhdF4P4yMuk4oSHuh2yLr+SeNxZH3SFcZ7ptSIfZ2RtuOLfW0rWPjYepNATUtGVziBGO0gdeOxS1NF12EYgk7A4SOnL0LEo+6pRnnWeoMIwc0j/1UzfdFshzbVHCD62krteJi/VF0G9Tp2rK7e62+uVGbFWeSLpG+CN6xhrzZC3x3Dbk696o9KhGvVnYQ5nKE45Rj2laRlq8tvz7ksbtfRjmQXFwnbIOWxA9h/erdJn42/H+1i3PhfRq4udUbhMEA+qfUhzQVoD6trc0kh1qeQSIMFrOxZ+IT0q53T3DrVA/tm9f3Xo6QLqif2zev7r0dLyo0YkkklSHkmuGkXHSlopHxW0KbhwMDCeMnsWXSPOb0j1rZ13tjjpGrT/hFFjo2EwMTvMGFjUPGH9Q9YWT3NVsZ+rdriyUBjhTGXXxW3Z7TIwaTGfOjedvAHs7QbQ9tihTG5verot6+Y6dpNmIYNccYpxswO3HtyOHBdOqxiW4f1ZbPaM9yEBpE8OxONJY4+xThrp/r/gCnl/1Kbl+I7fyQ23SvEqRumDvWLosgQ8sOHb+STn8QsDwsF03So2KcFg3P1kmuD9D81jjS/wCpXQ0xwCnCkDUfSHBcmgOHZ+azxpfgpRpPh6k0SQJnWEcOxRu0dwTjSXSuhpLh2yr+sFU6L/lUb9E/orQ9/ncOw+1MbQdw7FdUgZD9EHgon6KK3g6dyY0wdo9K6VVoA47RxTe8N8ohNBu/2JuRG9d8ZgH/AHkOK1NS6cCv/wBw8fZYrLrONonoTaqtHxmPKX/dYvV4eo5No6juaumazmWe80wRVpwccPGBOC9eZkOheaMMMOG//bqdy9LZkOhe9FZ0kkkqQ8j11b/itU/8hvqasuj4w6R6wtLXf/8Aq1P+3b6gsumecOkesLF7mq2PP7A53JthpOHtVsB3yCtLQmr9V9npODCWubIM8SrvwcrfNekLNt38phqRg3X/ACR2hdCm/wCSPOW4dA1RnTHaFGNGP3M84IlUn5Y3/YmuPUy2Un7m9v5KQU3fy9p7loeDan8o6wkdGP3jtaq6FZ/4P4Y1x6lJrDw9K7u74/XWrQ0U/ePOCXgt/Dzh3rjlq3sfwxrj1KwI2R2fmug/gOw96tDRjuHnBMdGu3Dzh3qctW9j+Brj1IBWO5vYe9dcuZ/h7PzUg0a7c3zgn8HP3N84KcrW9j+Brj1Offp4frrSFvdsj096Xg6puZ5wTeDav8g6x3pylX2P4GuPUXv92/0HvS8Iv/QTHRdT+Xtam8FVI2ec2FeUq+x/A1x6jnSL95XD7a75R/WzJP4JqcPPCXgl+5vnDvTlKnsfwNcepwbW75R9HcuffTvlHt7lYOgK0+IOshN4Br7GDtauuVq+x/BOJHqiv78I2nznd63tRnSyuc5tL/us3rJOgK8eKO0LW1IolrbQ12YtDwem61dwozhmSaO4yTeGFYbzD0n/AG6i9MavNAOYTxP+3UXpYW6OmOkkkqQ8n16sp8JVHiCOQaDBEtJyBEyJgx0LDa6COmfTitnXnRNTwpVrlhFP3q1gfBgmcROSwyVlLc0WxmaL0ryFJlKpRrksaWktplzZF6CHDNvOB6ls0db7OAAbJaTAE/scyARM3pGc9MboUIKmpUb0xGAkk5RIHtCx4UW7nHDRBbda6TmgNs1pbE/8DOThJmThHp3rEGlv+RaPqvzROLGYvS27MTOE4YdOKf3mYnm3Z8acJ3dK9Ph5Pw7bh6nDoxYMeFP+ntP1R70vCn/T2n6o96I30YAOBBmCMsDBXIXq56r2HAiDvhYfMWj6o96XhcfMWj6o96ISEk56p2HAiD3hYfMWj6r80vCw+YtH1X5oihdJz1TsOBEG/C4+YtH1X5peFx8xaPqvzRJC6CvPVOw4EQZ8LD5i0fVfml4XHzFo+q/NFELoBOeqdhwYgr4XHzFo+q/NN4XHzFo+q/NFl1dtCc7U7E4MQR8LD5i0/VHvVixabLHte2zWglpkA0CR1hEdqrBjHO3Ak7cGtLiYwnAHDbgFk2arbxTNcUwWyDyBd+1NI0nV+UwMDmNm7E8E5yq+hHRiXKuuINPk/e9riQZ5Azhexzw8b0BcDWhsz71tn1J3ytizVuUYx4mHtDh1/r0Kam+HRIkgkDCYGGA255rleKmtrfn3Jy8X1MF+sktj3pa8s/e5nZtnh6VY1YszmtrPex7OVrPqNa8Q8NIaBeGw804Iho2xpuw4G94sEGYxw3xwXNTvXFSvKorM7hSjB3Q4cAw3iAJzJgYteM+temBeU6QsbqtNrGMNRxr0zdHC+ZncM16sFkjtjpJJKkBr3QnAWJxOV5vpw9q8taZyXp/ujsmwuG99P7wXilq0O4c4GOgke0LKW53HY3YViy2q5MtDg4QWumIkOGLSCMWhCQslYZGr/qdyc2a0b6v2+5ChodKi6WClTDTJIHKZ4Q6S+ZF0QJjPBSP0q26GNpNuQC5pLzL9rwQ4EdGSBOQtG+r/AKnclyFo31f9TuQBjarXfDQGtY1swG3tpkklxJ9OxQBCvIWjfV7X9ybkLRvq9r+5AFoCUISFK0/Kq9r01y0/Kq9r0AXwugg2LR8ur2vTfGPl1e16AMl2xBU2j5dXtel8Z+XV85yoDYLoSgcPtPzlXznJX7T85V85yAOwuwEA8pafnKvnOT37V85W85yEDq22YVKT2ZXmubxxBaeuHT2KhZTUvh7rM33yKPIe++VcGXAzkRV5Aj/N5PDONqEjVtPzlXznd6XL2n5yt57u9W5LHo9IBoa1ohrGhg6AnbRaXX4F4NLQ7CbpMkTunGF5yK9q+dq+e7vS98Wr52t57u9LlPSKNkY24AxoFMEMgDmgwDd3SAMlZ2rzAWi1fO1vPd3q/YDaHYur1SBnFR3pg4KXFj13VSn+3icWtLiOB5rZ6ZJ/tRkvPPcxH7Sr/Q37xxJ2lehrtbHLEkkkqQHNfx8TP0lP7y84s9AF0n+HIcSTJ6YEdZXo+v37mfpKf3l59ZBi7q/9lm/MdrYZwGGGZ9hPsVa12q4QLjjt5vSR15ekKHRNi5OBec6cXFwg3zeJE7endC1HZRslUFN9oim58HAExt7fbwT2S0XwI2yJBkGHFstO0GJCtARl7FHSpxiIgwREccZHShDOsmlBUcW3XAjOTxunZ8qR/apn2qKrWEZtvZxwgDap3sJeCHNhs324SScjhkntILhdDgHEc0mPVMkZoCrbLUWMDgCZIEDoJ2AnYpqb7wkCMAc5zAOfWrDnwDJAGGcRwzUdBhbtBMkgjccQOOGCArWW0FzQYgkuETPiktzgbQm9889zCDzW3pnDHAYdIcI4cVNTZiXXgWkQAIwIzy2KSrzjmJBBOUkDZvnEYoCpa7VcLQZ50xjGRAA4kyexTVHQ0nGBPonb1KWrJbdBAzukxgTt7YSabrcYyg5R6eKAhpOvARtaDvzxVayWy/OBwI2zmXCDhg7mzG4hXqQgyDnBGWGzZxBTESZERJkYZno6CgKb7SRVDLrjzZJBwE3onD+XftTWq2XIBDzInmjoz7VeqEuwwmMCYyGycyuLS8hpAIGIxIBA2bezsVBWpVL4mCOBzVqnTUdKmRgYJ2kZSrDEBBbJaAYJBcG9pAOzZPoUVrrXKbn/ACTvOOMRgCdm5W6zjBAJE4GPzXN4tBEkYQT7TsUBBUqQxzsro38AYmOrJVX1MGVAIJ5MOG0tqQ0tO+L0jdHFaFOWjMkgGThJneqlrpkMAJLv2lMyc8ajNyMBt7mn+ZV/ob94r0Bef+5p/mVv6W/eK9AVjsSW4kkkl0QHNfv3M/SU/vIAsGbp4ety9A19/dD9JT+8EAWAYu6R63LN+Y7Wx26njwGPoj2qvbNHsqQTMjDAxh0qx75a480tPOgxGBgmDGSVYkBu4uGMccuvLrQEAsY5MskiRAIzH6G1cWKzBkNxIYIg5wSSBPDLqVlzsHGJgOwAnsG1RWN7nNbeHOjHAt24CD6+CAgp2IMqOhxN83oiBgZJjfzh+eaVrsYLm1JIuhoLYGYdhzswJKkpV3lzw5sC8A0xEicezEdEHanq1XNqNF3mlszdJmSZk5NgQqBrRY2vYGknAtOG26QY4ZJUmggzMOEYZjCE1qqubTvht7KREnj14+gqRhJnASBiBlIbjHWgKljsdzC8XQdoj+ENAHCAnqWAcoXtLjenPISGDf8AyZ7ZTaPtD3sF9t0ydhGEA7eJI6knWh4quaWQ2DDoOwNwPGSY347kIT2mzhwbiRdcHERndN4QdmPqXFaytfTcxxInaOmY/PgodI2iqwtuMvAgmYJxkRlngDhxCsVHG44gTExuzMHowHagI7PTFNovElrQBxgTu2ifQq1jc28WteXS4vHNIiSXEY55+hXKDnODRGN1pIE57QuKdQ4zB52GGQjL9ehAc2m0sDsCZjFt04GBkRgR3ru0Oa1nOJBBA8UmezI4elO8uDhkBdxBGeEgjcuLUTcnEZYjMHDDiTOSoB3WrTpo0pZm4iOl0gSM4AY4xtMbJkOsuslek4PFQugyWkCCNwgYdSPNY9CC0sIxBywiQRiHAEwYvOBE4hxjEBCVk1DrOfde4XJxgPBj+9oDf1mmCB6XMtFna83xN2oLu2IIBHp/+KWtQbUpODrwvc6QMc70Qdq597upUmtpiYIaMDGyZjIQfQnttV4pucxpcQYAE/KI2Y5IUfkmvpuBLm3xE/xDZiOpVqn+W2J8ekOdgcHtGPFWK1R1x7mtxaMBjnAww44KC0VCWtkQb9KRxvNlRgOfczH7St/S37zkfoB9zPx639LPW5HysdiPcSSSS6IDmvv7ofpKf3kBWDN/V/7I+19HxM8H0/vge1eeWWvcdJGB9mPXmfQspeY7WxXsOjxTfeDSC4NDiTMlrSJG4RhsV+rUAaSSI2zlG8ripXZM3hGzHqXNetSc2CW7QccwdhVuBjbmD+No61MAOGP/AMVBtOgMiwdanZa2BwN9kRlPEHNAStrMdMOa4jDAyd3UmNZshpcJ3E/rh2qqRRaZpuY04YyCYBBjYu6r6JM3mThje2iIPA4DsVIWTVAzIE5Y57UzHg4tcI3jJVTUoljQ9zHFuTpAg/oDsT0LTSaTL2XTgAHDARGe+UKO+2MmLzZ4nGf0U9OuHYhwMcZ6uCp2hln5xNxxOJEtk9p4prNbKU3RzQcSS5vfmYQhoucMATEnL2x+slHVyMOLeLTBwP5KpbbdQcRLQ4tmDLCMd0nD8lK+2UeTIc4G8Mg9odzs9vEoCWiwACHTMGenD2SuKdPEkvLiScCd+OGGWC4sVsogDntgANhz2zAG+ZnHNQWevQvm7dZOJcSwTGAyPFUE9ozaTUIEYNmBMzkdqQtbTgHNx2B3s3pWs0KkS9nRfbG47dsZKi2pQBmMiI5zeJBHO9PFQGkF2FBStTIm+0TjBc2d2/gpBaWfLZ5ze9APVOBEkTgYMLh77jTzoEXSb0Z4Z9K4tFspxmHGZ5rmHdmCfVxXFpNJ1Mtc6ZIMscyQcTjJyVBI3mDxiYBkkiY4nrVerThgEzz2GSZOLwc1I+pTuEXsxhDmEjZkcDgoQ4Ou3ccWknddxAw/iJA6pUewQee5n41b+lnrcj1AvuatxrHgz1vR0rHYj3EkkkuiEFtsbatN1N4lrhBHD2FecW/VKs15FKKjNjnG67rEEHp27l6VXyVJzFy0mVOx5qdWrV80PrPyXDtXbV8z/qBelFiVwqaEXUzzI6v2r5g/WBc+AbV8wfrAvTria4mhDUzzE6DtXzDvrB3rk6GtXk7/ADx3r08tSITQhqZ5f4JtXk7/ADx3pjou0+T1PPHetzXnXK1WRtTkbI8taG/GSA6njEm63dMc4jHYvLq3ug2msf2tqtEfJpubTaOgMhNCGoNfBVq8mq+cO9cnRdp8mq9o70FjTdAjnutrj/3Do9agq6as15ouWhzADg6u7pwOzNNCGphw6w2gZ2er5w71E+lVGdGp57fxIJdpax+TE9NZxUbtL2TZZGdb3FNCGoM3VnDOm4dL2fjUDtIgZiP/ACU/xoS8M2fZZKP2khpqnsslHzSmhDUFDtOUxn/uM/EozrJRGbvtt/Eh9uk3bLGzqpOK7FurnxbIB0UHdyaENTNo60UPlfaHemOtVD5R7VlNr2zZZXfUHuXX+IHKzP8AqY9iaENTNT4T0PlH7XcmdrPQ/nPQHdyzm0NJbKFTzG+1dCw6UP8AwqnYzvTQhqZeGs9H5NXzHKppTWs3IszX8pI8ZhIDYx2YHJMNE6VP8FTzmD2rqhq9pZpN2+2QMqjRxjAq6UNTOtE+6HpKg0tpOYATeM0mkkwBjLcsPSUX2P3a7ZDQ6xteQAHOl4LiBiYDSBKGqegNMnJzh/5Wq3Q1O0u/xqxaPpT7Aujk9n1W1oZbaV9rXU3DB9N4Ic09Y5zTscPQUkJe5nqfaLLaKlSvWvzSuBt4nEuBnHdd+0kgPRagwVctTaWtwo0alUgkU2OeQMzdEwsOvp2rZ8bS2mQ6jUqt5K9gaTQ5zHXs5DsHCMskBs3E5pLDdp6rQn3yymZoPrt5Iuw5MNLqbr2fjDnDDPBW7HpKs2rTp120v2rHPYad7AsulzHXs8HYOEZZIC/yS65JZdbWyi1zm3axLXVGYUyQXUvHDTkYAnoHUpxrHRLmtl0OuC/dPJh1RoexrnbHEEHrG9AWTR3rl1CSsl2uFMVMQ5tLkuUDnNIc4mo1jLkmC03j2SYCuWDTra1ZjacFjqVR5P8AEH06jKZbnH8Z9EGMwLFSyYQFjWzU+z1TL6FJx3mm2e2JV6zawF9W7yXMeazaRDue51A3XBzXABt6DGOzGJVzQ1s5eiKhbcJc8FszFx7mZjbzdiAGh7nlk2Wal5gUrdRLMP8A89LzG9yLDRCXJhAC41PoDKjT8xvcuxqvR+bp+a1EnJhMaAQA+3V+mP4GdgUg0KwbG+hbgohLkggMYaKbwTjRQ4LYdTTBqAyXaJHBceDB+gtohVhpClh+1p4m6Oe3xhEgY54jDiEBnjRo/QTjRw3ehXqekqLmhwqMgguEuAwbIcYJmBdOPAqV1emA0l7AHYtlwx2y3HHDcgKI0WFIzRLdsqxT0pRLQ4VacFgfi4DmmIcQTIGIz3qxSrscSGua4tiQCCROUgZICsLC0bF2LINyuNau0BBZ7PdxSU6SAjr0Q9pa4AtcC0g5EEQQVm2XVqiyZvvlhpjlHueG0zmxt44NMCduAxWsUkBi0NVaLXA/tHQ00wH1HubybhBpwTFzbHAblPYNX6dF15pe5wbcaXvc+6zA3W3shgOwLSSKAyzq7Smed49Z+e2uCH9WJjcuKeq9EFph0Nuc28bhNNoYx7m5OcABjwG4LXSQGENTqH/MMNDGzUcbjWuD2hnyYLRCvWPQtOm5rml5c1jmS5xcSHua90ztlo6FfSQGfZtB0qdU1Wh14lxALiWtLyC8tbk0uIkqew2FtJlxkxLnYmTL3F59LirKZAKE11OkgGupXU6dAc3UrqdJANCV1OkgOXUwVjUdU6bQQHPxYaeN2bpDANmYDB2lbadAYVXVKm6Ze/EEfw/zxszAqEdk7ZvWzRDaj2PLnA0zgBHymuiYkCWjLuWguUBjM1WYA0F7yG3CAbvjMaxgcebtbTAjLMxKtWLQrKVR1QFxLr2BiBffyjownxitBJAIJ0gkgEkkkgP/2Q==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7" name="TextBox 26"/>
          <p:cNvSpPr txBox="1"/>
          <p:nvPr/>
        </p:nvSpPr>
        <p:spPr>
          <a:xfrm>
            <a:off x="304800" y="1360714"/>
            <a:ext cx="8686800" cy="477053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3600" b="1" dirty="0" smtClean="0"/>
              <a:t>Meaning:	     </a:t>
            </a:r>
            <a:r>
              <a:rPr lang="en-US" sz="2800" b="1" dirty="0" smtClean="0"/>
              <a:t>Convert a String to a character array</a:t>
            </a:r>
            <a:endParaRPr lang="en-US" sz="3600" b="1" i="1" dirty="0" smtClean="0"/>
          </a:p>
          <a:p>
            <a:endParaRPr lang="en-US" sz="800" dirty="0"/>
          </a:p>
          <a:p>
            <a:r>
              <a:rPr lang="en-US" sz="3200" b="1" u="sng" dirty="0" smtClean="0">
                <a:solidFill>
                  <a:srgbClr val="0000FF"/>
                </a:solidFill>
                <a:sym typeface="Wingdings" pitchFamily="2" charset="2"/>
              </a:rPr>
              <a:t>Java Code</a:t>
            </a:r>
            <a:r>
              <a:rPr lang="en-US" sz="3200" b="1" dirty="0" smtClean="0">
                <a:solidFill>
                  <a:srgbClr val="0000FF"/>
                </a:solidFill>
                <a:sym typeface="Wingdings" pitchFamily="2" charset="2"/>
              </a:rPr>
              <a:t>:</a:t>
            </a:r>
          </a:p>
          <a:p>
            <a:pPr>
              <a:spcBef>
                <a:spcPts val="1800"/>
              </a:spcBef>
            </a:pPr>
            <a:r>
              <a:rPr lang="en-US" sz="3200" b="1" dirty="0">
                <a:solidFill>
                  <a:srgbClr val="0000FF"/>
                </a:solidFill>
                <a:sym typeface="Wingdings" pitchFamily="2" charset="2"/>
              </a:rPr>
              <a:t>	</a:t>
            </a:r>
            <a:r>
              <a:rPr lang="en-US" sz="3200" b="1" dirty="0">
                <a:solidFill>
                  <a:srgbClr val="0000FF"/>
                </a:solidFill>
              </a:rPr>
              <a:t>public char</a:t>
            </a:r>
            <a:r>
              <a:rPr lang="en-US" sz="3200" dirty="0"/>
              <a:t>[] </a:t>
            </a:r>
            <a:r>
              <a:rPr lang="en-US" sz="3200" b="1" dirty="0" err="1">
                <a:solidFill>
                  <a:srgbClr val="FF0000"/>
                </a:solidFill>
              </a:rPr>
              <a:t>toCharArray</a:t>
            </a:r>
            <a:r>
              <a:rPr lang="en-US" sz="3200" b="1" dirty="0">
                <a:solidFill>
                  <a:srgbClr val="FF0000"/>
                </a:solidFill>
              </a:rPr>
              <a:t>()</a:t>
            </a:r>
            <a:endParaRPr lang="en-US" sz="3200" b="1" dirty="0" smtClean="0">
              <a:solidFill>
                <a:srgbClr val="FF0000"/>
              </a:solidFill>
              <a:sym typeface="Wingdings" pitchFamily="2" charset="2"/>
            </a:endParaRPr>
          </a:p>
          <a:p>
            <a:pPr>
              <a:spcBef>
                <a:spcPts val="1800"/>
              </a:spcBef>
            </a:pPr>
            <a:r>
              <a:rPr lang="en-US" sz="3200" b="1" dirty="0">
                <a:solidFill>
                  <a:srgbClr val="0000FF"/>
                </a:solidFill>
                <a:sym typeface="Wingdings" pitchFamily="2" charset="2"/>
              </a:rPr>
              <a:t>	</a:t>
            </a:r>
            <a:r>
              <a:rPr lang="en-US" sz="3200" b="1" dirty="0" smtClean="0">
                <a:solidFill>
                  <a:srgbClr val="0000FF"/>
                </a:solidFill>
              </a:rPr>
              <a:t>String</a:t>
            </a:r>
            <a:r>
              <a:rPr lang="en-US" sz="3200" dirty="0" smtClean="0"/>
              <a:t> s </a:t>
            </a:r>
            <a:r>
              <a:rPr lang="en-US" sz="3200" dirty="0"/>
              <a:t>= </a:t>
            </a:r>
            <a:r>
              <a:rPr lang="en-US" sz="3200" b="1" dirty="0">
                <a:solidFill>
                  <a:srgbClr val="0000FF"/>
                </a:solidFill>
              </a:rPr>
              <a:t>new</a:t>
            </a:r>
            <a:r>
              <a:rPr lang="en-US" sz="3200" dirty="0"/>
              <a:t> </a:t>
            </a:r>
            <a:r>
              <a:rPr lang="en-US" sz="3200" b="1" dirty="0">
                <a:solidFill>
                  <a:srgbClr val="0000FF"/>
                </a:solidFill>
              </a:rPr>
              <a:t>String</a:t>
            </a:r>
            <a:r>
              <a:rPr lang="en-US" sz="3200" dirty="0" smtClean="0"/>
              <a:t>(“Hello, world");	</a:t>
            </a:r>
            <a:endParaRPr lang="en-US" sz="3200" dirty="0"/>
          </a:p>
          <a:p>
            <a:pPr>
              <a:spcBef>
                <a:spcPts val="1800"/>
              </a:spcBef>
            </a:pPr>
            <a:r>
              <a:rPr lang="en-US" sz="3200" dirty="0" smtClean="0"/>
              <a:t>	</a:t>
            </a:r>
            <a:r>
              <a:rPr lang="en-US" sz="3200" dirty="0" err="1" smtClean="0"/>
              <a:t>scharArray</a:t>
            </a:r>
            <a:r>
              <a:rPr lang="en-US" sz="3200" dirty="0" smtClean="0"/>
              <a:t> = </a:t>
            </a:r>
            <a:r>
              <a:rPr lang="en-US" sz="3200" b="1" dirty="0" err="1" smtClean="0"/>
              <a:t>s.</a:t>
            </a:r>
            <a:r>
              <a:rPr lang="en-US" sz="3200" b="1" dirty="0" err="1" smtClean="0">
                <a:solidFill>
                  <a:srgbClr val="FF0000"/>
                </a:solidFill>
              </a:rPr>
              <a:t>toCharArray</a:t>
            </a:r>
            <a:r>
              <a:rPr lang="en-US" sz="3200" b="1" dirty="0" smtClean="0">
                <a:solidFill>
                  <a:srgbClr val="FF0000"/>
                </a:solidFill>
              </a:rPr>
              <a:t>() </a:t>
            </a:r>
            <a:r>
              <a:rPr lang="en-US" sz="3200" dirty="0" smtClean="0"/>
              <a:t>;</a:t>
            </a:r>
          </a:p>
          <a:p>
            <a:endParaRPr lang="en-US" sz="800" dirty="0"/>
          </a:p>
          <a:p>
            <a:pPr>
              <a:spcBef>
                <a:spcPts val="1200"/>
              </a:spcBef>
              <a:spcAft>
                <a:spcPts val="600"/>
              </a:spcAft>
            </a:pPr>
            <a:r>
              <a:rPr lang="en-US" sz="3200" b="1" dirty="0" smtClean="0"/>
              <a:t>The output array will be structured as follows:</a:t>
            </a:r>
          </a:p>
          <a:p>
            <a:r>
              <a:rPr lang="en-US" sz="3200" b="1" dirty="0">
                <a:solidFill>
                  <a:srgbClr val="00B050"/>
                </a:solidFill>
              </a:rPr>
              <a:t>	</a:t>
            </a:r>
            <a:r>
              <a:rPr lang="en-US" sz="3200" b="1" dirty="0" err="1" smtClean="0">
                <a:solidFill>
                  <a:srgbClr val="00B050"/>
                </a:solidFill>
              </a:rPr>
              <a:t>scharArray</a:t>
            </a:r>
            <a:r>
              <a:rPr lang="en-US" sz="3200" b="1" dirty="0" smtClean="0">
                <a:solidFill>
                  <a:srgbClr val="00B050"/>
                </a:solidFill>
              </a:rPr>
              <a:t>  (“H”, “e”, “l”, “l”, “o”, … )</a:t>
            </a:r>
            <a:endParaRPr lang="en-US" sz="3200" b="1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71786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rgbClr val="0000FF"/>
                </a:solidFill>
              </a:rPr>
              <a:t>Some Operations on Strings</a:t>
            </a:r>
            <a:endParaRPr lang="en-US" sz="4000" b="1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304800" y="1219200"/>
            <a:ext cx="8382000" cy="0"/>
          </a:xfrm>
          <a:prstGeom prst="line">
            <a:avLst/>
          </a:prstGeom>
          <a:ln w="381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482" name="AutoShape 2" descr="data:image/jpeg;base64,/9j/4AAQSkZJRgABAQAAAQABAAD/2wCEAAkGBhQQEBQUExQWFRUWGBcXGBgUFxgUFxQYGBgXFBcWFRcXHCYfFxwkGhgVHy8gJCcpLCwsFSAxNTAqNSYrLCkBCQoKDgwOGg8PGiwkHSQsLCksKSwsKSkpLCwsLCwpLCksLyksLCwsKSksLCkwKSwsLCwsLCwsLCwpLCwpLCwpLP/AABEIAM4A9AMBIgACEQEDEQH/xAAcAAABBQEBAQAAAAAAAAAAAAAAAwQFBgcIAgH/xABDEAACAQIEAQoDAwsDAwUAAAABAgMAEQQFEiExBgcTIkFRYXGBkTKhsRRywQgjM0JSYoKSouHwFbLRQ2PCNESD0vH/xAAaAQEAAgMBAAAAAAAAAAAAAAAAAQMCBAUG/8QALxEAAgIBAwMCAgoDAAAAAAAAAAECEQMEEiExQVEFE2HwIjJCcYGhscHR4RQjkf/aAAwDAQACEQMRAD8A3GiiigCiiigCiiigCiiigCiiigCiiigCiikMRjo4/jdE+8wX6mgF6KruN5wsvh+PGQ/wuH/2XqBx3PjlkfCV5PuRt9WtQGgUVkGN/KOwy/o8NK/3mVPpeoDGflITn9Fhol+8zP8ATTQG/V8vXMmN598zk+GRI/uRr9WuagsVzl5jL8eLlt3Byo/ptQHXNFUHmY5RHF5cA7l3iNiWN2Ktutz4bj0q/UAUUUUAUUUUAUUUUAUUUUAUUUUAUUU0zTNIsLE0sziONN2ZuA7Bw3JvYWFAO6KyXO+f+JFZsNh2lUNo1SN0e9tQOkAmxseNjtwqoY78ojGv+jigj/hZz82t8qA6IvX29cq47nlzSX/3JQf9tUT5hb/OoDG8rsZP+kxM7+DSOflegOvcXnEEP6SaNPvuq/U1BY3nQyyL4sZEfBCZP9gNcrwZXiZz1IpXJ7kZvwqcwXNbmc3w4SUDveyD+qgNtxvP5lsfwmaT7kdh7uRUBjPykoh+iwjt4vIq/JVP1rPMz5pMZhIw+I0ICQNmDkE3IuBwGx9qbYfkLfiZG8l0/M3oC3Y38ozFt+jghTzDuf8AcB8qgMbz25pJwnCfcRF+diaRPJGGO2pST4vfw3005w2VxKbCNOHaL7jz/wA2ouSrLl9uDnV0V/Gct8fP8eKnfw6R7ewNR5wuIl3KyN4sD+NXowheAA8tq+Bb1k40cx+peI/mUhcjmPEAebD8KVTk63awHkCf+Ktc8FN+jokXR1cpqyFi5OL2sx8rD/mpCDk9COKk+ZP4U70UvFV0caZTl1E66jTH5HGYHCRqGAJBA3uN+Plt61STWo4Vaz7lBgOgxU0fYrtb7pN1+RFRmhtoz9PzublCT+Jpn5PuedHingJ2kG3mOsPo3vXQlcdcis2OFxsMg7GH1v8Ahb1rsDC4gSIrruGAYeRF6oOqK0UUUAUUUUAUUUUAUUUUAUUUUAVE8q8jGNwU+HJA6RCATwVuKN6MAalqKA5MzTk5JgpsRhZrFtNwVuQWjs9xf9xn+VMeRGVRYnGpDOCVYOAA2jrBSwufQ1q/PblvRYmPEW2IRm8Qp6KQfyOvtWP4bFHBY1JBxhlDbdult/ex96diDeIebnLYCPzGG7D+elkkYggEdUAC+4qbw+RwREdFCoG36DBjyP5yTh5mnmVySNAml532IvGIkuDd0JZ/3SFuNur2V7nGwL2FuP2jEkcdrERbWv399OGShzl8ro9gkpBsPzrxJpFzeyLuTx8xap4VW8rwYkbXEcONNrlYSzA27JGIPC+/iasooCA5cZX9owM6AXYLrX7ydce9iPWsCbFhgC0o4cDqYjw/w10042rljlhhRgsfiYGS4SRinWK9RhrThx2I9qECk+NQHqsT5jT7bmk8PmQ1rv2j57fjVexGLueGnwF7D+Yk0iZ6gxnBSi4vuaNJDTVktT3LZumgjk71F/MbH50TQVsdTx9uMnF9uBqqahb2pvLhrGnUYsafCASDxrBKmZLK8bK+UpWFKezYKxrxHDaujjiXSy7kOsOlVvnNwGnEJLbZ10n7ygfgR7VasOleuXmUdNgZm/WiKOPTZv6Sfao1ELVfB/sY6TP7eoi/PH/flGQRuQQRxBBHpXV3NTnYxWWx77x9Q+XxL8j8q5Pravye8+tI+HJ2YGw/eXrD5Fv5a5Z603eiiigCiiigCiiigCiiigCiiigCiiigKPzt5QJ8Dq/Yax+7IOjPzKn+Guac5Uno3PFkAb7yXjb5rf1rr/PMuGIw00R/XRlHgSNj6Gx9K5Q5QYewkBFiriTyEo63s6EfxUINy5s8yXE5RCzBGZF6NukLMLwnT8I3/RFD61Y4Rt1LDcbQYQjuPWaTb12+VZZ+T1nVjicMSf1ZlA42/RSeXGM7fs1rCztE5JIuu158Xtv+4otfbtF6qg/pOL+bMqJEZjKxsuHYeMjqg9LaiakhUPgc71Hrda4BHRRysBc23Yjf2HA1LNIBxIHntVpB7NYLz84BosZBiIzo6VDCzXsLodrnxU/01uEeZxs+hXBa17DfbjxG1UXnsyP7RlkrAXaEiVf4dn/pvQHOWNBBu0iux2Oly54dptbw2JprrPdSsjx6dukLW7dKqDtfhcsOPdTQ0BovN3jNcMkR4odQ8m2PzFWCZLVnnIbHGHFoT8L3jO/fuNvMCtLxUVSpUeT9Sx+3qW+0uf5IyWOvWFmsa9SU0dt62Y0zXS3KiZkhDi/bTQ4avODxZFSRXULitzE9vBS7gN8LDcgd5A96nsdEGjdDuHZlPioBU/WmGBjs6nuN/bepDjYnu/ua2W4qW59l+r/opk25KjAMfgzDK8Z4ozKfQ2qZ5DZ22ExiSKbWIP8ALuR6rqHrT7nNy3o8Z0gFhKob+Jeo30B9arCyKvRsoIIvquQbkNfqjiBpIG/aDXDyQ2ScT3WDJ7uOM/KOz8vx6TxrJGwZW4EeBsR6G49Kc1RuaDNBNlwF7mNip8juDV4vWBcfaKKKAKKKKAKKKKAKKKKAKKKKA+Gubec7J+hzGZANpNdv4x9oj/rDLWx853Lg5Vg+kRdUsjaI7/CpsSWbvAA4dpIrAs7zubFl5ZZGkkQhlZt+qrCROGwFmYUIG/Nfm4wua4dm+B26F+zqyjo9/IlT6V0rioiskmm9yAw6ONC+1gVDNsSdzvv7VyVj10TMV231KR3HrKfYiurMtzf7XgcJihptIil9RIHWFnUAcTqDCsXxyupPPmj1iNRtrEljteeZIl63Zpj4m9rfXvbwMpFh0FxcELFLOR2Ws3C3VHpwpRYgtwvRhlNvzOFeRh5M9wD47ilJNdzq6WzAMBJNHEvZtpXrALxNu6syK+J7wskiXYCV9gNLqmHjUdpA4i1u39q1PMUY8TG8YZWOnTIoOoANsym3bUQSmq5EDG9jbpMVJYELsW4H+x7Kn8rwhWM6mLFt90WO1+zStLDiupyTjMFNh55YFRbwuy6iiE2BNiWYcLb3plmTTWHSvq/d1qxFtt1U7VfOe3IlhzTpGJVJ01XC6uuvVItcfu+9Z5iFjA6hcm/FgFFvIE7+tQSJwylSCOIII9N62bAY4TRI/wC0oPuN6xWtE5B4wyYcpxMbW9G3HzvVWR7VZx/VsO/Gp+H+v9k7ilplp3qUkwzHsNJrlzHsqzHnj5OHCSSGkSVLYNqIcpf9k+1SeDyRydwQO0kfId5rpQywa6lWSSYQw7Fr7C3rfsFLwxmRgNt+/YCpH/RTsvADj50sMpEYLEk6d7KCzbdwHE1sYMmN/Sbt9vgUXzVGf86WTF8Estt4nvtv1GOgn30GsjTcEeuwvw8ewWufSujszwYxEEsKxSFXQoNQWIKWBu/Xa5OrSbWFuyuc3iKOVYbqSCD2EGx+daWre6W7yes9Mmtjx+Hx9zNK5quUDRho9RAIHAkfCbdngVractzdwBvqHc34GuY+S+N6Kfjt7bcOHqD6VunJvNtcY3rlZbUrR6nRwjlxOLXT9zSMNj1fgbHuOx/vTi9VKOWpDDZoycesPmPI1ksvkoy6Rr6pPUUhhcWsg6p8x2j0perk7NJprhhRRRUkBRRRQBRRRQFC57Mn+0ZRKQLtCVlHkps3yJrnLBgGzXO6kNvxset/Qb28K7AzXAieCWJuEiMh/iBFcgJCYpJYm4xuQfK5if5Ee1CBvmURAW/FdUZ80Nh/SUrdOYXNftOWTYVmsYZNuBskvXFgf3w/vWJ45LqwPGyv6r+af56TVr5kM46HMuiJ6uIRo+JA1r+cj3HDdSP4qiTcU2upJvmLuNzq02F9eI6FQV2tpXfsvt3imSiPYAwg3NhHA+IZgRqHWYb/ABFifGpR8lbWSphQE32hDPc7m7MbG57bU8wuBs2rppH7LFhp2uOCgXO/b3DupHoSMIJJQ4ISdrcQ3RRRm+xNviPfbsqQhacsCyxqvaAzM3vYDjv/AJenpqJzHlbg8NfpsVBGe5pUB/lvepIKFz+cn+ly8Tqt2w7q54W0OdDA9vEqfIVgcbyMOpGAO9I9+/4zuO/jXSufctcHjcNNBEmJxIljeP8AMYaVl6wIB1sqrsbG9651w3JrESixZU06gVkkCldJ0N1b3FiLWt2UtLqCMxeGZes9rkn9ZST42U7Vb+aLM+jx3Rm1pkK78NS9dfoR61D4Hk5A7aWxcadVmvpOk6RewdtK3NrAd9fcskSGaKXDLM7xyI4uFNwpBI0oDxG3Gqc0Pcxyh5RVmxrJBwfc6FXDN+yvtS8eCc9gHtTl+VGBRQSw3ANtyRfex7jULjudjL4eAufFgPxJriY9Bl8r8/4ORH0uPeT+fwJkZfbjv4ULh2J4WtwA4VQMx5+4RfooVPoW+thVYzHn1xL/AALpHov0F/nXRho2vrSM36ZH7Jsv2Bu02pvPJEg68yj+IfQVz7jucjGTcZLe5+pqKbPcUxJMr7gqd7CxG47uFdSGRw+qVr0XH9pnQeIz3Cr/ANQt2dUdvdc2rCOXfRnHztF8DsHtsbFgCwNtviv71E4jFSSEtJISWtclib7bE27gAKSATSd21bWAAt+9c3uLbWsDfwrLJmlk4bOjptHj07uN2LIdDRvcHVxsbkWJQ6r8D2+RFafyQzm1lJ4gH8D86yfoz/8Au31qeyvNSoTf4Tue25sdu8ca1ckbR2NJm9rJfZm84TG3HGpBccBYVmWWcpRYAsb1bcvxmqxb0rVvszv7YzVlnhxG9wSD3ipOHN3X4rMPY1DYeYWp0DWVOPQ0cuKMnyiw4bMkftse4/5vTqqren+CzMrsxuvjxH9qshm7SOfl0tcwJyivINFbBonqiiihIVy7zqZR9mzqdbWWbrju/OCx/qrqKsQ/KOye32XEqOGqNj/Wt/nQGUA6lUntNj/8gKH2db+tMMszBsNiI5l+KJ1cdm6sGt8qeL1gwHaCR/EOkX+pSPWo/GfHfsaze+/1JoDpSPMcdjYOrDg44X/OfnpZ8W3WPS30xqoG5uBq8uymzziEFcRnUeGUb9HhYsPh733OnUZJPM2B3rJeT/KOAxGPEu2kRhVDl5hqC2AVTcRjYcB62pjg+UUxk04aKMAAEhIwmwA1Fm2sLnifCjXz8/cRfNGrYjH5Q3xnMMxP77Yl0P8AOY47elqSTlxh8L/6XKsNB3PM8MbeoiV2+dZ/HLmEjxxloY3bU6q7KzOh1XOnrBkCg2Ft9Nxc8atm+XNGEcv0iyarNpdd1I1CzgG2438fCpaXZjk1bNeeKdwVbE4aMfswQGY9460rEH+Ws/xud4RpXlZZppJGZmYssQZmN2NowtgSTtVWotUEk+eVCL+iwsK+LDpD7tSM/K/EsLdIVHcgCj5VD2r5QC8+Nkf4nZvNiaQovRqoD7Ravl6+UAucS2kLq6q6rAD9qwbfib2HGky3mfOlcNl0su6Ru4H7Kk/MCpfLOQ+KxCCRUAQ8GdgAd7cOPHwoCD6SvhkNW7H82s0OHMzOjAWuF1XsTa9yB22qZl5u8PFFFMXeRdUTMCQuqN9msALggkdtAZwqEnYXqx8jsvibGRRYsMsUrBGIOkrququG4bMQa0MZLg8FiYWCRhfzkbatxuLxv1u3Yi/iKrXL2SOZ+kiKmwW5W1rjqk7bb2U+9Q2ETeY8gI8HKDFjI547/CpHSr29YKSLbcR7U/wuYre16iclwjNDHII3Osb2VttvLvr1mGF09Zbhh2cD4itObtnpNGtkepdMFjKlf9U3AH+f5tWf5fnVwCf876msoxvSPvsOAPptUOVcI2pRjJ2XOCcEbnelb1D9Jo2Pz3vT7C4jUO6sGa0sdcolYMzdF0ixA7+zwr5TPXRT3ZLg1Xgg3bRcKKKK6JxAqk88OT/aconAF2jAlX+A7/K9XWqryvxxciAHYi8niCNlPhbf2rGUlFWyzHjeR7UcvZY46t9huL92kiQfLUKayrqUEfqlh6fEPkW9qc4nB9HNNESRoLkfvaL289qjWlO/ib+vf8zWRWfL2pzgce0TEgKQQVZXGpWBsbEeYB8xTS9ekQk2AJJ7BvQEq/KnEH/qaQEMYCqihUIsVWw6o8u0k9tR2IxTSG7szHvYlj7mnP8AoM/VvE4DsFUspUFjwFzUnNyExEegyaVDOqE3voLEgFrDhcHh3UIK9qovV1xXN50BQySMV6VY5LKFsGJF1JJvuLeoqXx/IjDYZoXI1BZgJFZrho2JCtbs3+tBZmYFOsNlMsjhFjcsQSBYgkDid+zxrT8xwuGwsuHkQRgxSdbSFGqNwQbgcStvnXvFZyjzQPh0aRoWb9GrG6PfUPhHba1BZQMLyKxDyiMqEJQyAsRYqDYkab3PhUtgObktiDFJJb810ilB8e+kqL8CD51cI3xGKkSSCDR0LMl5WVBdgLxkXv4+tK5fkuIxZ6Zp44GR3iAVSzK1gCCDtbh9aiyOSBy7kBh0xUkT6pAESSMsbbXs4YDYkGpDKcvwmFnnRxGg1JIjNa4FrMgLb2v2U8y3k/HiI9c8splvLG3WVRGyk2Gw3B2J4V7y3CYQ4MAxKJCkisxuWWRSQGBPDs7qAa5RnqQGZIULqZC8YRWcANuwGkdh8qZ4XlQ2HjeNIzp1syEsF0hjfTax8asmW8vY4sPEvVDqgDBdusNuCi/Zfh21WsdEJXlZFI1amUEEbm54HsvWMnRlFWNp+VsswZG0hWFiN2JHmTYe1WHIMgWfC3llmABZVS4VAALqdxdxq7KhObbIo8VM0khLCIXZWNwzm9gR2WsdhWpKobs2HyrBt3SN/TaaM1ul0KxFyfwqwhTH1wF1SDUTqBuSNW2k8LWqRxWGjmZAYkspuoCKAL27ANxtwp9mxASw2BKj53qM+2hDeqMjknTZ08eDF1jH9yxRS2Ar7MivcMqkeIB+tVo5mWPxC1qcpmnZcnsFRxRbKFHzGcicJJeytGT2xsVF++xuPlXjDcjjEtkl1cLFxY7cAbU8jzHYcN6dwzfOq2iE2uh4lwD7GwJtvv8AS9fF1IfhYW7bbe9O/tFKJJftqXyZb3XI1GJb930uaK9yutzdQfb8aKqH4F9ooorrHlxLEYgIrM3BQSfSs9bEly8jcWJP9vSrDy3xxWJIxxkbf7q7/Uj2qsqOp3VqZpXKjsaDFUHN9zF+W+E6HHF/1Wa/oQL/AFb2pryXySKbEJHNfSXKGxsb2su/de1WbnHwNwT4XHmD/wAE1VcoxRDhhxsrj7yGx+lX45XE0NXj2ZWl95peB5C4WNyPs4sumzPd9Vxft22Nh61UcVlowGYkqLKkgYD9w2NvY2q1yc4es/mcLI7bcWAFxvwUEnfyqJzjA43Fv0r4R1uoACI52F+JO5O9ZNpGtGMn2HeZZmuKiaKCKSQ3UoUjc2KkEEkiw2uNqVxbYnFs+H+ziJ9CyOZGCkBSGDgW338+JqRg5ZJFBFHL1XVArKbqwI6ttAF9wB70wxmfSvMuKTDyMqRujnQyqUO4uzDsJO9rVJjVcH2TJsRiJ2gxE8a2iEg6NdQkW4sFJI3BG58K9RcnIzinimllnXolkj1OVDb2YMt+I37RXnFpjXti1SOLREzKC2stG252AA8bbHevuMyOR4ftDYotL0PSqI00LY7lAwN72v2dlALYLA4bD4uVOjjUPGjxl7N0bKbSKC/jffjahOUEMGJxFnAjk0OOjFwHAKsBpFhsSaTxmQYZsGZF6RpDGrq0jl9R0hmBvt+2LeFLZtPhzg/zaRRlkR49KqGV16xBPE33FAN4c+eOWV0gleOd003XQDJbSbFxuTfzpUx42GUm0UQxEyqdbCTo5D1btoO17Hs4iks65VjFRMiamkbo3AUM2mRbHgBtvccacYpcbjFIXCul2VtUmmOzKdQO+53vv+8aARlyApNF0mJOmaUq5jTRpcrcWDXtc7X8OHCnE2QYSDFwAjpY31Kwdr2e10J02491N8/ybGLCZZ5IgqspIjZmZd9nudtieyveeclEjw0jdPLK6DUAQiIw4tpVe23b4UJsd5hmWHw0+HljRE0MyOAoW6sDZtJ3uO/xqJ5Sco1xDCRNyoKki5HG434dpqQx+CwQwz9DEis0aurnUX1W1bsew7D1pDN+WsMmF6IkDXEAVW1la37Ci9wwqGrEXTsb8i8RJhZZWmjaNJSpDMNNyARa3HhVkxWf9Gdt1PA1n2a8tEkhVWRi+kAmy8QBexJ7xe9VzDctJ4tgxt2XO/r2VXKMk7idTS6qEVtyI13FZv0iC44Hjwv71V8wzrciqZLyzlf4ifemz8oSe+sHjcnbNietxriBbVzgjcEbb2peDldvVE/1At37eQpbL7Pub+lT7SNb/LnJ0jTMJypQ2qxYTNgbWrI4cI1xoJJPZU7gsykhOmTqnu7xw2qqUa6G1DI/to04Y0Hw8q8y5kFH971UIc9UjjSOIzHVwaqpWbcGkW0Z/wB9fap8OMsONFVUy3dA6Fr5evtMs2xwhhZ+0DbxY7D/ADwrrN0eUSbdIpvKjE9NiSBwQBB58W+f0puwstI4VixJO/bTuaO4rn3ubZ6PHDZFQM65wVvESNyKzzJ4naRFVSW120jjZx/yPnWt8pMpEkbA9xtTDkByRaIHESDTI4soOxVO+3efp51djmoRdmvq9M8mWLXT+Czcm8K0MUcRsWQdYrsLkk2v22vxqyk2F96YYbCEcDbtpwCydtx41isifUtWJQW2HQaZhPoa/V1hblioJCjfiRVVzjlurROkMgmkcabWLKAdiertwJ7amM9n6OOV+LMpAHodhVU5Jcr0TDRhpViMZIYAIC/W1AntNwbVbhfU5/qMIxcWutcn3JcwxMsAijw7SdGDGXZlRADfqsW8Ozwr3gsrxiumEkliiURFw1ukJQEggEGxO52tTDB8tdM2Id0NpWDhUN7MLrc3I4rx8ajcdyuc4hZlOnQLIj2sqkWPA9p39qvOZRY8y5Nphkh1YqR4jKsbr+jsp3JQaje2/HvpXNsowmGeGREBVZVEqu2u6tt1r9xBPYKombcrDiGBkYMVvYIp2vx7TfgKbS5xJJxEjffYgfOoJo2SXlbh8OLK0SDuTSPklRGL5x0/VDv5DSPdrfSsu1THhpXyGo32289xUvl/IfG4m2mOdwTuQulR3HVwPvQiiazXl08qMhVFVgQdTajb0sBVem5Tk7dIWsNPVUXsBptcC/DarVl3MRjZDdxDCP8AuMZX9l2q25ZzAxLbp8VK/esSrEvvuakmjGzjmawEbHu1GwHkDwpnmWLlTjpF+wb/ADrprK+arLcPuuHVm/alJkPzNvlWe8+HIBV6PFQIFW2h1RQFUgXVrDYXAI8wO+hkjD2kJ4m9eadx5azcKJcuK8aWTtfUaCil4sEzC4FE2GZRuDUkUxMPT7KVJaw2HbTOKK5qRK9GVYcDsfwNYsyh1suuWaI0uFu3aTxpPMgHQ3AvxHeO6ojB5hTp8fcVrSTs7sMkZRI5cQ2w3vTuKc99IiBWVW33ve3macw4MdknuP8AisnRopTi6HKYg24e/GilogoG7+w/tXyqqNhSZ07VE5T5x00pjX4ENvNuBP4e9W/NcV0UEsn7CM3qASKyrKZ9ViTe+/nVmonS2+TX0GJSbm+xO4OC1PGWwpFXAFepJNuNUxpHS5bInM1A3t6V5ixLXHVJpljcQXexPaeHvT7Cm1t6xbTZfL6KHP25j+qR5g15nx9hX2dif1jURm50Le9zUTMItMq3OFnVoLX47e/H5XrM1zIjgAKluWOZdLLovsl/dt/kKr1q3MEajycPW5N+Wl0XA4fMHPFj6bUiXJ4mhIyTYcakYcjY1daRqxi5dEazyG5mkxWGjn+2KyOP+it7HtBLW0sPKr9lvM9gITdkeRu3W5APolqzPmTziTB44YYkmLEXBXucAlWHdwsfA+FdBinDIaa6kdgOTmGw/wCigiQ96oL/AM3GpG1faKkgKKKKAKbZhgVnieNxdXUqQe4i39/SnNFAcsY7KzhZpYX+KNip8bHj6ix9ahcycWsK3zl9zUnMJzPDKsTsFDqykqxXYNccDaw4HhULNzBJ9kIE5bFX1ByLRcPg07kD97j4WqtRdm486cNpneVYRAovT5Msil2HHu76b4rKZ8BMq4iNkKnbVurfvK3Bh5VNYTMEk0hwL3G/aPI1U7V2dXTPHJJUUrPsg6C7KNu0fjULPPqQir9ynzFJFsO7fx2qq8meSEmNnWJXjTUfilYKtvqx8Buasg7NLXYY45/Q6NEVhcTYUvNmG21bjj/yfMO0cQhmZGVbOWXWJG467aho48OFgPG+ZcoeabH4VyvQNIvY8QMit7C48iBWdHPUnVIY4R7RqPAUrE43I7OPh/amrxMh0MCpXYg7EEbEEd96+K5Xcd/v51VRtb7SJeOYW+GimC4hDuWKHtFifYivlRsHus6G5f5uUi6FeMisW+7wt6m/tWc5TjLEr3GrRzkTWxaj/sj5s16pMfVnv2MB9K1c7uZ0dElHEqLtFiLrfw3pXpri9RWFl2tUgrbWrCL5NhrkhpxZh3kk07il0+PhTOZe0ne+3lTlI+FQ2WzVsdRy6qZ55D+bv3b0+wMG5pbMcNriZe8Ee4tWTVo13LbKkc4Y2XVI7d7E/OkQaVxMJR2UixUkEdxBtSQFdNHnH1J7k5l+tgT21oEGRKEJAGwv/hqocnZAhXuq/wAMutdA/WHW8uJ+QrXm/J6PR4Yxw3R55r8t6XNlYbrCjuT426Nfm1/St0FUDmnyiOFcQykF2dFYDigCBgD3XLMfStAq+KpHBzy3ZGwooorIpCiiigCiiigCiiigGeaZXHiYXikUMrAjcA2uLXF+BHfXMecRSYPESROP0blfEWOxHgdj611RVL5cc2kWYnpFbop7W1W1K4HAOvyuN/OsWrLMc9rObcfmV+Bvfs/5qy8kcIxTdFcdtzY+lOs95ocfh2J6DpQP1oTrv/D8Q9qYYPGvheq6sh7Q4Kn51g+Eb2ny/wCzdJmwc3XKRxMcHKxYaS0RY3ZdNtUZPaANx3WPhWi1j/NVl8uKxzYxgRDGrqrHYO77WXvAF7nxFbDWULrk19W4PK3DoUblvzWw4/VLGeixBHxD4HI4dIO/94b+dYhnXJufBSGKdCjXuO1WHerDZhXVBqMz7k7BjYujnQMvEHgyHvVuINS42URnRyi0dFapnHMlOszfZ2R4jupdtDC/6rC1jbvHGisKZbcfJY+dbD2khfvRl/lN/wDyqhTP8B7q03nXhvhon/ZkI/mRv/qKzR16vp9BetHUcTOtoZXir57k9gJbgGpSJ71X8sl6oqZw0lzVRskcJdTMB+qx/Gn+G42qNVdLHxJY/wARP4W9qf4WTf8AzzouWbHD5JmDb/P8/wANe2ba1NBPtwoE9XPoa23mzL+WPJJWzAs80eHhlAYvJqPWGzhUQEseB7BvxFRvLbA5ZFFh1y+Z5ZF1CZnVl6S9iri4AFjcWHYRxsTVu50MEJcKX4GIhx4g2Uj5g+lZEK3MMt0TiavHsyP48kxlON7O0VaMDn5jIP8And9KrGGy4EAg2NOMNA2rcg93Hj41jOKbN3T6mePHta4Nf5p8aWzTFgG6shNuzqMiqfYn3rX6yLmIwAJxM5+IFYv/ADY/7fatdq6PQ5WR3JhRRRWRgFFFFAFFFFAFFFFAFFFFAfLUnNhUf4lVvvAH60rRQHlIwoAAsBwA2A8q9UUUAUUUUAUUUUB//9k=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484" name="AutoShape 4" descr="data:image/jpeg;base64,/9j/4AAQSkZJRgABAQAAAQABAAD/2wCEAAkGBhQQEBQUExQWFRUWGBcXGBgUFxgUFxQYGBgXFBcWFRcXHCYfFxwkGhgVHy8gJCcpLCwsFSAxNTAqNSYrLCkBCQoKDgwOGg8PGiwkHSQsLCksKSwsKSkpLCwsLCwpLCksLyksLCwsKSksLCkwKSwsLCwsLCwsLCwpLCwpLCwpLP/AABEIAM4A9AMBIgACEQEDEQH/xAAcAAABBQEBAQAAAAAAAAAAAAAAAwQFBgcIAgH/xABDEAACAQIEAQoDAwsDAwUAAAABAgMAEQQFEiExBgcTIkFRYXGBkTKhsRRywQgjM0JSYoKSouHwFbLRQ2PCNESD0vH/xAAaAQEAAgMBAAAAAAAAAAAAAAAAAQMCBAUG/8QALxEAAgIBAwMCAgoDAAAAAAAAAAECEQMEEiExQVEFE2HwIjJCcYGhscHR4RQjkf/aAAwDAQACEQMRAD8A3GiiigCiiigCiiigCiiigCiiigCiiigCiikMRjo4/jdE+8wX6mgF6KruN5wsvh+PGQ/wuH/2XqBx3PjlkfCV5PuRt9WtQGgUVkGN/KOwy/o8NK/3mVPpeoDGflITn9Fhol+8zP8ATTQG/V8vXMmN598zk+GRI/uRr9WuagsVzl5jL8eLlt3Byo/ptQHXNFUHmY5RHF5cA7l3iNiWN2Ktutz4bj0q/UAUUUUAUUUUAUUUUAUUUUAUUUUAUUU0zTNIsLE0sziONN2ZuA7Bw3JvYWFAO6KyXO+f+JFZsNh2lUNo1SN0e9tQOkAmxseNjtwqoY78ojGv+jigj/hZz82t8qA6IvX29cq47nlzSX/3JQf9tUT5hb/OoDG8rsZP+kxM7+DSOflegOvcXnEEP6SaNPvuq/U1BY3nQyyL4sZEfBCZP9gNcrwZXiZz1IpXJ7kZvwqcwXNbmc3w4SUDveyD+qgNtxvP5lsfwmaT7kdh7uRUBjPykoh+iwjt4vIq/JVP1rPMz5pMZhIw+I0ICQNmDkE3IuBwGx9qbYfkLfiZG8l0/M3oC3Y38ozFt+jghTzDuf8AcB8qgMbz25pJwnCfcRF+diaRPJGGO2pST4vfw3005w2VxKbCNOHaL7jz/wA2ouSrLl9uDnV0V/Gct8fP8eKnfw6R7ewNR5wuIl3KyN4sD+NXowheAA8tq+Bb1k40cx+peI/mUhcjmPEAebD8KVTk63awHkCf+Ktc8FN+jokXR1cpqyFi5OL2sx8rD/mpCDk9COKk+ZP4U70UvFV0caZTl1E66jTH5HGYHCRqGAJBA3uN+Plt61STWo4Vaz7lBgOgxU0fYrtb7pN1+RFRmhtoz9PzublCT+Jpn5PuedHingJ2kG3mOsPo3vXQlcdcis2OFxsMg7GH1v8Ahb1rsDC4gSIrruGAYeRF6oOqK0UUUAUUUUAUUUUAUUUUAUUUUAVE8q8jGNwU+HJA6RCATwVuKN6MAalqKA5MzTk5JgpsRhZrFtNwVuQWjs9xf9xn+VMeRGVRYnGpDOCVYOAA2jrBSwufQ1q/PblvRYmPEW2IRm8Qp6KQfyOvtWP4bFHBY1JBxhlDbdult/ex96diDeIebnLYCPzGG7D+elkkYggEdUAC+4qbw+RwREdFCoG36DBjyP5yTh5mnmVySNAml532IvGIkuDd0JZ/3SFuNur2V7nGwL2FuP2jEkcdrERbWv399OGShzl8ro9gkpBsPzrxJpFzeyLuTx8xap4VW8rwYkbXEcONNrlYSzA27JGIPC+/iasooCA5cZX9owM6AXYLrX7ydce9iPWsCbFhgC0o4cDqYjw/w10042rljlhhRgsfiYGS4SRinWK9RhrThx2I9qECk+NQHqsT5jT7bmk8PmQ1rv2j57fjVexGLueGnwF7D+Yk0iZ6gxnBSi4vuaNJDTVktT3LZumgjk71F/MbH50TQVsdTx9uMnF9uBqqahb2pvLhrGnUYsafCASDxrBKmZLK8bK+UpWFKezYKxrxHDaujjiXSy7kOsOlVvnNwGnEJLbZ10n7ygfgR7VasOleuXmUdNgZm/WiKOPTZv6Sfao1ELVfB/sY6TP7eoi/PH/flGQRuQQRxBBHpXV3NTnYxWWx77x9Q+XxL8j8q5Pravye8+tI+HJ2YGw/eXrD5Fv5a5Z603eiiigCiiigCiiigCiiigCiiigCiiigKPzt5QJ8Dq/Yax+7IOjPzKn+Guac5Uno3PFkAb7yXjb5rf1rr/PMuGIw00R/XRlHgSNj6Gx9K5Q5QYewkBFiriTyEo63s6EfxUINy5s8yXE5RCzBGZF6NukLMLwnT8I3/RFD61Y4Rt1LDcbQYQjuPWaTb12+VZZ+T1nVjicMSf1ZlA42/RSeXGM7fs1rCztE5JIuu158Xtv+4otfbtF6qg/pOL+bMqJEZjKxsuHYeMjqg9LaiakhUPgc71Hrda4BHRRysBc23Yjf2HA1LNIBxIHntVpB7NYLz84BosZBiIzo6VDCzXsLodrnxU/01uEeZxs+hXBa17DfbjxG1UXnsyP7RlkrAXaEiVf4dn/pvQHOWNBBu0iux2Oly54dptbw2JprrPdSsjx6dukLW7dKqDtfhcsOPdTQ0BovN3jNcMkR4odQ8m2PzFWCZLVnnIbHGHFoT8L3jO/fuNvMCtLxUVSpUeT9Sx+3qW+0uf5IyWOvWFmsa9SU0dt62Y0zXS3KiZkhDi/bTQ4avODxZFSRXULitzE9vBS7gN8LDcgd5A96nsdEGjdDuHZlPioBU/WmGBjs6nuN/bepDjYnu/ua2W4qW59l+r/opk25KjAMfgzDK8Z4ozKfQ2qZ5DZ22ExiSKbWIP8ALuR6rqHrT7nNy3o8Z0gFhKob+Jeo30B9arCyKvRsoIIvquQbkNfqjiBpIG/aDXDyQ2ScT3WDJ7uOM/KOz8vx6TxrJGwZW4EeBsR6G49Kc1RuaDNBNlwF7mNip8juDV4vWBcfaKKKAKKKKAKKKKAKKKKAKKKKA+Gubec7J+hzGZANpNdv4x9oj/rDLWx853Lg5Vg+kRdUsjaI7/CpsSWbvAA4dpIrAs7zubFl5ZZGkkQhlZt+qrCROGwFmYUIG/Nfm4wua4dm+B26F+zqyjo9/IlT6V0rioiskmm9yAw6ONC+1gVDNsSdzvv7VyVj10TMV231KR3HrKfYiurMtzf7XgcJihptIil9RIHWFnUAcTqDCsXxyupPPmj1iNRtrEljteeZIl63Zpj4m9rfXvbwMpFh0FxcELFLOR2Ws3C3VHpwpRYgtwvRhlNvzOFeRh5M9wD47ilJNdzq6WzAMBJNHEvZtpXrALxNu6syK+J7wskiXYCV9gNLqmHjUdpA4i1u39q1PMUY8TG8YZWOnTIoOoANsym3bUQSmq5EDG9jbpMVJYELsW4H+x7Kn8rwhWM6mLFt90WO1+zStLDiupyTjMFNh55YFRbwuy6iiE2BNiWYcLb3plmTTWHSvq/d1qxFtt1U7VfOe3IlhzTpGJVJ01XC6uuvVItcfu+9Z5iFjA6hcm/FgFFvIE7+tQSJwylSCOIII9N62bAY4TRI/wC0oPuN6xWtE5B4wyYcpxMbW9G3HzvVWR7VZx/VsO/Gp+H+v9k7ilplp3qUkwzHsNJrlzHsqzHnj5OHCSSGkSVLYNqIcpf9k+1SeDyRydwQO0kfId5rpQywa6lWSSYQw7Fr7C3rfsFLwxmRgNt+/YCpH/RTsvADj50sMpEYLEk6d7KCzbdwHE1sYMmN/Sbt9vgUXzVGf86WTF8Estt4nvtv1GOgn30GsjTcEeuwvw8ewWufSujszwYxEEsKxSFXQoNQWIKWBu/Xa5OrSbWFuyuc3iKOVYbqSCD2EGx+daWre6W7yes9Mmtjx+Hx9zNK5quUDRho9RAIHAkfCbdngVractzdwBvqHc34GuY+S+N6Kfjt7bcOHqD6VunJvNtcY3rlZbUrR6nRwjlxOLXT9zSMNj1fgbHuOx/vTi9VKOWpDDZoycesPmPI1ksvkoy6Rr6pPUUhhcWsg6p8x2j0perk7NJprhhRRRUkBRRRQBRRRQFC57Mn+0ZRKQLtCVlHkps3yJrnLBgGzXO6kNvxset/Qb28K7AzXAieCWJuEiMh/iBFcgJCYpJYm4xuQfK5if5Ee1CBvmURAW/FdUZ80Nh/SUrdOYXNftOWTYVmsYZNuBskvXFgf3w/vWJ45LqwPGyv6r+af56TVr5kM46HMuiJ6uIRo+JA1r+cj3HDdSP4qiTcU2upJvmLuNzq02F9eI6FQV2tpXfsvt3imSiPYAwg3NhHA+IZgRqHWYb/ABFifGpR8lbWSphQE32hDPc7m7MbG57bU8wuBs2rppH7LFhp2uOCgXO/b3DupHoSMIJJQ4ISdrcQ3RRRm+xNviPfbsqQhacsCyxqvaAzM3vYDjv/AJenpqJzHlbg8NfpsVBGe5pUB/lvepIKFz+cn+ly8Tqt2w7q54W0OdDA9vEqfIVgcbyMOpGAO9I9+/4zuO/jXSufctcHjcNNBEmJxIljeP8AMYaVl6wIB1sqrsbG9651w3JrESixZU06gVkkCldJ0N1b3FiLWt2UtLqCMxeGZes9rkn9ZST42U7Vb+aLM+jx3Rm1pkK78NS9dfoR61D4Hk5A7aWxcadVmvpOk6RewdtK3NrAd9fcskSGaKXDLM7xyI4uFNwpBI0oDxG3Gqc0Pcxyh5RVmxrJBwfc6FXDN+yvtS8eCc9gHtTl+VGBRQSw3ANtyRfex7jULjudjL4eAufFgPxJriY9Bl8r8/4ORH0uPeT+fwJkZfbjv4ULh2J4WtwA4VQMx5+4RfooVPoW+thVYzHn1xL/AALpHov0F/nXRho2vrSM36ZH7Jsv2Bu02pvPJEg68yj+IfQVz7jucjGTcZLe5+pqKbPcUxJMr7gqd7CxG47uFdSGRw+qVr0XH9pnQeIz3Cr/ANQt2dUdvdc2rCOXfRnHztF8DsHtsbFgCwNtviv71E4jFSSEtJISWtclib7bE27gAKSATSd21bWAAt+9c3uLbWsDfwrLJmlk4bOjptHj07uN2LIdDRvcHVxsbkWJQ6r8D2+RFafyQzm1lJ4gH8D86yfoz/8Au31qeyvNSoTf4Tue25sdu8ca1ckbR2NJm9rJfZm84TG3HGpBccBYVmWWcpRYAsb1bcvxmqxb0rVvszv7YzVlnhxG9wSD3ipOHN3X4rMPY1DYeYWp0DWVOPQ0cuKMnyiw4bMkftse4/5vTqqren+CzMrsxuvjxH9qshm7SOfl0tcwJyivINFbBonqiiihIVy7zqZR9mzqdbWWbrju/OCx/qrqKsQ/KOye32XEqOGqNj/Wt/nQGUA6lUntNj/8gKH2db+tMMszBsNiI5l+KJ1cdm6sGt8qeL1gwHaCR/EOkX+pSPWo/GfHfsaze+/1JoDpSPMcdjYOrDg44X/OfnpZ8W3WPS30xqoG5uBq8uymzziEFcRnUeGUb9HhYsPh733OnUZJPM2B3rJeT/KOAxGPEu2kRhVDl5hqC2AVTcRjYcB62pjg+UUxk04aKMAAEhIwmwA1Fm2sLnifCjXz8/cRfNGrYjH5Q3xnMMxP77Yl0P8AOY47elqSTlxh8L/6XKsNB3PM8MbeoiV2+dZ/HLmEjxxloY3bU6q7KzOh1XOnrBkCg2Ft9Nxc8atm+XNGEcv0iyarNpdd1I1CzgG2438fCpaXZjk1bNeeKdwVbE4aMfswQGY9460rEH+Ws/xud4RpXlZZppJGZmYssQZmN2NowtgSTtVWotUEk+eVCL+iwsK+LDpD7tSM/K/EsLdIVHcgCj5VD2r5QC8+Nkf4nZvNiaQovRqoD7Ravl6+UAucS2kLq6q6rAD9qwbfib2HGky3mfOlcNl0su6Ru4H7Kk/MCpfLOQ+KxCCRUAQ8GdgAd7cOPHwoCD6SvhkNW7H82s0OHMzOjAWuF1XsTa9yB22qZl5u8PFFFMXeRdUTMCQuqN9msALggkdtAZwqEnYXqx8jsvibGRRYsMsUrBGIOkrququG4bMQa0MZLg8FiYWCRhfzkbatxuLxv1u3Yi/iKrXL2SOZ+kiKmwW5W1rjqk7bb2U+9Q2ETeY8gI8HKDFjI547/CpHSr29YKSLbcR7U/wuYre16iclwjNDHII3Osb2VttvLvr1mGF09Zbhh2cD4itObtnpNGtkepdMFjKlf9U3AH+f5tWf5fnVwCf876msoxvSPvsOAPptUOVcI2pRjJ2XOCcEbnelb1D9Jo2Pz3vT7C4jUO6sGa0sdcolYMzdF0ixA7+zwr5TPXRT3ZLg1Xgg3bRcKKKK6JxAqk88OT/aconAF2jAlX+A7/K9XWqryvxxciAHYi8niCNlPhbf2rGUlFWyzHjeR7UcvZY46t9huL92kiQfLUKayrqUEfqlh6fEPkW9qc4nB9HNNESRoLkfvaL289qjWlO/ib+vf8zWRWfL2pzgce0TEgKQQVZXGpWBsbEeYB8xTS9ekQk2AJJ7BvQEq/KnEH/qaQEMYCqihUIsVWw6o8u0k9tR2IxTSG7szHvYlj7mnP8AoM/VvE4DsFUspUFjwFzUnNyExEegyaVDOqE3voLEgFrDhcHh3UIK9qovV1xXN50BQySMV6VY5LKFsGJF1JJvuLeoqXx/IjDYZoXI1BZgJFZrho2JCtbs3+tBZmYFOsNlMsjhFjcsQSBYgkDid+zxrT8xwuGwsuHkQRgxSdbSFGqNwQbgcStvnXvFZyjzQPh0aRoWb9GrG6PfUPhHba1BZQMLyKxDyiMqEJQyAsRYqDYkab3PhUtgObktiDFJJb810ilB8e+kqL8CD51cI3xGKkSSCDR0LMl5WVBdgLxkXv4+tK5fkuIxZ6Zp44GR3iAVSzK1gCCDtbh9aiyOSBy7kBh0xUkT6pAESSMsbbXs4YDYkGpDKcvwmFnnRxGg1JIjNa4FrMgLb2v2U8y3k/HiI9c8splvLG3WVRGyk2Gw3B2J4V7y3CYQ4MAxKJCkisxuWWRSQGBPDs7qAa5RnqQGZIULqZC8YRWcANuwGkdh8qZ4XlQ2HjeNIzp1syEsF0hjfTax8asmW8vY4sPEvVDqgDBdusNuCi/Zfh21WsdEJXlZFI1amUEEbm54HsvWMnRlFWNp+VsswZG0hWFiN2JHmTYe1WHIMgWfC3llmABZVS4VAALqdxdxq7KhObbIo8VM0khLCIXZWNwzm9gR2WsdhWpKobs2HyrBt3SN/TaaM1ul0KxFyfwqwhTH1wF1SDUTqBuSNW2k8LWqRxWGjmZAYkspuoCKAL27ANxtwp9mxASw2BKj53qM+2hDeqMjknTZ08eDF1jH9yxRS2Ar7MivcMqkeIB+tVo5mWPxC1qcpmnZcnsFRxRbKFHzGcicJJeytGT2xsVF++xuPlXjDcjjEtkl1cLFxY7cAbU8jzHYcN6dwzfOq2iE2uh4lwD7GwJtvv8AS9fF1IfhYW7bbe9O/tFKJJftqXyZb3XI1GJb930uaK9yutzdQfb8aKqH4F9ooorrHlxLEYgIrM3BQSfSs9bEly8jcWJP9vSrDy3xxWJIxxkbf7q7/Uj2qsqOp3VqZpXKjsaDFUHN9zF+W+E6HHF/1Wa/oQL/AFb2pryXySKbEJHNfSXKGxsb2su/de1WbnHwNwT4XHmD/wAE1VcoxRDhhxsrj7yGx+lX45XE0NXj2ZWl95peB5C4WNyPs4sumzPd9Vxft22Nh61UcVlowGYkqLKkgYD9w2NvY2q1yc4es/mcLI7bcWAFxvwUEnfyqJzjA43Fv0r4R1uoACI52F+JO5O9ZNpGtGMn2HeZZmuKiaKCKSQ3UoUjc2KkEEkiw2uNqVxbYnFs+H+ziJ9CyOZGCkBSGDgW338+JqRg5ZJFBFHL1XVArKbqwI6ttAF9wB70wxmfSvMuKTDyMqRujnQyqUO4uzDsJO9rVJjVcH2TJsRiJ2gxE8a2iEg6NdQkW4sFJI3BG58K9RcnIzinimllnXolkj1OVDb2YMt+I37RXnFpjXti1SOLREzKC2stG252AA8bbHevuMyOR4ftDYotL0PSqI00LY7lAwN72v2dlALYLA4bD4uVOjjUPGjxl7N0bKbSKC/jffjahOUEMGJxFnAjk0OOjFwHAKsBpFhsSaTxmQYZsGZF6RpDGrq0jl9R0hmBvt+2LeFLZtPhzg/zaRRlkR49KqGV16xBPE33FAN4c+eOWV0gleOd003XQDJbSbFxuTfzpUx42GUm0UQxEyqdbCTo5D1btoO17Hs4iks65VjFRMiamkbo3AUM2mRbHgBtvccacYpcbjFIXCul2VtUmmOzKdQO+53vv+8aARlyApNF0mJOmaUq5jTRpcrcWDXtc7X8OHCnE2QYSDFwAjpY31Kwdr2e10J02491N8/ybGLCZZ5IgqspIjZmZd9nudtieyveeclEjw0jdPLK6DUAQiIw4tpVe23b4UJsd5hmWHw0+HljRE0MyOAoW6sDZtJ3uO/xqJ5Sco1xDCRNyoKki5HG434dpqQx+CwQwz9DEis0aurnUX1W1bsew7D1pDN+WsMmF6IkDXEAVW1la37Ci9wwqGrEXTsb8i8RJhZZWmjaNJSpDMNNyARa3HhVkxWf9Gdt1PA1n2a8tEkhVWRi+kAmy8QBexJ7xe9VzDctJ4tgxt2XO/r2VXKMk7idTS6qEVtyI13FZv0iC44Hjwv71V8wzrciqZLyzlf4ifemz8oSe+sHjcnbNietxriBbVzgjcEbb2peDldvVE/1At37eQpbL7Pub+lT7SNb/LnJ0jTMJypQ2qxYTNgbWrI4cI1xoJJPZU7gsykhOmTqnu7xw2qqUa6G1DI/to04Y0Hw8q8y5kFH971UIc9UjjSOIzHVwaqpWbcGkW0Z/wB9fap8OMsONFVUy3dA6Fr5evtMs2xwhhZ+0DbxY7D/ADwrrN0eUSbdIpvKjE9NiSBwQBB58W+f0puwstI4VixJO/bTuaO4rn3ubZ6PHDZFQM65wVvESNyKzzJ4naRFVSW120jjZx/yPnWt8pMpEkbA9xtTDkByRaIHESDTI4soOxVO+3efp51djmoRdmvq9M8mWLXT+Czcm8K0MUcRsWQdYrsLkk2v22vxqyk2F96YYbCEcDbtpwCydtx41isifUtWJQW2HQaZhPoa/V1hblioJCjfiRVVzjlurROkMgmkcabWLKAdiertwJ7amM9n6OOV+LMpAHodhVU5Jcr0TDRhpViMZIYAIC/W1AntNwbVbhfU5/qMIxcWutcn3JcwxMsAijw7SdGDGXZlRADfqsW8Ozwr3gsrxiumEkliiURFw1ukJQEggEGxO52tTDB8tdM2Id0NpWDhUN7MLrc3I4rx8ajcdyuc4hZlOnQLIj2sqkWPA9p39qvOZRY8y5Nphkh1YqR4jKsbr+jsp3JQaje2/HvpXNsowmGeGREBVZVEqu2u6tt1r9xBPYKombcrDiGBkYMVvYIp2vx7TfgKbS5xJJxEjffYgfOoJo2SXlbh8OLK0SDuTSPklRGL5x0/VDv5DSPdrfSsu1THhpXyGo32289xUvl/IfG4m2mOdwTuQulR3HVwPvQiiazXl08qMhVFVgQdTajb0sBVem5Tk7dIWsNPVUXsBptcC/DarVl3MRjZDdxDCP8AuMZX9l2q25ZzAxLbp8VK/esSrEvvuakmjGzjmawEbHu1GwHkDwpnmWLlTjpF+wb/ADrprK+arLcPuuHVm/alJkPzNvlWe8+HIBV6PFQIFW2h1RQFUgXVrDYXAI8wO+hkjD2kJ4m9eadx5azcKJcuK8aWTtfUaCil4sEzC4FE2GZRuDUkUxMPT7KVJaw2HbTOKK5qRK9GVYcDsfwNYsyh1suuWaI0uFu3aTxpPMgHQ3AvxHeO6ojB5hTp8fcVrSTs7sMkZRI5cQ2w3vTuKc99IiBWVW33ve3macw4MdknuP8AisnRopTi6HKYg24e/GilogoG7+w/tXyqqNhSZ07VE5T5x00pjX4ENvNuBP4e9W/NcV0UEsn7CM3qASKyrKZ9ViTe+/nVmonS2+TX0GJSbm+xO4OC1PGWwpFXAFepJNuNUxpHS5bInM1A3t6V5ixLXHVJpljcQXexPaeHvT7Cm1t6xbTZfL6KHP25j+qR5g15nx9hX2dif1jURm50Le9zUTMItMq3OFnVoLX47e/H5XrM1zIjgAKluWOZdLLovsl/dt/kKr1q3MEajycPW5N+Wl0XA4fMHPFj6bUiXJ4mhIyTYcakYcjY1daRqxi5dEazyG5mkxWGjn+2KyOP+it7HtBLW0sPKr9lvM9gITdkeRu3W5APolqzPmTziTB44YYkmLEXBXucAlWHdwsfA+FdBinDIaa6kdgOTmGw/wCigiQ96oL/AM3GpG1faKkgKKKKAKbZhgVnieNxdXUqQe4i39/SnNFAcsY7KzhZpYX+KNip8bHj6ix9ahcycWsK3zl9zUnMJzPDKsTsFDqykqxXYNccDaw4HhULNzBJ9kIE5bFX1ByLRcPg07kD97j4WqtRdm486cNpneVYRAovT5Msil2HHu76b4rKZ8BMq4iNkKnbVurfvK3Bh5VNYTMEk0hwL3G/aPI1U7V2dXTPHJJUUrPsg6C7KNu0fjULPPqQir9ynzFJFsO7fx2qq8meSEmNnWJXjTUfilYKtvqx8Buasg7NLXYY45/Q6NEVhcTYUvNmG21bjj/yfMO0cQhmZGVbOWXWJG467aho48OFgPG+ZcoeabH4VyvQNIvY8QMit7C48iBWdHPUnVIY4R7RqPAUrE43I7OPh/amrxMh0MCpXYg7EEbEEd96+K5Xcd/v51VRtb7SJeOYW+GimC4hDuWKHtFifYivlRsHus6G5f5uUi6FeMisW+7wt6m/tWc5TjLEr3GrRzkTWxaj/sj5s16pMfVnv2MB9K1c7uZ0dElHEqLtFiLrfw3pXpri9RWFl2tUgrbWrCL5NhrkhpxZh3kk07il0+PhTOZe0ne+3lTlI+FQ2WzVsdRy6qZ55D+bv3b0+wMG5pbMcNriZe8Ee4tWTVo13LbKkc4Y2XVI7d7E/OkQaVxMJR2UixUkEdxBtSQFdNHnH1J7k5l+tgT21oEGRKEJAGwv/hqocnZAhXuq/wAMutdA/WHW8uJ+QrXm/J6PR4Yxw3R55r8t6XNlYbrCjuT426Nfm1/St0FUDmnyiOFcQykF2dFYDigCBgD3XLMfStAq+KpHBzy3ZGwooorIpCiiigCiiigCiiigGeaZXHiYXikUMrAjcA2uLXF+BHfXMecRSYPESROP0blfEWOxHgdj611RVL5cc2kWYnpFbop7W1W1K4HAOvyuN/OsWrLMc9rObcfmV+Bvfs/5qy8kcIxTdFcdtzY+lOs95ocfh2J6DpQP1oTrv/D8Q9qYYPGvheq6sh7Q4Kn51g+Eb2ny/wCzdJmwc3XKRxMcHKxYaS0RY3ZdNtUZPaANx3WPhWi1j/NVl8uKxzYxgRDGrqrHYO77WXvAF7nxFbDWULrk19W4PK3DoUblvzWw4/VLGeixBHxD4HI4dIO/94b+dYhnXJufBSGKdCjXuO1WHerDZhXVBqMz7k7BjYujnQMvEHgyHvVuINS42URnRyi0dFapnHMlOszfZ2R4jupdtDC/6rC1jbvHGisKZbcfJY+dbD2khfvRl/lN/wDyqhTP8B7q03nXhvhon/ZkI/mRv/qKzR16vp9BetHUcTOtoZXir57k9gJbgGpSJ71X8sl6oqZw0lzVRskcJdTMB+qx/Gn+G42qNVdLHxJY/wARP4W9qf4WTf8AzzouWbHD5JmDb/P8/wANe2ba1NBPtwoE9XPoa23mzL+WPJJWzAs80eHhlAYvJqPWGzhUQEseB7BvxFRvLbA5ZFFh1y+Z5ZF1CZnVl6S9iri4AFjcWHYRxsTVu50MEJcKX4GIhx4g2Uj5g+lZEK3MMt0TiavHsyP48kxlON7O0VaMDn5jIP8And9KrGGy4EAg2NOMNA2rcg93Hj41jOKbN3T6mePHta4Nf5p8aWzTFgG6shNuzqMiqfYn3rX6yLmIwAJxM5+IFYv/ADY/7fatdq6PQ5WR3JhRRRWRgFFFFAFFFFAFFFFAFFFFAfLUnNhUf4lVvvAH60rRQHlIwoAAsBwA2A8q9UUUAUUUUAUUUUB//9k=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486" name="AutoShape 6" descr="data:image/jpeg;base64,/9j/4AAQSkZJRgABAQAAAQABAAD/2wCEAAkGBhQQEBQUExQWFRUWGBcXGBgUFxgUFxQYGBgXFBcWFRcXHCYfFxwkGhgVHy8gJCcpLCwsFSAxNTAqNSYrLCkBCQoKDgwOGg8PGiwkHSQsLCksKSwsKSkpLCwsLCwpLCksLyksLCwsKSksLCkwKSwsLCwsLCwsLCwpLCwpLCwpLP/AABEIAM4A9AMBIgACEQEDEQH/xAAcAAABBQEBAQAAAAAAAAAAAAAAAwQFBgcIAgH/xABDEAACAQIEAQoDAwsDAwUAAAABAgMAEQQFEiExBgcTIkFRYXGBkTKhsRRywQgjM0JSYoKSouHwFbLRQ2PCNESD0vH/xAAaAQEAAgMBAAAAAAAAAAAAAAAAAQMCBAUG/8QALxEAAgIBAwMCAgoDAAAAAAAAAAECEQMEEiExQVEFE2HwIjJCcYGhscHR4RQjkf/aAAwDAQACEQMRAD8A3GiiigCiiigCiiigCiiigCiiigCiiigCiikMRjo4/jdE+8wX6mgF6KruN5wsvh+PGQ/wuH/2XqBx3PjlkfCV5PuRt9WtQGgUVkGN/KOwy/o8NK/3mVPpeoDGflITn9Fhol+8zP8ATTQG/V8vXMmN598zk+GRI/uRr9WuagsVzl5jL8eLlt3Byo/ptQHXNFUHmY5RHF5cA7l3iNiWN2Ktutz4bj0q/UAUUUUAUUUUAUUUUAUUUUAUUUUAUUU0zTNIsLE0sziONN2ZuA7Bw3JvYWFAO6KyXO+f+JFZsNh2lUNo1SN0e9tQOkAmxseNjtwqoY78ojGv+jigj/hZz82t8qA6IvX29cq47nlzSX/3JQf9tUT5hb/OoDG8rsZP+kxM7+DSOflegOvcXnEEP6SaNPvuq/U1BY3nQyyL4sZEfBCZP9gNcrwZXiZz1IpXJ7kZvwqcwXNbmc3w4SUDveyD+qgNtxvP5lsfwmaT7kdh7uRUBjPykoh+iwjt4vIq/JVP1rPMz5pMZhIw+I0ICQNmDkE3IuBwGx9qbYfkLfiZG8l0/M3oC3Y38ozFt+jghTzDuf8AcB8qgMbz25pJwnCfcRF+diaRPJGGO2pST4vfw3005w2VxKbCNOHaL7jz/wA2ouSrLl9uDnV0V/Gct8fP8eKnfw6R7ewNR5wuIl3KyN4sD+NXowheAA8tq+Bb1k40cx+peI/mUhcjmPEAebD8KVTk63awHkCf+Ktc8FN+jokXR1cpqyFi5OL2sx8rD/mpCDk9COKk+ZP4U70UvFV0caZTl1E66jTH5HGYHCRqGAJBA3uN+Plt61STWo4Vaz7lBgOgxU0fYrtb7pN1+RFRmhtoz9PzublCT+Jpn5PuedHingJ2kG3mOsPo3vXQlcdcis2OFxsMg7GH1v8Ahb1rsDC4gSIrruGAYeRF6oOqK0UUUAUUUUAUUUUAUUUUAUUUUAVE8q8jGNwU+HJA6RCATwVuKN6MAalqKA5MzTk5JgpsRhZrFtNwVuQWjs9xf9xn+VMeRGVRYnGpDOCVYOAA2jrBSwufQ1q/PblvRYmPEW2IRm8Qp6KQfyOvtWP4bFHBY1JBxhlDbdult/ex96diDeIebnLYCPzGG7D+elkkYggEdUAC+4qbw+RwREdFCoG36DBjyP5yTh5mnmVySNAml532IvGIkuDd0JZ/3SFuNur2V7nGwL2FuP2jEkcdrERbWv399OGShzl8ro9gkpBsPzrxJpFzeyLuTx8xap4VW8rwYkbXEcONNrlYSzA27JGIPC+/iasooCA5cZX9owM6AXYLrX7ydce9iPWsCbFhgC0o4cDqYjw/w10042rljlhhRgsfiYGS4SRinWK9RhrThx2I9qECk+NQHqsT5jT7bmk8PmQ1rv2j57fjVexGLueGnwF7D+Yk0iZ6gxnBSi4vuaNJDTVktT3LZumgjk71F/MbH50TQVsdTx9uMnF9uBqqahb2pvLhrGnUYsafCASDxrBKmZLK8bK+UpWFKezYKxrxHDaujjiXSy7kOsOlVvnNwGnEJLbZ10n7ygfgR7VasOleuXmUdNgZm/WiKOPTZv6Sfao1ELVfB/sY6TP7eoi/PH/flGQRuQQRxBBHpXV3NTnYxWWx77x9Q+XxL8j8q5Pravye8+tI+HJ2YGw/eXrD5Fv5a5Z603eiiigCiiigCiiigCiiigCiiigCiiigKPzt5QJ8Dq/Yax+7IOjPzKn+Guac5Uno3PFkAb7yXjb5rf1rr/PMuGIw00R/XRlHgSNj6Gx9K5Q5QYewkBFiriTyEo63s6EfxUINy5s8yXE5RCzBGZF6NukLMLwnT8I3/RFD61Y4Rt1LDcbQYQjuPWaTb12+VZZ+T1nVjicMSf1ZlA42/RSeXGM7fs1rCztE5JIuu158Xtv+4otfbtF6qg/pOL+bMqJEZjKxsuHYeMjqg9LaiakhUPgc71Hrda4BHRRysBc23Yjf2HA1LNIBxIHntVpB7NYLz84BosZBiIzo6VDCzXsLodrnxU/01uEeZxs+hXBa17DfbjxG1UXnsyP7RlkrAXaEiVf4dn/pvQHOWNBBu0iux2Oly54dptbw2JprrPdSsjx6dukLW7dKqDtfhcsOPdTQ0BovN3jNcMkR4odQ8m2PzFWCZLVnnIbHGHFoT8L3jO/fuNvMCtLxUVSpUeT9Sx+3qW+0uf5IyWOvWFmsa9SU0dt62Y0zXS3KiZkhDi/bTQ4avODxZFSRXULitzE9vBS7gN8LDcgd5A96nsdEGjdDuHZlPioBU/WmGBjs6nuN/bepDjYnu/ua2W4qW59l+r/opk25KjAMfgzDK8Z4ozKfQ2qZ5DZ22ExiSKbWIP8ALuR6rqHrT7nNy3o8Z0gFhKob+Jeo30B9arCyKvRsoIIvquQbkNfqjiBpIG/aDXDyQ2ScT3WDJ7uOM/KOz8vx6TxrJGwZW4EeBsR6G49Kc1RuaDNBNlwF7mNip8juDV4vWBcfaKKKAKKKKAKKKKAKKKKAKKKKA+Gubec7J+hzGZANpNdv4x9oj/rDLWx853Lg5Vg+kRdUsjaI7/CpsSWbvAA4dpIrAs7zubFl5ZZGkkQhlZt+qrCROGwFmYUIG/Nfm4wua4dm+B26F+zqyjo9/IlT6V0rioiskmm9yAw6ONC+1gVDNsSdzvv7VyVj10TMV231KR3HrKfYiurMtzf7XgcJihptIil9RIHWFnUAcTqDCsXxyupPPmj1iNRtrEljteeZIl63Zpj4m9rfXvbwMpFh0FxcELFLOR2Ws3C3VHpwpRYgtwvRhlNvzOFeRh5M9wD47ilJNdzq6WzAMBJNHEvZtpXrALxNu6syK+J7wskiXYCV9gNLqmHjUdpA4i1u39q1PMUY8TG8YZWOnTIoOoANsym3bUQSmq5EDG9jbpMVJYELsW4H+x7Kn8rwhWM6mLFt90WO1+zStLDiupyTjMFNh55YFRbwuy6iiE2BNiWYcLb3plmTTWHSvq/d1qxFtt1U7VfOe3IlhzTpGJVJ01XC6uuvVItcfu+9Z5iFjA6hcm/FgFFvIE7+tQSJwylSCOIII9N62bAY4TRI/wC0oPuN6xWtE5B4wyYcpxMbW9G3HzvVWR7VZx/VsO/Gp+H+v9k7ilplp3qUkwzHsNJrlzHsqzHnj5OHCSSGkSVLYNqIcpf9k+1SeDyRydwQO0kfId5rpQywa6lWSSYQw7Fr7C3rfsFLwxmRgNt+/YCpH/RTsvADj50sMpEYLEk6d7KCzbdwHE1sYMmN/Sbt9vgUXzVGf86WTF8Estt4nvtv1GOgn30GsjTcEeuwvw8ewWufSujszwYxEEsKxSFXQoNQWIKWBu/Xa5OrSbWFuyuc3iKOVYbqSCD2EGx+daWre6W7yes9Mmtjx+Hx9zNK5quUDRho9RAIHAkfCbdngVractzdwBvqHc34GuY+S+N6Kfjt7bcOHqD6VunJvNtcY3rlZbUrR6nRwjlxOLXT9zSMNj1fgbHuOx/vTi9VKOWpDDZoycesPmPI1ksvkoy6Rr6pPUUhhcWsg6p8x2j0perk7NJprhhRRRUkBRRRQBRRRQFC57Mn+0ZRKQLtCVlHkps3yJrnLBgGzXO6kNvxset/Qb28K7AzXAieCWJuEiMh/iBFcgJCYpJYm4xuQfK5if5Ee1CBvmURAW/FdUZ80Nh/SUrdOYXNftOWTYVmsYZNuBskvXFgf3w/vWJ45LqwPGyv6r+af56TVr5kM46HMuiJ6uIRo+JA1r+cj3HDdSP4qiTcU2upJvmLuNzq02F9eI6FQV2tpXfsvt3imSiPYAwg3NhHA+IZgRqHWYb/ABFifGpR8lbWSphQE32hDPc7m7MbG57bU8wuBs2rppH7LFhp2uOCgXO/b3DupHoSMIJJQ4ISdrcQ3RRRm+xNviPfbsqQhacsCyxqvaAzM3vYDjv/AJenpqJzHlbg8NfpsVBGe5pUB/lvepIKFz+cn+ly8Tqt2w7q54W0OdDA9vEqfIVgcbyMOpGAO9I9+/4zuO/jXSufctcHjcNNBEmJxIljeP8AMYaVl6wIB1sqrsbG9651w3JrESixZU06gVkkCldJ0N1b3FiLWt2UtLqCMxeGZes9rkn9ZST42U7Vb+aLM+jx3Rm1pkK78NS9dfoR61D4Hk5A7aWxcadVmvpOk6RewdtK3NrAd9fcskSGaKXDLM7xyI4uFNwpBI0oDxG3Gqc0Pcxyh5RVmxrJBwfc6FXDN+yvtS8eCc9gHtTl+VGBRQSw3ANtyRfex7jULjudjL4eAufFgPxJriY9Bl8r8/4ORH0uPeT+fwJkZfbjv4ULh2J4WtwA4VQMx5+4RfooVPoW+thVYzHn1xL/AALpHov0F/nXRho2vrSM36ZH7Jsv2Bu02pvPJEg68yj+IfQVz7jucjGTcZLe5+pqKbPcUxJMr7gqd7CxG47uFdSGRw+qVr0XH9pnQeIz3Cr/ANQt2dUdvdc2rCOXfRnHztF8DsHtsbFgCwNtviv71E4jFSSEtJISWtclib7bE27gAKSATSd21bWAAt+9c3uLbWsDfwrLJmlk4bOjptHj07uN2LIdDRvcHVxsbkWJQ6r8D2+RFafyQzm1lJ4gH8D86yfoz/8Au31qeyvNSoTf4Tue25sdu8ca1ckbR2NJm9rJfZm84TG3HGpBccBYVmWWcpRYAsb1bcvxmqxb0rVvszv7YzVlnhxG9wSD3ipOHN3X4rMPY1DYeYWp0DWVOPQ0cuKMnyiw4bMkftse4/5vTqqren+CzMrsxuvjxH9qshm7SOfl0tcwJyivINFbBonqiiihIVy7zqZR9mzqdbWWbrju/OCx/qrqKsQ/KOye32XEqOGqNj/Wt/nQGUA6lUntNj/8gKH2db+tMMszBsNiI5l+KJ1cdm6sGt8qeL1gwHaCR/EOkX+pSPWo/GfHfsaze+/1JoDpSPMcdjYOrDg44X/OfnpZ8W3WPS30xqoG5uBq8uymzziEFcRnUeGUb9HhYsPh733OnUZJPM2B3rJeT/KOAxGPEu2kRhVDl5hqC2AVTcRjYcB62pjg+UUxk04aKMAAEhIwmwA1Fm2sLnifCjXz8/cRfNGrYjH5Q3xnMMxP77Yl0P8AOY47elqSTlxh8L/6XKsNB3PM8MbeoiV2+dZ/HLmEjxxloY3bU6q7KzOh1XOnrBkCg2Ft9Nxc8atm+XNGEcv0iyarNpdd1I1CzgG2438fCpaXZjk1bNeeKdwVbE4aMfswQGY9460rEH+Ws/xud4RpXlZZppJGZmYssQZmN2NowtgSTtVWotUEk+eVCL+iwsK+LDpD7tSM/K/EsLdIVHcgCj5VD2r5QC8+Nkf4nZvNiaQovRqoD7Ravl6+UAucS2kLq6q6rAD9qwbfib2HGky3mfOlcNl0su6Ru4H7Kk/MCpfLOQ+KxCCRUAQ8GdgAd7cOPHwoCD6SvhkNW7H82s0OHMzOjAWuF1XsTa9yB22qZl5u8PFFFMXeRdUTMCQuqN9msALggkdtAZwqEnYXqx8jsvibGRRYsMsUrBGIOkrququG4bMQa0MZLg8FiYWCRhfzkbatxuLxv1u3Yi/iKrXL2SOZ+kiKmwW5W1rjqk7bb2U+9Q2ETeY8gI8HKDFjI547/CpHSr29YKSLbcR7U/wuYre16iclwjNDHII3Osb2VttvLvr1mGF09Zbhh2cD4itObtnpNGtkepdMFjKlf9U3AH+f5tWf5fnVwCf876msoxvSPvsOAPptUOVcI2pRjJ2XOCcEbnelb1D9Jo2Pz3vT7C4jUO6sGa0sdcolYMzdF0ixA7+zwr5TPXRT3ZLg1Xgg3bRcKKKK6JxAqk88OT/aconAF2jAlX+A7/K9XWqryvxxciAHYi8niCNlPhbf2rGUlFWyzHjeR7UcvZY46t9huL92kiQfLUKayrqUEfqlh6fEPkW9qc4nB9HNNESRoLkfvaL289qjWlO/ib+vf8zWRWfL2pzgce0TEgKQQVZXGpWBsbEeYB8xTS9ekQk2AJJ7BvQEq/KnEH/qaQEMYCqihUIsVWw6o8u0k9tR2IxTSG7szHvYlj7mnP8AoM/VvE4DsFUspUFjwFzUnNyExEegyaVDOqE3voLEgFrDhcHh3UIK9qovV1xXN50BQySMV6VY5LKFsGJF1JJvuLeoqXx/IjDYZoXI1BZgJFZrho2JCtbs3+tBZmYFOsNlMsjhFjcsQSBYgkDid+zxrT8xwuGwsuHkQRgxSdbSFGqNwQbgcStvnXvFZyjzQPh0aRoWb9GrG6PfUPhHba1BZQMLyKxDyiMqEJQyAsRYqDYkab3PhUtgObktiDFJJb810ilB8e+kqL8CD51cI3xGKkSSCDR0LMl5WVBdgLxkXv4+tK5fkuIxZ6Zp44GR3iAVSzK1gCCDtbh9aiyOSBy7kBh0xUkT6pAESSMsbbXs4YDYkGpDKcvwmFnnRxGg1JIjNa4FrMgLb2v2U8y3k/HiI9c8splvLG3WVRGyk2Gw3B2J4V7y3CYQ4MAxKJCkisxuWWRSQGBPDs7qAa5RnqQGZIULqZC8YRWcANuwGkdh8qZ4XlQ2HjeNIzp1syEsF0hjfTax8asmW8vY4sPEvVDqgDBdusNuCi/Zfh21WsdEJXlZFI1amUEEbm54HsvWMnRlFWNp+VsswZG0hWFiN2JHmTYe1WHIMgWfC3llmABZVS4VAALqdxdxq7KhObbIo8VM0khLCIXZWNwzm9gR2WsdhWpKobs2HyrBt3SN/TaaM1ul0KxFyfwqwhTH1wF1SDUTqBuSNW2k8LWqRxWGjmZAYkspuoCKAL27ANxtwp9mxASw2BKj53qM+2hDeqMjknTZ08eDF1jH9yxRS2Ar7MivcMqkeIB+tVo5mWPxC1qcpmnZcnsFRxRbKFHzGcicJJeytGT2xsVF++xuPlXjDcjjEtkl1cLFxY7cAbU8jzHYcN6dwzfOq2iE2uh4lwD7GwJtvv8AS9fF1IfhYW7bbe9O/tFKJJftqXyZb3XI1GJb930uaK9yutzdQfb8aKqH4F9ooorrHlxLEYgIrM3BQSfSs9bEly8jcWJP9vSrDy3xxWJIxxkbf7q7/Uj2qsqOp3VqZpXKjsaDFUHN9zF+W+E6HHF/1Wa/oQL/AFb2pryXySKbEJHNfSXKGxsb2su/de1WbnHwNwT4XHmD/wAE1VcoxRDhhxsrj7yGx+lX45XE0NXj2ZWl95peB5C4WNyPs4sumzPd9Vxft22Nh61UcVlowGYkqLKkgYD9w2NvY2q1yc4es/mcLI7bcWAFxvwUEnfyqJzjA43Fv0r4R1uoACI52F+JO5O9ZNpGtGMn2HeZZmuKiaKCKSQ3UoUjc2KkEEkiw2uNqVxbYnFs+H+ziJ9CyOZGCkBSGDgW338+JqRg5ZJFBFHL1XVArKbqwI6ttAF9wB70wxmfSvMuKTDyMqRujnQyqUO4uzDsJO9rVJjVcH2TJsRiJ2gxE8a2iEg6NdQkW4sFJI3BG58K9RcnIzinimllnXolkj1OVDb2YMt+I37RXnFpjXti1SOLREzKC2stG252AA8bbHevuMyOR4ftDYotL0PSqI00LY7lAwN72v2dlALYLA4bD4uVOjjUPGjxl7N0bKbSKC/jffjahOUEMGJxFnAjk0OOjFwHAKsBpFhsSaTxmQYZsGZF6RpDGrq0jl9R0hmBvt+2LeFLZtPhzg/zaRRlkR49KqGV16xBPE33FAN4c+eOWV0gleOd003XQDJbSbFxuTfzpUx42GUm0UQxEyqdbCTo5D1btoO17Hs4iks65VjFRMiamkbo3AUM2mRbHgBtvccacYpcbjFIXCul2VtUmmOzKdQO+53vv+8aARlyApNF0mJOmaUq5jTRpcrcWDXtc7X8OHCnE2QYSDFwAjpY31Kwdr2e10J02491N8/ybGLCZZ5IgqspIjZmZd9nudtieyveeclEjw0jdPLK6DUAQiIw4tpVe23b4UJsd5hmWHw0+HljRE0MyOAoW6sDZtJ3uO/xqJ5Sco1xDCRNyoKki5HG434dpqQx+CwQwz9DEis0aurnUX1W1bsew7D1pDN+WsMmF6IkDXEAVW1la37Ci9wwqGrEXTsb8i8RJhZZWmjaNJSpDMNNyARa3HhVkxWf9Gdt1PA1n2a8tEkhVWRi+kAmy8QBexJ7xe9VzDctJ4tgxt2XO/r2VXKMk7idTS6qEVtyI13FZv0iC44Hjwv71V8wzrciqZLyzlf4ifemz8oSe+sHjcnbNietxriBbVzgjcEbb2peDldvVE/1At37eQpbL7Pub+lT7SNb/LnJ0jTMJypQ2qxYTNgbWrI4cI1xoJJPZU7gsykhOmTqnu7xw2qqUa6G1DI/to04Y0Hw8q8y5kFH971UIc9UjjSOIzHVwaqpWbcGkW0Z/wB9fap8OMsONFVUy3dA6Fr5evtMs2xwhhZ+0DbxY7D/ADwrrN0eUSbdIpvKjE9NiSBwQBB58W+f0puwstI4VixJO/bTuaO4rn3ubZ6PHDZFQM65wVvESNyKzzJ4naRFVSW120jjZx/yPnWt8pMpEkbA9xtTDkByRaIHESDTI4soOxVO+3efp51djmoRdmvq9M8mWLXT+Czcm8K0MUcRsWQdYrsLkk2v22vxqyk2F96YYbCEcDbtpwCydtx41isifUtWJQW2HQaZhPoa/V1hblioJCjfiRVVzjlurROkMgmkcabWLKAdiertwJ7amM9n6OOV+LMpAHodhVU5Jcr0TDRhpViMZIYAIC/W1AntNwbVbhfU5/qMIxcWutcn3JcwxMsAijw7SdGDGXZlRADfqsW8Ozwr3gsrxiumEkliiURFw1ukJQEggEGxO52tTDB8tdM2Id0NpWDhUN7MLrc3I4rx8ajcdyuc4hZlOnQLIj2sqkWPA9p39qvOZRY8y5Nphkh1YqR4jKsbr+jsp3JQaje2/HvpXNsowmGeGREBVZVEqu2u6tt1r9xBPYKombcrDiGBkYMVvYIp2vx7TfgKbS5xJJxEjffYgfOoJo2SXlbh8OLK0SDuTSPklRGL5x0/VDv5DSPdrfSsu1THhpXyGo32289xUvl/IfG4m2mOdwTuQulR3HVwPvQiiazXl08qMhVFVgQdTajb0sBVem5Tk7dIWsNPVUXsBptcC/DarVl3MRjZDdxDCP8AuMZX9l2q25ZzAxLbp8VK/esSrEvvuakmjGzjmawEbHu1GwHkDwpnmWLlTjpF+wb/ADrprK+arLcPuuHVm/alJkPzNvlWe8+HIBV6PFQIFW2h1RQFUgXVrDYXAI8wO+hkjD2kJ4m9eadx5azcKJcuK8aWTtfUaCil4sEzC4FE2GZRuDUkUxMPT7KVJaw2HbTOKK5qRK9GVYcDsfwNYsyh1suuWaI0uFu3aTxpPMgHQ3AvxHeO6ojB5hTp8fcVrSTs7sMkZRI5cQ2w3vTuKc99IiBWVW33ve3macw4MdknuP8AisnRopTi6HKYg24e/GilogoG7+w/tXyqqNhSZ07VE5T5x00pjX4ENvNuBP4e9W/NcV0UEsn7CM3qASKyrKZ9ViTe+/nVmonS2+TX0GJSbm+xO4OC1PGWwpFXAFepJNuNUxpHS5bInM1A3t6V5ixLXHVJpljcQXexPaeHvT7Cm1t6xbTZfL6KHP25j+qR5g15nx9hX2dif1jURm50Le9zUTMItMq3OFnVoLX47e/H5XrM1zIjgAKluWOZdLLovsl/dt/kKr1q3MEajycPW5N+Wl0XA4fMHPFj6bUiXJ4mhIyTYcakYcjY1daRqxi5dEazyG5mkxWGjn+2KyOP+it7HtBLW0sPKr9lvM9gITdkeRu3W5APolqzPmTziTB44YYkmLEXBXucAlWHdwsfA+FdBinDIaa6kdgOTmGw/wCigiQ96oL/AM3GpG1faKkgKKKKAKbZhgVnieNxdXUqQe4i39/SnNFAcsY7KzhZpYX+KNip8bHj6ix9ahcycWsK3zl9zUnMJzPDKsTsFDqykqxXYNccDaw4HhULNzBJ9kIE5bFX1ByLRcPg07kD97j4WqtRdm486cNpneVYRAovT5Msil2HHu76b4rKZ8BMq4iNkKnbVurfvK3Bh5VNYTMEk0hwL3G/aPI1U7V2dXTPHJJUUrPsg6C7KNu0fjULPPqQir9ynzFJFsO7fx2qq8meSEmNnWJXjTUfilYKtvqx8Buasg7NLXYY45/Q6NEVhcTYUvNmG21bjj/yfMO0cQhmZGVbOWXWJG467aho48OFgPG+ZcoeabH4VyvQNIvY8QMit7C48iBWdHPUnVIY4R7RqPAUrE43I7OPh/amrxMh0MCpXYg7EEbEEd96+K5Xcd/v51VRtb7SJeOYW+GimC4hDuWKHtFifYivlRsHus6G5f5uUi6FeMisW+7wt6m/tWc5TjLEr3GrRzkTWxaj/sj5s16pMfVnv2MB9K1c7uZ0dElHEqLtFiLrfw3pXpri9RWFl2tUgrbWrCL5NhrkhpxZh3kk07il0+PhTOZe0ne+3lTlI+FQ2WzVsdRy6qZ55D+bv3b0+wMG5pbMcNriZe8Ee4tWTVo13LbKkc4Y2XVI7d7E/OkQaVxMJR2UixUkEdxBtSQFdNHnH1J7k5l+tgT21oEGRKEJAGwv/hqocnZAhXuq/wAMutdA/WHW8uJ+QrXm/J6PR4Yxw3R55r8t6XNlYbrCjuT426Nfm1/St0FUDmnyiOFcQykF2dFYDigCBgD3XLMfStAq+KpHBzy3ZGwooorIpCiiigCiiigCiiigGeaZXHiYXikUMrAjcA2uLXF+BHfXMecRSYPESROP0blfEWOxHgdj611RVL5cc2kWYnpFbop7W1W1K4HAOvyuN/OsWrLMc9rObcfmV+Bvfs/5qy8kcIxTdFcdtzY+lOs95ocfh2J6DpQP1oTrv/D8Q9qYYPGvheq6sh7Q4Kn51g+Eb2ny/wCzdJmwc3XKRxMcHKxYaS0RY3ZdNtUZPaANx3WPhWi1j/NVl8uKxzYxgRDGrqrHYO77WXvAF7nxFbDWULrk19W4PK3DoUblvzWw4/VLGeixBHxD4HI4dIO/94b+dYhnXJufBSGKdCjXuO1WHerDZhXVBqMz7k7BjYujnQMvEHgyHvVuINS42URnRyi0dFapnHMlOszfZ2R4jupdtDC/6rC1jbvHGisKZbcfJY+dbD2khfvRl/lN/wDyqhTP8B7q03nXhvhon/ZkI/mRv/qKzR16vp9BetHUcTOtoZXir57k9gJbgGpSJ71X8sl6oqZw0lzVRskcJdTMB+qx/Gn+G42qNVdLHxJY/wARP4W9qf4WTf8AzzouWbHD5JmDb/P8/wANe2ba1NBPtwoE9XPoa23mzL+WPJJWzAs80eHhlAYvJqPWGzhUQEseB7BvxFRvLbA5ZFFh1y+Z5ZF1CZnVl6S9iri4AFjcWHYRxsTVu50MEJcKX4GIhx4g2Uj5g+lZEK3MMt0TiavHsyP48kxlON7O0VaMDn5jIP8And9KrGGy4EAg2NOMNA2rcg93Hj41jOKbN3T6mePHta4Nf5p8aWzTFgG6shNuzqMiqfYn3rX6yLmIwAJxM5+IFYv/ADY/7fatdq6PQ5WR3JhRRRWRgFFFFAFFFFAFFFFAFFFFAfLUnNhUf4lVvvAH60rRQHlIwoAAsBwA2A8q9UUUAUUUUAUUUUB//9k="/>
          <p:cNvSpPr>
            <a:spLocks noChangeAspect="1" noChangeArrowheads="1"/>
          </p:cNvSpPr>
          <p:nvPr/>
        </p:nvSpPr>
        <p:spPr bwMode="auto">
          <a:xfrm>
            <a:off x="0" y="-949325"/>
            <a:ext cx="2324100" cy="196215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496" name="AutoShape 16" descr="data:image/jpeg;base64,/9j/4AAQSkZJRgABAQAAAQABAAD/2wCEAAkGBwgHBgkIBwgKCgkLDRYPDQwMDRsUFRAWIB0iIiAdHx8kKDQsJCYxJx8fLT0tMTU3Ojo6Iys/RD84QzQ5OjcBCgoKDQwNGg8PGjclHyU3Nzc3Nzc3Nzc3Nzc3Nzc3Nzc3Nzc3Nzc3Nzc3Nzc3Nzc3Nzc3Nzc3Nzc3Nzc3Nzc3N//AABEIALwAaAMBIgACEQEDEQH/xAAcAAACAgMBAQAAAAAAAAAAAAAGBwAFAQIEAwj/xABREAABAgQDAQgLDAcGBwAAAAABAgMABAURBhIhMQcTQVFhdLGyFBUWIjZTcXOBkcEyMzQ3QlSSk6HC0dJVY2SDhJSiJCY1UnLhIydDREVis//EABkBAQEBAQEBAAAAAAAAAAAAAAADAQQCBf/EACcRAAICAQMDAwUBAAAAAAAAAAABAhEDBCFBEjHBUWGREyIycfAU/9oADAMBAAIRAxEAPwB4EgDWKKr4jYkFltILjo+Sn2nYI88a1oUSjvTG1QTZI4yTYCFFW5kYflmJusttT9enU7+zKv8AfMSrZ2LWm/fKOthyQAym8Szr5KmRKJF9ipkHovGyq7UbaOSI8ryvywkXsc4mdVcViYaTwIYs2kDkAEeXdliX9O1D68wA8DX6l42Q+sX+WMdv6l42R+sX+WEh3YYlP/nah9eqMd2GJP07Uf5hUAPDugqPC5JH94v8sY7oKj42RH71f5YSHdhiT9O1H+YVEGMMSfp2o/zBgB4d0U/42S+tV+WJ3Qz/AI2RH71X5YSHdjiX9O1D68xkYzxMNldn/rjADvTiKeSbrXJLHEmYyn+q0WdNxK0+6lmYSWXTrZY2jkI0PohBs48xSwq6a1MLHCh7K4lXlBEEdFqKcWMu9ittyOIJVBeySwyMTiRtIR8lY5NvQA+m1haQpJBB4oxAngGvGr0xCne9dHerTxKG0RmAK7dOSXlUuXPuHZxAPoBPSBCl3VH1OY7qSFe5YKGkDiSEC3SYbu6OQJuj88HQYTW6aq2Pa0OJ5PUTAA5miXjzzRM4gD0zR1yUhMzwUZZlbmX3WRJVb1RX542S6pGqFFPk0vAFv2iqN/gkx9Sr8I5pyQmZJKTMMuNhZIGdBF9I4+yXfGL+kY1U8tRBUSq3GbwBvmiXjzzRM8Ael4Idz6YUxjeiKQSCZtKCORQKfbAzmi9wKr++lDHHOt9MANzAg7ExHVpVFwlE0bDygRmNsKa4zrXOB0RIAsN0j4VSOdjqqhOboLSpvdLrjAdlWUh5JLsy+G0gZE8e30Q5N0b4XSL/ADsdVUIfdaP/ADFrnnh1EwBFUhkvLbZq9MdIWEIO/W3zyamPKbpjcsy8s1OmrW0FEtofupVuADjPFwQLXN73iXPHAF9UOw5WTlXpadbmnXgStkIKS15Tc9AjWlpZnlLD83LyeW1t9PutDyjiHrijuYkAE7clKrLQNVkk51hKipfuO9Jvt1FxaOWroZp6mUsTcvO74jMosq97P+U6mKLvuWIQoGxBB5YA7DP/AKofSMTs/wDUj6RjiiQBeUQM1OeEtMzUvINlJUX3ySkW4IJcLyrEluh0aWlp+XnkCZaXv0uTlvmAtrC/vBTuZeHFH5031hADrwlrjWt84HRGYxg83xrW+cRIAst0b4ZRudfdVCG3WvjFrnnx1Ew+t0T4dRud/dVCF3WfjFrnnx1EwAIxIkSAJEEZjrptPfqU43KyybuOHS+wDjMak26RkpKKt9jWSlH56ZblpZBW6s2SkR2Yl3ntu63LkKS0lLSlp2KUkAE/ZBJLS7Uqp6kUNQTNJRedqTmxtPCEwMVB2RbBYpzSlJ2KmHvdK8g2JH2xWUFGJy4szy5L4/t34K0iMRmMRE6yQVbmPhzR+dN9YQKwVbmXhzR+dN9YQA6sHaYzrfOYkZwf4Z1zb8I9giQBZbop/t1G519xUIXdY+MSuefHVEPndH+G0e3zr7qoQu6t8Ydc5x90QAJxIkSAMiLjC1VRSKwzNPAlqxQuw1CTwiOGmNyjs22ioPuMSxPfrbRmIHki/qFMo7pKaTU6ahgWAcmlvB0+Xvco9EZ19MkZPEskHGXZnfhpLMvVKlR55QUieRdt4H3wG9iDyg38ogRqkm5T6g/KOKClMrKcw4YupSWbkn5d5VfpZ7HJLYG+ryk8Qya662jgqQkQsvNVByemFKupRYyJ9Nzc+qKSyxlGiGPTyx5HO9ml8rn4KqxjEEq5eXm8IP1B6Val5hmYS0w60Mu/g+6BGwkcYgaiadnS1RIK9zDw6o/Om+sIFIK9y/w6o/Om+sI0wdWD/DOtc59giRjBpvjGuH9p9giQB34/Oaq0dJ2dknqqhEbq/wAYlc5x90Q98eC9apA/aD1DCI3VvjDrnOPuiABOMxiMwBLwZ4dXVajRkss0inVRiUVlS04AHU3uSdCNOXbHDRKvR5WlmVmZOZbm1ElU5L5FLtwABQ09HFtjoRSKc64JmXqtUQtQzZ1S+ZR9KVRKbtU0UiuSzElVCbS+BZFK+Ny6h1hA5iVydaqKG6pTJKWdbTcNMICUka7Sk68PDF2qRW4jIvENacSfk7w5b7VxyLw3JpGYioOHhU6tlhPrUo9EeINLd+fJ6kr2QO1GpTNQLfZCxkaTkabQkJQ2OIAbI44vKy1IMSyGmXmFPI0SiXUXNtrlbhABOmxItFHF41WxJkgr3LvDuj85R0wKQV7l/hzSOcI6Y0wcuB1ZsXVs8cz7BEjGBdMWVri7JHQIkAWuOv8AG6R59XUMIfdVN90Ouc4+6IfGOTeu0kfrldUwht1T4w65zn2CABSMxiNtIAupSlMPYZm6mVL39l4NpSLZSDl4OPUxzqolVbZMwqnzKWxrn3sjSLukNF7A880g2WucQlJ5SURb4fYakcSmRcqM7NTiWyHQof8AC2C41NzHTHEpV+j5s9VLH1803t7JIBXpebZYbfeQ8hp0XbUoGyxyRumlz63kMJk31OrQFpQGySUnh8kE8hLmu4YXIN++yc4MnIhSrerU+qPSpM9s67Un25x2Vkqeylp1bN8ygn5IA5b7Yz6Cqyn+x24var8V82Ck1S5+VVkmZR5olJUM6LaDaY4YMq2tlzBcsuXdmXUCaISuZtn2G404IDbxPJBRdIvp8ryRbfdOjEFe5drjqkD9pR0wKQWblvh3R+cI6YmXHJgPXFdYuP8AuPYIxEwH4WVjnA6BEgC2xv8A4/SfOr6hhC7qnxhVznPsEPvGwvX6T5xfVMITdU+MKuc59ggAUjYHURrEgAidqkrKYaap0k6tcw86Hn15SkNkWsBy6DWPM4trBcQ52UErT8tLSQVf6jbX0xRE3jEe3kl6kVp8au1fO/uWNMq85S3XHZF8tqdFl96CDrfYYxTqxO055x2Vesp3RwKSFBflB2xXxIxSkuT28UJXa7lnPVufn5csTUxnazZgjIkAG1tLDQckVkSJGNt9zYxjFVFUSC3ct8O6PzhHTAlBbuWa47pHOEdMYehx4F8LKxzgcP8A6iMRnBGmLKvra76eoIkAW2NPCCj+dX1DCN3R6dNzePK45LsKcSJrKSOPKIeONPCGj+eWP6DADVEg4vxBcXHbE38mREOwewqe0lR+aLjrlsJV+aYdfl6TMuNNe7WlNwPx9EfRTLkn2scmm2ZXemlhoJCAT0QP1afmRMlyVSgNqSlGVKwnLY38o14r39AMc61EW0vUnizY5SqToR3c/VeCScI5LRszhqtPuJaZpz61qNglIBJh74bO+u9jpQ0ZhdySRfS1+WLau0udbpEwptcr72VKLKylWXjBy6R3PFUbvdnqM05VwfO83hSuyjxZmaY827/lNtRya6x4HDtW+YO/Z+MO2UmnXFh6eGdJcJyqOa9/JwX4Pxi7fmUssKcW03cjvE71qo3A009Hl5YY8EpR6nsMk4xn0x3PnU0CqjbJOesfjENCqY2ybg9X4w8alMGYaAcl95dSrhRl04jF5hxUp2E032O245kUpX/DClKIubfZENTJaf8AIphi8t9PB84dpKj80X9kEu5vITMpjmiqmGVNhUykAnhMPidVJCXG/SLSUuZklK2wNBbXZywtKXbuyw7b59ppwWiWLNHI2lwesmKUEmwuwR4WVfz6eoIkYwR4V1cfr09QRIsTLXG5CcRUUcbyuoYB6i0F4pxEq17VE/8AzRBtjk2xJQ/PL6phbYirLFNxhiBp555BVPqUAhF9MiBGNWqMatUFEhOIlC5kdYW04Mrjbh71YGwEcBHHG0++xPTCFSzLDICQA2ybjThMCjOMaSlsB5c4XB/1EDU8ljGy8aU4KG9TE4E21Cm7m/oEcEND0NffsjjjpGq+7YO6GzLy5Mwubbl5pBskO6BSSOA+uLSaqSH2VNOz8lvaxrkUnZ6/ZCzaxzIpWkqmZspBFwGo6XMf0raw/PoN798i9hH1lmaq1dFZYW7qTQVuS6FLLjilb2VZs1tbX26R0tLlpdCW0zkuoBWZIU6D31xrt14eT06wEDH0idk1OelqPRGP6TkCXXp8qvqUptpHqOolFNUeMmnc2mpUFNXRLzLiVsPIdXa3eKzADjPLGaS/JyuXf5pLCglSFd9lUnNcX1tfbAUvHMkrZNTfpa1jDWNqeHAXXptaQD3uQp+2OLW43qqt1R16RvTJpb2H0/O051ltKJ1o5Mxy5gAL20AuSdkBsi2UYvw2eOf9kVszjCmrSAw/OJ4VZ0XjbD1YYqWM8PIZecXlnQSFIKbaHj8kR02l+g3K7stlzPIkvQN8EK/vZWLbQ+nqiJGuBO+xbWT+0DoESOsiWuO/CWhefUP6YS+6J4dVs8Bmbj6KYce6y04xLytTZuFSbwXpxHTpt64UG6Q3bGU9Mp1anQ3NNHjQtAt9oPqgAZiRIkDSR4zTxaQAnQnh4o9o6JKlt1VzeVTIYdA7y6bhXJAHOaNPePY38Iz7xv43y1s2zjtraPKWd31HfDUfbBf2jUZ0zo0mSjJffLovky3tlvs4LwOzlMapTu8ImA+9a7lhYJ4h5YGHPEiRIGkgg3PfDqg88T0GB+Cbc2ZLuNKa8dG5RSpl1XAlCEknpHrgBnYCN8V1jh/tA6BGYzuUtrmHZqeIID76li/Fs9kSBgw67TGqrT3ZV9OZDiSkjjEJev4ZcZZRSa20+tiXuJKqS6c7jKSfe3EbVI4rbLw+o4p6Sl5hBS82FA8cAfNq8CTZ+B1SmPo41rW0folMaHAdW4ZulH+KP5Yd85h6mrWolgXB4I5Bh6m+JjAJnuFqw2zVL/m/9o1OCqok3E3SwQb/AAv/AGh09z1O8UfXE7nqd4s+uAsT/aDEe97321lMlrW7NHTaOY4JqxPwimEnW5nUw6u56nn5CvXE7nacB72r6UAJYYGrB2O0s/x7cTuFrPjaYP49uHSjD1PVe7avpRjtBIZrBCgP9UBYmmsCVIqBfm6Y0jhUmYLp9AQk3goo+G3GZNymUhLhVN2TO1J1ISpxu4O9to1yp4yTc2hjsUCnpVfeifKYIafTpWWRdpoA+SAOTC1GbpMg20hIGUW0iReDTZEjQf/Z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532" name="AutoShape 4" descr="data:image/jpeg;base64,/9j/4AAQSkZJRgABAQAAAQABAAD/2wCEAAkGBhQSEBUUExQVFRUUGBgYGBgYGBUaHhgYGhcYHxkfGhgZHCcfHR0jHB8eHy8gIycpLCwsGh4xNTAqNSYrLSkBCQoKDgwOGg8PGi8kHyQwLywsKSwwLCkpKiwsLCwsLCwsLCwpLCwsLCwsLCwsLCwsLCwsLCwsKSwsLCwsLCwsLP/AABEIAMIBAwMBIgACEQEDEQH/xAAcAAABBQEBAQAAAAAAAAAAAAAGAAMEBQcCAQj/xABNEAACAQIEBAMFAwYLBgUFAQABAhEAAwQSITEFBiJBE1FhBzJxgZEUQqEjUrHB0dIVFyQzVGJjkpOi8FNyc7LT4UOCg7PxJTVEZMI0/8QAFwEAAwEAAAAAAAAAAAAAAAAAAAECA//EAC4RAAICAQIEBQMEAwEAAAAAAAABAhEhEjEDQVFhcZGh4fATsdEiMoHBQkNSI//aAAwDAQACEQMRAD8A1lRXaivFFOKKBnqinBXiiuwKBHoroV4BXYFACFe0gK6AoAqL3M9hMR4DNFyUXUaEuCRH01+Iq3rLeZh/9aH/ABLH/tmtUikmU1R5Fe0ia9pkipUqVACpV4DXtACpUq8mgD2lSpUAcmvK8vXQok7V2KAODXhrsivIoAbIrginYpq3cDEgdjBoA5NcsKcK1yRQAyRXDCnLrARPevGWgCOwppxUhhTTigYxFKuopUAThXaiuVFc4t8qEzHaaAFisWqIxkSBoJG9e8Jus9pS8ZtQY20Jj8I1oTt45WJGe2s6brMfE61M4Zj8sFWDLtPfTyPeoUh0FoFJnA1JAHqa5w13OoYd5/AxQrzPzTaw7ddxFMkQdTAMaD1qm6ElZf4fG5r5APTB+ZlY1jymrKKAMDzHac5lvhi0yemBHYgiB9KK+C8Q8QRIIiQQZHb9tJMGgE5oT/6uD/aYf/katMxGIW2hd2CqokkmABWac1f/AHX/ANXC/wDK1EPtOss+CCKYzOJ1iQFYx9Y+lK6sp5opObvanhiot4a+pbOM5hgMmsgHKdZjyox4FzZh8WPyNwMY1XUH133rDMHwmVAyQJYk50mY06SdJgVecncFuWb/AIk6ZtI30mJjSlqrI9Jt9NvfA8yfQV1baQD5gUCcx82rYbqDMNZGwnMY+NW3RCQW4G+Mz77699fp/qKng1leF9oKOyjwis95G3ptrWi8FxguWwQSQQCJ33NJMGTbl3KKrl4koume48xoPjt/81W80cY8PSCerbYRA70Hvz+Gfw1tQ22aZ/CNdKTlkaRqlu4CJFek1Q8rcTF1JAIEkbzr6Vc4y7lQny/HXSqskr+M4zoIG4gwIJPyOg+dSMHj1IAkTHwP0P6qBn40+YwEGpMtMgfGaFr3tCu2sWoVAVzIDmDDWe3l+yk7RVG4V5FR+G4nxLSOPvCak1RJDxeOCeXz/wBa1Q2eJm27EfeO5G/yERr8arObuKEXSqESp3kHzkEUFcwcbxHhjIxGhJMLqPMfU1LKSNhwOOF0aRPpTt1wok1mfsp5qe/ea1cIJCtB2Okb0a834/wbAbTV41Mbq3f5UJ4E1kjcV4wGgKASp2Gp9ZMR8q9t8x6gHX0ykH9lAtzjNyWyvlBk6AGNu9BWM5xxIvh1cwDGsaiZG/rRnceD6FkESNjTTiovL+O8XC2nj3l7fGpj1SyhDBFe11XlAE1aqOccX4eEZoBE6g7RBP6qt1FD/P6zgmG8mP8AK1KWwGXcG4Abr5nMsrA6yB56+kV1d4dibN8XbdwMHzNoWA0GsztPp61c8u8ZVrp/JFZIJJMzCxHoNJ+dV+K46si2EcdpAkEy06bwZAp42Btmv8r4rxMLbf8AOBP1NYz7Wz4l+yRAlsRPrluQPwrYeTbBTBWlO6iD8Rp+qsm9pWEZmtFFzFXvnT1vv5VL3Q+YN4C6ysCMolYgen6xt8q2f2egeED/ALw/RWV4HhBChnBDQIHw3n51qXs6UiyAd5b9C1Qim5p/+5j/AI+E+mVqJef1nDx6XD9ENUnM9kfbS3f7Rgx/lar/AJ8WcHdjfw7kfMCo6jMZWwCDJ1JJ/wApoq5JwhcvJ0B0HxBjWhnC4JirmDrPY/mmjL2e2MrXFJJJIb4Sdvp+mqrArNQse6vwH6Kxz2kpma0NYMz/AIlytktDpHwFZXzdhg+WdhPy/KNH6aT3QIC7ljIVyltG+95TW18mn+TWv+Gv4E1l+K4aCyydF128tfnWk8kMPCVfJPX84+fypvcCNzGdW01F0EfRP9RWVc13JxIdZWWAMehjf5fhWkc2yWuDsLh/5FoRPA7YKXYPUYEjT5z5fCkmFBxyBfm3Hkz/ALauOdSRgL5BIIUGR6MKpOQiNYJIJJB8xlgfoNEvMOEN3CXkG7W2A+MaUwMsU9JE6kAkHWDAmZ+NBPMd0jEL1AxEmAJI229KNbC5StpoLRlbXuABJEfAUN8d5dZ7s9UhhprqYP6Iik2ikmbdyXfz4Gyf6oq7qo5VwvhYZEGygD/Kv66t6a2JZkXNdmMdiCTHUkD4qfwqg46jDDLDHvIHbU/hRzzrgFXEG5EZhBJGn3YobxHDQ9sSpAPofL012pMpblH7ImK8VA7Mr/8ALWn+0+1mwHwu2j/mj9dDPIvClTEWmVYh99ZIZGHftpWgcz4YPhXBE+6Y+DChCe5kWQageRE+ei/pFBHGcA6H4HTfzrQrGFJuKijXbXSPiaax/Dyt4qVBgkdiJU699tapyVCSYd+z9yeH2ZEED/v+ur9hUPl3D5bOWBAOkbRlXapz0lsA1FKvaVMCWKpecgPspzAkZlmPmKt7t0IrMdlBJ76ASdKG+N8eF601pLLOtxCJZ1QgnbQg7GDSYABwh7YukSSGkA6LB7QW0/8AmvMLkziSYny8t6Ys8kYw6k21kfnzv8RvUu17PsYXBF5FAiYJn17bmkkU2a9y7cDYZCDIOYg/+Y1l/MTW2v3FynNbuXc2qiYd2ESddBsKPeE4p7OHS0EUsqnUtAzEknQCYk/ShDjPIeJxV9r2exbL6sqh2BPn1dz3oaslOnZTX8TbKIT06ZiQVOhMAZQSfloRqYijrkS/bJKo+YrmntpoBp5UMn2R3WBnEoJEE5TtRLyhyPcwOYi8twkQCysAvyB1+tOht2Ncyj+UOfK9hD+DVbc8YhVsqHWVclSZgAxIM/KuOJcqXL103DeCglCUCSCbfumSZqTx7l98Xa8O5dCroTltjUjvLEkfLzNLIjN7N+0oZSyxE/fI3gwQN4G50qVy9xC1bvKRqJGUBpOp31g1fj2T29AcRdK9xC/6FS8H7MLFu4r+JcYrtmykfop0AYW/dHwFZVx7ioL+GygMjOp7xDGPn/2rUPBb/aH6L+yh/G+z7C3rjXLniMzmSc/f4RQ1YJme43i6kAASANyF2n0OvofgIo59n/EheRoWMoAnz8/pTo9m+BjVCY/rn9VT+GcOwuFQpauLbWZI8Rd/ixmlSsd2DPOnEfCvXEYDqysnrKgEntErH7aE8TxkZAF3BMksIBPcCdDFabxHD4G8VN+5acj3c11fPtqO9Rm4NwtRr9nA9bi/vUUgso/Z1xw3LxtQsBSdI0Ovlp50f41iLTkCSFYgeZgwKoOHPwy058C5hkcjXJdWY9YbanW5uwH9LtH4Xp/Q1NYEZXjuMM9wuW3kkIAsnTvvofOot/i5zlzm1JaCx9NJM6xoPWtNHGODk6NhST5AH9Ary/xrg6e99nH/AKR/cqaKssOQcQ74JWckkk6nuNI+m3yojoSu84cMtBQbiKCJUC3c29AE2ptPaBwwmFfN8LF86/4dNNImmVntL4i1q4gkBXAI3BJBhtfhHY0B3eLHJkYNMyD1mNG+XcGfQVpp504e1xkhiye8Dh7oy+rFkAA+NNpzhgDED3pynwSAxG4BIg1LlEpWBPJOPZuIWFUnKDJEtEBIJMn4n09NK1nirBrFxVZQxQ5dR70afjQnZ56wNwstu3cZlBOUWNWggEKCeognYa1C4h7R8BauG2UdmGhCW0YBvLMGiR3gmKFJJ0JrmBt7GuxnKzQdZJA+mn6aiYrEvJPhATmgQ7QGGhBkkEdvLzo2/jJwxbILF/NIEeEm52+/Xt/2g2EmbN7pgNCW9Cex/KUWVdFpyFxQfZT4jBerTO0GIHZjMD/W1FIcESCCDsR3oAsc72rhhMPfLGQB4azI3EBjqBr8KMOX7zPh1ZlZCS8KwykDOYBHwpxlyJceZNNKvYpVYh+5bzKVP3gR9RFZ3x5sTh8QUC2mVupPzmWT7xbpB0J8oFaOKF+duH52sEHKWY2p7DOCBPpLa+k1lxNvIqG4GX+Z8WhcjwyEAMC0MwYzCnqI8tRIM/KmeKcw8TW7FuAChuAnDrok9yT6DTzqD9jxPjtgWZPExNxRcJllBzBjB9Bp32qVwXFYi7eKKGvv4eS2oLDKMymbjFo8MRswjq84kjYNUU9z2kcQBg3wsbxZsDbfdDRDheNcRfP/ACt1GuSbdhe4ALfk9j2g66bUEcWw38quWzH84ynJqJn7pG/pRDgbpcNazAutnRey+GUMmNtBH+jU8WTjG0OEbCTC8wYo3L1m5iXYJAz2yBdB6TKgIUIIOx/CCaiPj+IX1uYg4t8NZITJbVwW6hKqDBLPGrHaTppTXCeCtexTWMHcIVAc13Mxkj32kzIZulZnSPWjfk3gIVmF4S9koFVpJRgD1bQZEQe0doppZCuplnGeKcRw5u27mLxIuIbG955AuqWg5YE7dtKK8VwnF2Wy3cbis0aKLzOGJGnUwBH7AaqvabZ/l+JP5z4P/kIrQuZsOt2/hEzFTcIUldGy5XOh7TB17Vc1hUSndgHdu3hbvubt5xY6SVuXM2cQH6pCxm0EDcHU7VKTguLYWla54d2+QCHZjkUwZmTmYrsNuoyAQKl80ctHCNbVXbwXZEG+pN0nKwnrOpMnzo9xXLNt7tq4xM2kK6SJ6SoO8aAncHttSURuWDKMWLqO6C/eJQsoIdlOhI2WNfSpGJshEd0Ny6FRgniuz5rjQATmkEA7QBMyNAJax4zX70HOC9yGBHUCTBEaa76Vf2OUL+NC3stuwC0rL+IckACMo0gDYnckaUPhq7SJUm92VljC5vs6kBQitmdRlN4lLRkOo+6WOs7j5VFxXBlvXB0LcNpSXe4Om4VAMAjfQyxPkO5rQ+G8gWbJLAk3CmUORqDIJMTG4AgRpprJNRrvAbSOtm0seM2VtSZUAG8xkmJUZNNJday4sHhrcuMgSu4cWmK2QMOCT1WlVICe+xuNLBTAAykaNPVE0wz3LmHutdvsMxzWzed2CqHK9KuSCWAmD5jUUSc0YSLzBYDO6oARoRcIAMR/WI+KDyrzkrhSYmxeF0kkNoDByMVBDAH7wI7+XrT4cax6hLqCvFODAOilpBElVyqtxlbUsgBZwFEwSV1nTqrxsKS1oDu4G4ECDqJBGg9KvMTwG/gLpP5Nluq6F9BKkbFdwdZESJNP8Bw6/arKmCCWUjtDWnBFbRjSaIbygdxwt2xdI1bKLJVdMz3WJ08iBHwCnc7d2MRbm0qFMqIUcOrOR2gEMCAR3M+caUVcb5UBvJZsZLOHXquGQMrNmk9R6jl0A2EnzNXPEOTcJcsgjoFtIV0PugayfzvMzvJ761DheCk6ATg4uPeuNYw4bOwQ3CbcjKohFD5coAjT13q3HBGzEYjDuLrkC3ma29tpI0K6j8Q3rGtSMJxHFWrRsfZmuKCAly4PBBZm0hSZjWQfjMbV3ibePvLmvXLCpYdQwQMWnQGSdhDbg1hLh6bfl8z5l6rwUHHcJ4Ei5p4TdKSDLQBbAmJAJJE9v93Sla7bU2VVS3g92zZQ5OoVmAzzBOYCNflRxiOWvGsPce9cuXEkXQQoaFaRBy7qswTmkHYbVa4DlDAJYa4ELK6HM7M5YrudJABkdgNq0hDdCbABMILoueBbfMRdLAAhg0CGsgn3te35voaz7whmX83p3HbTtW88t8uHDYhjcKsLikWWE+6DrPYMViYBnLodxWOXcH4RLsJVGCgaamO/kIFbJYMwgxFy3nt9PT4hutH3MoIQAeYB0U+pO2rC3FZLji29wPOdIQkCQVMaSPPUwdNNJe4Zwa9j3DaJaME6gBFJPU8wWOh6R6TvRXc5CtWcPcvJeZiqlrTQoAXeD5lp1OgOxFYyjJ/tNFS3JPAeGflrYQOLMC+jkA5jlVShYayNBrBhTvJowah3k3ioazbtFPDbIGVdwUbqBU+Wpj6bg0RGtYO1ZEsOjilXlKrESRQb7Q+MhFtoQyw6vnIGUkEEAGe2syOw86MloV5n5ntWMXYt3V0GVs0EgZ300AO3hn+9UyVocdwB5t4omIxbXVJQMBlkQckAHbue5HYjep2D5msWMFibNpXtXrnSXXMQMo7liTr1evVud6ueUeI2LUXrjBbniYjN5lAgA076pA9Zqp4zhftNqbcMRfvgiQDBtJE+Wx+lTVJsfYCcPYtoC4uHMXKjTUCJMQZzESJH53nWgcocQsWsGbaYV2e6oLXFW4c5Hc6EgAiQo0+prOLXDjk8YRlS4F3E6iRp5aVsnJvEgnD3KdRSwbgBGWYtj1OmYEb7R51WGmIquFczfY7Gazg3GZvyjwwVyGMQ5UiIkQI11FO2/aKPtBveEoDIFYG6o21kaH4a15h+NG9YtWxZJ8DEW3fQFRbUbmCfPWiqxxi1/CJw6oQfDiQoCmAH/Q0UqvmPYzPjWNTEu1x2GUvbYywAkGQAwWO4HrrVsnNTnELe8NC9oOo6hBPuglS6kELK6aanSaGLvFTeR8wNxybLPm0zObrDZdoygaemnatb5K4g1+w63UANq4U11kEBhoRpoY77UU7oXKwdx/PN58jeEqFW0Ae2Z0kmS0CCO/n3qLxLnK5kC3SevUhTqdx71sERoNJ3I9a09LKjZQPgBQ9w65/LmdgyC8pRJgZijE+e+WT8KHG8WClT2M6xOJQXGy21InTVxI+RH0irDBc7PhkKJkAGuWT38s4/WKY40P5Zd0j8o4079R1+Joy9n383dH9YfoNL6fcpTXQqeE+0O4+QZPEe6WABZFy5Y1kaR1fHSoOI43eTFZUdbTQQSeuJJZgoU5j1aaAe6NdKusfiAMcU8K3DZ1VgiAqQmYmdTJAI7bjyoNv4vKM1t3TRCCDGu3pOm3zrJTtuPQvRlUWl3iV67dQObdx86qrEug9x292SwIIgeZM0wvMGKsjJZtqJGZx4i++WYHUROgFdvjWe9YuXC+Y3bTHVY6rRIgbgaianfwUDeuXLk5cl42lVsmZkJbKxUZtYJ6SJitHBXghOS3RBw2Ixl0gXGRPzQCH28oAI+vbYV7xGxetiS+YkqJIYxLr2kn6eVSOG/wD+hWAyh1YZeowVYieok6iDV3xyyk2muKjKtxSc2oge9p3MTp5xoaqMI03QpOV0BjNdYQbpj0tlQPixuKT86ePGryobQvhbSBc4hTJkzH5SQNBtOxotwC+Hj1PhKlq9mRdF7E5dAIXURp50PcbsXDcNwQgvXGcaZoa3nKlhsYH1rNRpOi27qyrwt2+LjfzkRcCgW2gDqAM66Dz0H1r1+L3jmzXsQc3vDLAbQDVApBMAaxOgoi4RiLuRs9xbmXNZ006XkjuRoTt5DtU/hHNd18Li2a2oa1BADb+IzTJnSDNUlaJvIJ2uIYhllPthZ84Pho8t7up00GsCBH0pfysbDFLbUoGz5RaVsqTnGXSDvtBNWHLXHbt3iVosxXPmQ29CAosqBBnzXN8SaXKb/kb4JLqpw7sN4jMpPUB5A/KjcpqgfOLvFUF03go2YG+YE/cJtld+4OvnUXG4myLWrXSoYHUkksQfMDTQ1qvLOOFzCXwhhUe4qyNACoJ+OpPesi5sQt47GZW4J1B1Bug6j1NOkSnZIsHxFVltXD06dVycoZhJCrEbHMSB61MxVzEGy2QXjbtsSSSfCGoBgjQtqAB2mnOQ2VpQFyXwl9WVmJVhkEaQIE+pIqbwTH2/sV8Fcttr+HzgaaMuu5MyUA1NQre/f5uVhEjgmCxQtYG419JMBFZgMq6yp6J6oyz1antWkNWP8bxC+Bhriai295VIJ0yXbdxdjHc1rueQD561rHoRLqc17XJpVRBLFZv7T8Hd+0W3VMyOttAQJOZXcnQajRhr61pNCfO3HLmHeyyWs2vSd5YsnTlGvYfHNptUy2yVF0wEt4Uu1sC0XabsECdRcvmAMuu479/WoX8LujXgtsE5izLlEKqIVLERA1eNtzVvgObLuFgC246rjD8mTGfKHBGuoK6fH1qHdktidEAug+J1KzkWz4kBSZWWBYnQdIFZui7BVMW3gtbCrlZ1OwzaBtm3A0HetF5As3b1u4MgVEwl22r9Qlrhkb6aAA6fnDzFB+Cw6C2x8Jn61H3/AM14jLrvP+ooj4TzLiLWRLYZVuQGBRiRrkgZtQAoA18qepWTTLPlzC4m2rmWXxbiWgTrnzroQTrA0+tE+G4XdHFmcgG2EkN0z/Nqg9dWU6elAr82X1hOnLbcMk5JDIYXWddAP106efsTmLZ0DEAT0nQEkbHzP40a10HpbyUXM/DHwt7E2j4cIbGU21KZg97MJBJ6gG3rUfZzw25as3TcAi5czIZklcoAJ8j6VnmP4k99s7pbuM4XNIBnI2g1B9O2/wAKnXeN30ZwC5tA3AsOoUjqCgdE7xBDU/qCUWlRsdBSJcXiaI138jaFy6M5GgIyhQTH5/0Wge7zC4tln8QlSgym8ZYnMDGVVyz5CfnTN7iROUHDu0BhHi3IBLAzmBknTbbXSk5lKDexccYwzNirrKCwLsQV6tCTGooq5Dbw0uB+iSsZtJ97zrPsRmLe4Bou+Yx0qfI/Dems7Bp8C23qWZT8B3A9RVOTSslRTdB1xTh7LxEXVYPbIdycw6JtlAsTJJPltVRgOUftWdbd4WygWZTMIYtEQw16TVPheMlFEoAysxCS7gqVA1Px/R9eb2JuPc/JmDlWTAOpExqwncd/Ssbzqo0zsXHHLQtYjwgFPhPh1z5RmbpRQWPzqZguG3MRjvDFwi0oxJIKgxICAb/2ub/yx3mqBRfUNmEs2XK2VdDnXtnOkTrpFc4vit22Vys2c5gcqzoSNZnQabzuBVKWbJ08i5wSrYv27YbObYfNpGUm5oN94Gb5irbjtw3AiowUuyjOcsKpmSQd9O0j46UI3cU4vTIylVglQXLQufzAE6d9hSPEnytLDRHIlVUSFJEny2E+U1aeCZbhfxPD+HjrS5yR49sqpJ0DHM25jz+VQeYeHlMYqkt4AJJiekXCqt5zGdo07j0oX+33mRnZwz5gUcHNEK2ufSO40864xPGiwRFdrjqCHKI7ayjax67+o+FTqRVPAXcL5bNlmZmDqzXisDbw0IWT3JPVI02qRw/li4q4xDcT8uFVPe0JLOk6eTAfI0L2rWLIW41u7bskqoJAAg5VJjOYBM9topvA4q6UuNcuNmyjKhAQkmYIbOy9huBE/OqvsJJ8gm5a5bQYnDOLytcRXuXMpLSTIUEk9JysO33T8auuA8u27VzGC2YzwmTsoykg7kmcxGvlWZ4bieIgKrRdNwKMr24MqR723vECpGHvYq86Jb8VnZZZQ9skwzHdmAPTHepUuxcoS5mjcFxtqzgFD5NAxZJUk5rjTKz3Bk+k1m2N4cD4qhSyMdPjB9fP9AroK4vt4iusQG0EK8Ho0Pbc/pNUzXWy3A3aJhj5g7ka0pvUtIQuLsKeQMPaw94XLzeEbdsqNZBLZQZgHy02qbj1wn2bFi1lDPeVgJaXRGWCAewltaEOHYO7iEyWltkWVe62djoq5ZiFkneNt96jcQuAlWBGcrAX3lA1J9Z76+W9NOlQquQU3Wwr4C3YZ810XWYgQCodmB1gg9OU/TyitItoAigGQAAD5gDSsVx/D/CvQA03LauYZBHiJJHynStJ5E4w1/CdYg2m8PeZVVXLJkyY3NapUZN8ghpV5SpiJs1kvM/NmJa/dU+FGHvMLfSPu3NJkmT0qa1iaxHma3aXH4zM7D8qSQEnUmdyfWi0t188g06udev9obxOOa6iFys3LmdzqJzxmErsCUO0Rm+FWnBOE27mHxl/PdV7JIRAwKZWGWDnBYwdT1dxVBexSlECqenIZI3zXmC7aTAoy5StO2GxwYwtpCqiPvFmeST3EARWfPzNHiJn7cRZ7ZDO7LmTudOm7Gk9/Kp9qx4duzdQ6FAADGhZyHiPVCR3iJqkwlyLV3b/AMM6gHuw7/729Xi3GGEsTb2gjMNCCbnUBpp66661PEWMFcGtWQt5Hs2L63LVzD2GNu7ZOc20LMHvZWDEiT8SZ6qocbwm0MwhR+UYQLR2k6SdPwq69n+KzYi/oq6WDCqFGmJt/tqs4pxEZri+Egi4+ozTo7DuTWnJA61vdeDoXNvCv4PxWTDSVCgdeXQmCfdUDQFdY7+lQL929dukXIjK8RvOQmTGm/lV57VcTk4gkgOhtB8rTGYlVnpIOwFM8vEX8aiLatpK3PdDd7Lge8x7kVi+FFu6V9eZrHif+e788eRd82cMw2Gw9s23vqWVXzG7ebp0mJfQme0aGueB8DtOrNea8x8ZEEYh9mGvu3T+majc6Ym5/BuHZQcosvaciYDKQqgwYkwd6vuUrL3LVxrhf+eslWM69WVoJHae2xqqbla2+5i3UaBLmK4LOKu2kLqttso63OyiJJOpipXLuBt3zeN4uclrMv5W6sNnj7rCSZqJz8WXiF8ZtCRpI2ygx6azofj3qx5CtPN8rMCyTI81dWiYgEgH8a2awZReSx5j4Rawt9BZnI6CQ1x7n3jqA7k7eWlVXMiBU6OmUBkafH0q/wCd7Trcw56sothSRJXMD57Tr8YNUvMRm0NBqh1+vesWqbLvYZ4jy54WL8JbmcAoZbQkMAdVQgHfygxXB5ZHiNduWnKgrFy34ZVWCKRmBUsBqJOg1MEnSrfEcTdsYiA9L27JI072VJq6xOM8Ph+MbyIX62rQP6aTS10y9Tq0C/GbK+Lbhlkhh7wPdd4UbVVXbUErLSM0MgkHKCDEwD8DXc3i4uG2wRFkt0lVZtVB9dJ2imVJdsoJ6iyypCnqDbbAVXD4agtMdiJybdsl8U4QEt3Ict0o0+GRq9tXEhbgX73YVe4nh1sYOxbtrlCXLg8yxZQxJKlZMHUmqX2kcJa3iGIU5GW0EO5OVFUbDeRRLxnl97mCUoJy3XuOGIEKEy6aDYAab1muDWrLz6eGDV8S9LwS7axwZQBswH0v/E/prOcLghcUQ11StoaWx4giNzqMp9K0W1iUwnDRYxDItw5hkDBozXCVmNtwazPFYs3AM5JKWyBCkwqCT7o339auSbjpT6dL9UyI72yRZS4MKItKVXMuciDox1OvvVectE/bsMc6EO0lQwJnK3YAZaFeFYd7iBLdp2ZnygACTIdpyzIAVTuBtRfy9y1ftcStDwyVssS7SsBSHCHf7wEwJidaas0clXL54jvHbot3LzMJzYpt84gZBqMpBMRtQPi76FcQQpJkQRmAG2sNJPbv3rQubOH+M2IVXRTbuW3hmAkEXA8TuQIMd/nWY4zhl0I+ZNYBASXGpT7wETBOnx8jWeiKlr5+PfoJSemgm9nzqPHaWLHCYiRsOnLsfPSqTHY4XDbENp5uW+6RoI8z51b+zTDs91rblkV7OIt9QIgstqIB76k/Wq29wG6uJWzAa5ooVWBkzJg+7AUTM05wi6l0eAhNq1ZT3T+VOkaep7b61pnsgP8AJbw/tv8A+FoEXlu+4a+qTazFc+ZfeHaJnfTatC9l/Cb2HsXhettbzuGUNGoy76GrW4uI8BpSpCva1MB8Gsq9ofLPh4i5iBcEXuoq2kNoNDtl0mSdPxrUlNAHtF5gbxDhvAzqFW5m6t2zCIA0jepksFQTbwBeCujDtZutBJZGykrBW27nTz3G1FOH5vtzigluBipJEnRiCJECIgknzNCvG+Ii/fZkDIjAsiDQIQqkqMugkBhp6UecH5Twn8GjEeFmu+C1wOz3GOYBiCAWjt5UldYG8bme4LhVnIQ1y51Zc0W40DAiNzuBuKs+F4lLLW56rQS4mS4CZDSJLAQIJzQNp+dB6XiFuCfuL/7luiLhmHttw208IpF64pLkQcwBOoWRsPx1pKLe7G5RWyfn7F3g+MLg7l5VVCzMsNLaKMjBQoOWJAM1GxXGLbXs/wBmUqSWYAXSHJ3MZunU9jHpXPDrw+15Zs3BcVs4ylyMqlgZYaHpj4TVjzXcROKGyuGseGLtlRCW16XW2W0C67neialHZ387tF8NKe6afj+Eyr5y4l9uZbhcWXylAXAQAAqZ6m7bb65hXvD+IJhcarqTnXLABEdVsCcsywMzrET3ivfahgUwXErYw1lArYcEpupJuuCYM9gPpXXKXMN7+EFzKtpGRw5EdQ8JoBgbSB9BUNz1JV/JUYJwcs+HuWmH5wgNl9zMt0IQpA6okAvt1H5wZ0qZh/aGRby5Hyl5GVAerOHmQ+0/piry0ll8TdW5lZbty2RIGgCPrJ2ksB9a4vYXCuhV8PbBzk62wp6robyDaWyRPpVK63M3pvb55AJzLjFuYl7lwOrXAjEFVESoGxf089PWpXLPG3tZ1seKTcgZVQMW307ioPPA8HFuloMltRCDO5lRI7mRqCI9J71G5dU3r6Kz3Y6ycjQTCkwJBA2/Gqepr39hRUb39PcM7/HMQ+GW3es38pa0qA2spIJGXKxEGNNTOhqruYK7fxVvDBr5DMQ+RLZyJ4zKSzBd1Gk7HLPcVYcV4EmHw9i4XukvmZg1xSAbakwCVUwfmdo2qnbjZ08HPbZ8q51Y6Av3iJ1M61NO8labVx+eocczYd7T4e3YFhgiqpLx4i5RCkx1MCPKNqEeM8SxGV7GRWFy7GVWkswKKBBEqC2gnf4VM4xwm5Yx9q2+JuXS2WXMAgEPAG/dd6YxPAbi4hLiXlz3cRlQsrEhlvuisxzQ0Fc2gA9DUtpz2zX3Eo0tyTiMPi7GHdHw6i3+TLsbikhwTAGX3t9dO/ah1cYPEY5A385AnQ6N6d/j3oo4oMUReS7iA62yniKbZXOTcCgo3lMUM3LBOJe3bWGBeBoxGhMnWNBrpV32E0uoa4zGcUa6jHDW0cEZFF1SDJYdW8RPn/3hcR4vxG3ZvC7bsqstnAeSJM9I31LdhppUy9ymWvravYy85YA5wYMdUCGzAA+cnaqfifK1i0L/AF3WNtlC5n1hjDHYA7CDoBSblRSjG/b3OMJwrE2iHZMGWLTme8rssgzA2Gm0DeN6YGLu5WJGCCNaBABAfTNkERIYn3hvG9FHFOR8FZw3jLackZG1vXDAkE/ejas4u4LDvdIRSBmfqkEAAHuRMRRTRUYxnbyXdnjF6yPERsP4niaMs5VB0YtKAwRMZZ0Owmm8ZzTi3RnW6mZiBcZQwDLDZMsANAGm2s96rMaECEBRp/W028qj4S+oswVnRZ107/ditHFf9L1/BjH6q/1v0/J2jXWuoetgCklbV5hJAJMgZe86/Paqk3Si3A/S2Ub23BALp+dr5H6VrHIfEgvDbv8AZiY9GQAfLMCPlQPz7+Vv3LmcZDhrRXUNIAWQCDp1KfrNZqCS3+eRprd7ff8AJS8Nu3byC1hw9xy5hVA2Cb9TennVgMO9u6q4m5fwz5YYhBMENqMpEzoImI11kinfZZbUYq04Yz4rJGXzs3Nc0/h6Vde0G+zYoBk0FwBen3pRREnQ7fKhRSyw1N4VFPwlLBtEtibvjIzstk/zZMwIJ0kgan4Vp3Kt8Ng7WW54mVcpaI6h7wiOx0rFeK2FF6FWAGGWGB7D743rRvZKwGEuqPu3m7zuq01+75+Rzj+m+fzt/YdZqVNzXtaGA+GrJPaew+3vmZh+QtaATPU/9YVrCmgL2n8GtMFvQwutCEwxUqNQDGgOp7SRPlUy2L4ctMrM/wATi8iWLY3zq3aI0bU/7s/631vlvFBuEMB/4du8h+QYj/KRWVW8cFNhybY8KVEqGLQBEhunY9/Iaa0RYTnPW6ltkAxBJdTlgZhBygTBjsCZ0pJ0qHJXZnyWSFedIRf/AHLdE2BeODobgaPtBAy5QYymO2uv6PSoY8JgxyKTCyfFfXUeS+YFeuxOGFpcqKxZ1QNmhwSASSNiN5PYetLVjYI4aaZYcFxFs4zpDDou6swOvgvAgCN6Iebr7nir5dU8Sw0hVP3bYPXE6RG+lCbWRh7s5wTtJYKqgqATO7SSRp2iur/FzmhbltV8/Eff4K2lQ5NYSNW9T1Nl/wC2iDxCwwII8ADQ/wBq/lVJw7FI2KH5MLCsxYNckZUJ3kxO228VDxTteQ5ris4ACwJ2MwWZSY+dO2uHFMWgYo4hSRlOgCrnZTESGJg7CRTy8kqSS0hVw3BF7W6LcBtwrtpq7l+oGMwABkzOlXXFOFp4qm1csquZywcoSAbropVWBnpIPbQA95oPscQQKS9m0QqAlij9QDSYLK0CZOm8beXb4/CELNmCSQEAumSQp0Gnp6a1mm0tgw2M87YJ7mOu+EEdM2jqwAbMM+7NEjNl0PaveU7Rs4m0bzItsMc48W2ZWI1VW13rjEHCLdDFAysqMFjRVI7zJ9TvTw5hw6khLVoLp1EqoJ7aC0Sd/lTfE4myXzzEox3b+eQbcexuGfC4dEZWFtXzAa5Zsnue+b8aBvFsEIU8UtmEZskaMPzacfiK3bYhbIzOiKBbckl1eI6RJ3gxprVZi8MbWRVZfElpWGOTK4BJkREnvv2mqUm/3IpS0pqLZo3Nr5uKWGVsyBbckGQOt5kjQaU3evnNhSHIC4y49xf6n2gsjEdhDEz5RVHZdxdQW2xV63rM4VbYnyzBSFEdyai8QxzDMHLBhcgJ4aOwUgmAAmvbXXbTes/1qd4yvsL9LVBlzXZtNbxly3dztcS2q2wZ1FxWJXvM9h5VnGAxRsYouyXCAX7lSZn7xBqzu8XuAgL4kiM+axGTqYDPFvpM6BTG3rXVviytcKll8MmC2V16juJ2mZ71bnNckTUeoZ8WwrlcEQFL27dpSuZSQ2a3MGY0iZ9NPWJzJwhrl694QzKVusYcaFcpIidSSdI2g0L/AMLWmUsQ+Vdc2W6qtETlJTXcbSdfnS+0jRvCxMuQFXJdBMhiMs25YQCSQI2pOcn/AI+vsUlFczQ8Zx/DYnC+DYvAPlQhVmVGZRGo7TEb/prOxwXFpcyKtxszG5IVshUjV4JIiDEk1xi8cgaHs37RXU+IWt9p2YDfttSS6VgmzcW2ZCu+YB+qOiWhvlRrk916jpLZlfi+K3cuVlt5hufDQGRodQKZwnE7htFMtuIABNtZ/vRNWB4JiXtM5wjjNlyN4KgEkgDpdiSTPp+2BjsOEtEOLi3MyhvybKdm0hYKnp2A7eVX/BOA45EtE4e9na2i3LYVZZJzK9zUqwjuN58u1A3NIe2IzqWfDoLgT3ZLHQEeQjSBGo7a9jELb8NcrTkBhyw7neY8jvFeDiXUxZoQhgpHhjafQ7HufpvRre1CrmRfZxicmMs53yotzMZMD+au6mfhRVz9hfHxanDZrpNsXD4fVsSsgL31We+1Cb48qIcqXOo6Ubz7BSdjUyxxO4p/JghzIIVXzFdJ0CyBI/AUauwJUR8NwC9eusLdtibaBiIO+gIM7HfQ+Ro89mGDuW7V7OhVXcMhOzCCCR6aUJYXGYm0zG0Lyl0618NiSvmQRI30PrWicmO/2NM6lYzBQQQcuYxIOxqo7hJui9mlXE0q0Mx9TUXjPB0xNo230G4PkYIBjvudDUhTQJ7S+ePspSzbZs7KS4GnSwhdfkTprHxoewA3xfC4W141trjs6tFt0IKEkCQw3BHoT8+8FVss9zw0uK4RPDBctkuA9ebsQe0+lUR42htnMJdmkGT+Pme3zru/xu3nRlTUKufXc+hGv1rKmUeYdpsX4nMsH5TB+mlWfBVtsAXUFZuIM0kK3hMy/wCcAfOqW3xCyGudMKwMa6+k03/CFsWYy9Wedzrof0bfOk1ZSZoeLxGAGDQW7b/aiizcIchWMB5lu6g7Axm7bAn/AIx8MLcW8KzwAD0ADaNek/jWLYbiiF1DKVXYgM2v7K64jxpnAXOxtr7qmYX4Lt84mineB3Ggx5g40uJY5cHbRCsZUASTMgtlGp9QRTnLQe3aORGts65LjeBMrpIa6zzGgJ6dIoGwPF2tzlMZlKmQDoRHcHWpfC+LG2w63yk6qC6yCdRTlGVYJTiGxwt8YMIWKh1DkaCW6yhLBpA6iPMxOkCphwV63eM3AHuLcDQL1wMCV/MBOYwxzagedCVnm3K9xM9424bKDceFIkqQJj9lSbfPjlGY3bjXFgK5ynoJ1EMp+PyrB8KdF/URzxuy1u8QEbVR7qtqRIMyAwkjvrrV37OeLXEe5ctWhcIWCsxoSpkayYyiqrEc7nKjKy5iJebdvXXSPyenyrq/zbZS462rVnJOk2ULERrmYJrr33rSGuqaIlV2EODw73MX4hzLcdrrKCAArP8Afg/7NS5A8wu1QxirVp5tLoLqMr/edbROUF+ytJOsToap7nNiXrFxLjKBlEZFFvuAZyIC0gkRrvVSMdZCgCRrv1Sfw/1pUw4ErbbKfFXQ1d/amHUr4SSfJ5MTrCgGTG2tD2PxFrxr7ogZn8NluZWJXw3DOdFLAEaHbSJOlDfC+M2QxzsxWGIUzMhTliR59qkcN4xaw9m4Ldxg5ZYPXAmc0qy6zA1iqnGfLcSlHoWKY9nW+Etsy4lluXHCMcoEwGY7ANmOokzVbi+D3LgSLbAn3YDDUEyQI1B8xTuN5rDWkAuXAerxCCy5vzRlUAaCe3eouI4taOIVwDkUJmHUZkQ2p8529KFGWBOSLS/hnFtUYFVtsHQEMDmJSZ6pOiDSe1TMXzdiDdt3Ljq1y1m8M5csFlIOgBGxifWhfCcWs+JdzAhSLhVRIAMEgb1H/h9DZYMuZyVKvDSvnAzd9KX055yVrXQKMC1w4hbz2BiGBkeIWKkkanwyO3bqJ850iy41zK9/E4fxbGVMO/iZQIDHMDEsdNh20+egFxDjoe3byqQ4LZnO7iFC7t8aq7nEPMEn41pHhNKrJlxL5G5P7S7Kr/NNp/WSPrQpxPmy07X2KkeObb2mBByXLRb9vbzrOG4lI0Uj6frqWOOA2CuWXzDUx7v/AM6fOrkmSmg/5v5qs4sLba1cUlrZuTpnUKTEg/1iAT2PahbmC5buMWsJkQMCEygZRrAUDsJ+kVU4/mRWFkLajwx1aDq10/AUr3Nq/aVuiyMoCyhAjRYOvrv6zUuLbsakqokcKe5Yxi4hAW9495BKMII7ROnw+NEPLvGVwmIV2zNKdQAg5mBJAzHUAwJ7waCsNzGVNwlVIuBx7qyszqv1qMOYHFjw9JzAhoEwJkfWKNLDUavwPm03sf4t1PBU2jbJ6iAcwKlmiBOu/lR6HkSDPrXzXY5iuLv1T20H6q0r2Xc2+LcuWGGXMPETykABgB8IPyNWrW4nk0ktSpkvXtMRJDV88e0C+z8TxWYkxcKj4KAFH0Ar6CDUOcb9nuExV3xXUq594plGY+bSpk+tIDAMte5K25vY9gz966Pmn7lNn2MYT/a3h/c/dot9B4MUK0stbX/Ephv9td+ifsrz+JDDf7e7/dWjPQRigTXervgHBjiryWFZVdzCli0ZuwOVSRPwrUR7DcP/AEi5/cX96rflj2WWcJfW74r3MplVKhRmgwTBMxJj40ZDBkOC5Rd71y34iA2s2ac33ZmIHpXWE5WvXXKW4cqHY6gaW4zat6dq3fH8j4W9da6VdLj+8bbsmbSDIGh0+tS+D8p4XDT4VoAsCGZizMQdxLEwD5CKMhg+YhYHma6FmTua2riPsSsPdZrV5rSEyEyZsvoGLzHxqOfYTb/pTf4Q/fp32FXcyNEgbmuTbkzJ+ta9/EUn9Lb/AAh/1K5/iHX+lt/hD/qUauwUZPawqnz+tO/ZFkDX6jz17Vqf8RI7Yxv8Ef8AUr0ewz/906f2I/6lFjVVkyy5bVSMpP8AeH6hXYhTpJ18/wDtWoL7ClH/AOY3+Cv/AFKQ9ha/0xv8Ff8AqUJg6exl2Yd5+E05bUZTH3v1GtM/iLX+mN/gr+/XQ9hqxH225H/CX9+hsI0tzLXwoAnWufs4ImdY8/01qh9h6d8Zcj/hJ+9Xn8R1vX+WXdf7NP3qMjuPQyR9j6UYcveyy7jcOt+3fshWkEEXJUgwQdN/+1FX8R9n+lXf8O3+2jPlnl1MDh/BtszjMzFmiSW32AFMgzRvYjiADGIsk9hFwT840+lD/MXs/vYK34jy0CWKKSgloAzmDO2kCt/ZqiY/BpettbuKGRwQwPcUUB8vNdmoz1uTex/Bz796PKbf7lL+KPBed7+8n7lK30KSRhc6Vzmrdv4p8F53f7yfuV4fZZgh2uH/AM4/dpZHgwktV9yNi2XiGHIP3wPkQQfwNaqfZrgh9x/75/ZXeF5Iwlp1dEbMhkS7HUelJ2PASm5SqKbtKgCzFOLSpVQmOLXYpUqYjsU4K8pUCHBTi0qVAHa12K9pUAe17SpUgPRXtKlQB5XtKlQBzSpUqAPK8NKlTA5NcGlSpiOTTTUqVAjg1yaVKgY09cGvaVIY01M3KVKkMjXKi3KVKkMaJpUqVSWf/9k="/>
          <p:cNvSpPr>
            <a:spLocks noChangeAspect="1" noChangeArrowheads="1"/>
          </p:cNvSpPr>
          <p:nvPr/>
        </p:nvSpPr>
        <p:spPr bwMode="auto">
          <a:xfrm>
            <a:off x="0" y="-896938"/>
            <a:ext cx="2466975" cy="18478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534" name="AutoShape 6" descr="data:image/jpeg;base64,/9j/4AAQSkZJRgABAQAAAQABAAD/2wCEAAkGBhQSEBUUExQVFRUUGBgYGBgYGBUaHhgYGhcYHxkfGhgZHCcfHR0jHB8eHy8gIycpLCwsGh4xNTAqNSYrLSkBCQoKDgwOGg8PGi8kHyQwLywsKSwwLCkpKiwsLCwsLCwsLCwpLCwsLCwsLCwsLCwsLCwsLCwsKSwsLCwsLCwsLP/AABEIAMIBAwMBIgACEQEDEQH/xAAcAAABBQEBAQAAAAAAAAAAAAAGAAMEBQcCAQj/xABNEAACAQIEBAMFAwYLBgUFAQABAhEAAwQSITEFBiJBE1FhBzJxgZEUQqEjUrHB0dIVFyQzVGJjkpOi8FNyc7LT4UOCg7PxJTVEZMI0/8QAFwEAAwEAAAAAAAAAAAAAAAAAAAECA//EAC4RAAICAQIEBQMEAwEAAAAAAAABAhEhEjEDQVFhcZGh4fATsdEiMoHBQkNSI//aAAwDAQACEQMRAD8A1lRXaivFFOKKBnqinBXiiuwKBHoroV4BXYFACFe0gK6AoAqL3M9hMR4DNFyUXUaEuCRH01+Iq3rLeZh/9aH/ABLH/tmtUikmU1R5Fe0ia9pkipUqVACpV4DXtACpUq8mgD2lSpUAcmvK8vXQok7V2KAODXhrsivIoAbIrginYpq3cDEgdjBoA5NcsKcK1yRQAyRXDCnLrARPevGWgCOwppxUhhTTigYxFKuopUAThXaiuVFc4t8qEzHaaAFisWqIxkSBoJG9e8Jus9pS8ZtQY20Jj8I1oTt45WJGe2s6brMfE61M4Zj8sFWDLtPfTyPeoUh0FoFJnA1JAHqa5w13OoYd5/AxQrzPzTaw7ddxFMkQdTAMaD1qm6ElZf4fG5r5APTB+ZlY1jymrKKAMDzHac5lvhi0yemBHYgiB9KK+C8Q8QRIIiQQZHb9tJMGgE5oT/6uD/aYf/katMxGIW2hd2CqokkmABWac1f/AHX/ANXC/wDK1EPtOss+CCKYzOJ1iQFYx9Y+lK6sp5opObvanhiot4a+pbOM5hgMmsgHKdZjyox4FzZh8WPyNwMY1XUH133rDMHwmVAyQJYk50mY06SdJgVecncFuWb/AIk6ZtI30mJjSlqrI9Jt9NvfA8yfQV1baQD5gUCcx82rYbqDMNZGwnMY+NW3RCQW4G+Mz77699fp/qKng1leF9oKOyjwis95G3ptrWi8FxguWwQSQQCJ33NJMGTbl3KKrl4koume48xoPjt/81W80cY8PSCerbYRA70Hvz+Gfw1tQ22aZ/CNdKTlkaRqlu4CJFek1Q8rcTF1JAIEkbzr6Vc4y7lQny/HXSqskr+M4zoIG4gwIJPyOg+dSMHj1IAkTHwP0P6qBn40+YwEGpMtMgfGaFr3tCu2sWoVAVzIDmDDWe3l+yk7RVG4V5FR+G4nxLSOPvCak1RJDxeOCeXz/wBa1Q2eJm27EfeO5G/yERr8arObuKEXSqESp3kHzkEUFcwcbxHhjIxGhJMLqPMfU1LKSNhwOOF0aRPpTt1wok1mfsp5qe/ea1cIJCtB2Okb0a834/wbAbTV41Mbq3f5UJ4E1kjcV4wGgKASp2Gp9ZMR8q9t8x6gHX0ykH9lAtzjNyWyvlBk6AGNu9BWM5xxIvh1cwDGsaiZG/rRnceD6FkESNjTTiovL+O8XC2nj3l7fGpj1SyhDBFe11XlAE1aqOccX4eEZoBE6g7RBP6qt1FD/P6zgmG8mP8AK1KWwGXcG4Abr5nMsrA6yB56+kV1d4dibN8XbdwMHzNoWA0GsztPp61c8u8ZVrp/JFZIJJMzCxHoNJ+dV+K46si2EcdpAkEy06bwZAp42Btmv8r4rxMLbf8AOBP1NYz7Wz4l+yRAlsRPrluQPwrYeTbBTBWlO6iD8Rp+qsm9pWEZmtFFzFXvnT1vv5VL3Q+YN4C6ysCMolYgen6xt8q2f2egeED/ALw/RWV4HhBChnBDQIHw3n51qXs6UiyAd5b9C1Qim5p/+5j/AI+E+mVqJef1nDx6XD9ENUnM9kfbS3f7Rgx/lar/AJ8WcHdjfw7kfMCo6jMZWwCDJ1JJ/wApoq5JwhcvJ0B0HxBjWhnC4JirmDrPY/mmjL2e2MrXFJJJIb4Sdvp+mqrArNQse6vwH6Kxz2kpma0NYMz/AIlytktDpHwFZXzdhg+WdhPy/KNH6aT3QIC7ljIVyltG+95TW18mn+TWv+Gv4E1l+K4aCyydF128tfnWk8kMPCVfJPX84+fypvcCNzGdW01F0EfRP9RWVc13JxIdZWWAMehjf5fhWkc2yWuDsLh/5FoRPA7YKXYPUYEjT5z5fCkmFBxyBfm3Hkz/ALauOdSRgL5BIIUGR6MKpOQiNYJIJJB8xlgfoNEvMOEN3CXkG7W2A+MaUwMsU9JE6kAkHWDAmZ+NBPMd0jEL1AxEmAJI229KNbC5StpoLRlbXuABJEfAUN8d5dZ7s9UhhprqYP6Iik2ikmbdyXfz4Gyf6oq7qo5VwvhYZEGygD/Kv66t6a2JZkXNdmMdiCTHUkD4qfwqg46jDDLDHvIHbU/hRzzrgFXEG5EZhBJGn3YobxHDQ9sSpAPofL012pMpblH7ImK8VA7Mr/8ALWn+0+1mwHwu2j/mj9dDPIvClTEWmVYh99ZIZGHftpWgcz4YPhXBE+6Y+DChCe5kWQageRE+ei/pFBHGcA6H4HTfzrQrGFJuKijXbXSPiaax/Dyt4qVBgkdiJU699tapyVCSYd+z9yeH2ZEED/v+ur9hUPl3D5bOWBAOkbRlXapz0lsA1FKvaVMCWKpecgPspzAkZlmPmKt7t0IrMdlBJ76ASdKG+N8eF601pLLOtxCJZ1QgnbQg7GDSYABwh7YukSSGkA6LB7QW0/8AmvMLkziSYny8t6Ys8kYw6k21kfnzv8RvUu17PsYXBF5FAiYJn17bmkkU2a9y7cDYZCDIOYg/+Y1l/MTW2v3FynNbuXc2qiYd2ESddBsKPeE4p7OHS0EUsqnUtAzEknQCYk/ShDjPIeJxV9r2exbL6sqh2BPn1dz3oaslOnZTX8TbKIT06ZiQVOhMAZQSfloRqYijrkS/bJKo+YrmntpoBp5UMn2R3WBnEoJEE5TtRLyhyPcwOYi8twkQCysAvyB1+tOht2Ncyj+UOfK9hD+DVbc8YhVsqHWVclSZgAxIM/KuOJcqXL103DeCglCUCSCbfumSZqTx7l98Xa8O5dCroTltjUjvLEkfLzNLIjN7N+0oZSyxE/fI3gwQN4G50qVy9xC1bvKRqJGUBpOp31g1fj2T29AcRdK9xC/6FS8H7MLFu4r+JcYrtmykfop0AYW/dHwFZVx7ioL+GygMjOp7xDGPn/2rUPBb/aH6L+yh/G+z7C3rjXLniMzmSc/f4RQ1YJme43i6kAASANyF2n0OvofgIo59n/EheRoWMoAnz8/pTo9m+BjVCY/rn9VT+GcOwuFQpauLbWZI8Rd/ixmlSsd2DPOnEfCvXEYDqysnrKgEntErH7aE8TxkZAF3BMksIBPcCdDFabxHD4G8VN+5acj3c11fPtqO9Rm4NwtRr9nA9bi/vUUgso/Z1xw3LxtQsBSdI0Ovlp50f41iLTkCSFYgeZgwKoOHPwy058C5hkcjXJdWY9YbanW5uwH9LtH4Xp/Q1NYEZXjuMM9wuW3kkIAsnTvvofOot/i5zlzm1JaCx9NJM6xoPWtNHGODk6NhST5AH9Ary/xrg6e99nH/AKR/cqaKssOQcQ74JWckkk6nuNI+m3yojoSu84cMtBQbiKCJUC3c29AE2ptPaBwwmFfN8LF86/4dNNImmVntL4i1q4gkBXAI3BJBhtfhHY0B3eLHJkYNMyD1mNG+XcGfQVpp504e1xkhiye8Dh7oy+rFkAA+NNpzhgDED3pynwSAxG4BIg1LlEpWBPJOPZuIWFUnKDJEtEBIJMn4n09NK1nirBrFxVZQxQ5dR70afjQnZ56wNwstu3cZlBOUWNWggEKCeognYa1C4h7R8BauG2UdmGhCW0YBvLMGiR3gmKFJJ0JrmBt7GuxnKzQdZJA+mn6aiYrEvJPhATmgQ7QGGhBkkEdvLzo2/jJwxbILF/NIEeEm52+/Xt/2g2EmbN7pgNCW9Cex/KUWVdFpyFxQfZT4jBerTO0GIHZjMD/W1FIcESCCDsR3oAsc72rhhMPfLGQB4azI3EBjqBr8KMOX7zPh1ZlZCS8KwykDOYBHwpxlyJceZNNKvYpVYh+5bzKVP3gR9RFZ3x5sTh8QUC2mVupPzmWT7xbpB0J8oFaOKF+duH52sEHKWY2p7DOCBPpLa+k1lxNvIqG4GX+Z8WhcjwyEAMC0MwYzCnqI8tRIM/KmeKcw8TW7FuAChuAnDrok9yT6DTzqD9jxPjtgWZPExNxRcJllBzBjB9Bp32qVwXFYi7eKKGvv4eS2oLDKMymbjFo8MRswjq84kjYNUU9z2kcQBg3wsbxZsDbfdDRDheNcRfP/ACt1GuSbdhe4ALfk9j2g66bUEcWw38quWzH84ynJqJn7pG/pRDgbpcNazAutnRey+GUMmNtBH+jU8WTjG0OEbCTC8wYo3L1m5iXYJAz2yBdB6TKgIUIIOx/CCaiPj+IX1uYg4t8NZITJbVwW6hKqDBLPGrHaTppTXCeCtexTWMHcIVAc13Mxkj32kzIZulZnSPWjfk3gIVmF4S9koFVpJRgD1bQZEQe0doppZCuplnGeKcRw5u27mLxIuIbG955AuqWg5YE7dtKK8VwnF2Wy3cbis0aKLzOGJGnUwBH7AaqvabZ/l+JP5z4P/kIrQuZsOt2/hEzFTcIUldGy5XOh7TB17Vc1hUSndgHdu3hbvubt5xY6SVuXM2cQH6pCxm0EDcHU7VKTguLYWla54d2+QCHZjkUwZmTmYrsNuoyAQKl80ctHCNbVXbwXZEG+pN0nKwnrOpMnzo9xXLNt7tq4xM2kK6SJ6SoO8aAncHttSURuWDKMWLqO6C/eJQsoIdlOhI2WNfSpGJshEd0Ny6FRgniuz5rjQATmkEA7QBMyNAJax4zX70HOC9yGBHUCTBEaa76Vf2OUL+NC3stuwC0rL+IckACMo0gDYnckaUPhq7SJUm92VljC5vs6kBQitmdRlN4lLRkOo+6WOs7j5VFxXBlvXB0LcNpSXe4Om4VAMAjfQyxPkO5rQ+G8gWbJLAk3CmUORqDIJMTG4AgRpprJNRrvAbSOtm0seM2VtSZUAG8xkmJUZNNJday4sHhrcuMgSu4cWmK2QMOCT1WlVICe+xuNLBTAAykaNPVE0wz3LmHutdvsMxzWzed2CqHK9KuSCWAmD5jUUSc0YSLzBYDO6oARoRcIAMR/WI+KDyrzkrhSYmxeF0kkNoDByMVBDAH7wI7+XrT4cax6hLqCvFODAOilpBElVyqtxlbUsgBZwFEwSV1nTqrxsKS1oDu4G4ECDqJBGg9KvMTwG/gLpP5Nluq6F9BKkbFdwdZESJNP8Bw6/arKmCCWUjtDWnBFbRjSaIbygdxwt2xdI1bKLJVdMz3WJ08iBHwCnc7d2MRbm0qFMqIUcOrOR2gEMCAR3M+caUVcb5UBvJZsZLOHXquGQMrNmk9R6jl0A2EnzNXPEOTcJcsgjoFtIV0PugayfzvMzvJ761DheCk6ATg4uPeuNYw4bOwQ3CbcjKohFD5coAjT13q3HBGzEYjDuLrkC3ma29tpI0K6j8Q3rGtSMJxHFWrRsfZmuKCAly4PBBZm0hSZjWQfjMbV3ibePvLmvXLCpYdQwQMWnQGSdhDbg1hLh6bfl8z5l6rwUHHcJ4Ei5p4TdKSDLQBbAmJAJJE9v93Sla7bU2VVS3g92zZQ5OoVmAzzBOYCNflRxiOWvGsPce9cuXEkXQQoaFaRBy7qswTmkHYbVa4DlDAJYa4ELK6HM7M5YrudJABkdgNq0hDdCbABMILoueBbfMRdLAAhg0CGsgn3te35voaz7whmX83p3HbTtW88t8uHDYhjcKsLikWWE+6DrPYMViYBnLodxWOXcH4RLsJVGCgaamO/kIFbJYMwgxFy3nt9PT4hutH3MoIQAeYB0U+pO2rC3FZLji29wPOdIQkCQVMaSPPUwdNNJe4Zwa9j3DaJaME6gBFJPU8wWOh6R6TvRXc5CtWcPcvJeZiqlrTQoAXeD5lp1OgOxFYyjJ/tNFS3JPAeGflrYQOLMC+jkA5jlVShYayNBrBhTvJowah3k3ioazbtFPDbIGVdwUbqBU+Wpj6bg0RGtYO1ZEsOjilXlKrESRQb7Q+MhFtoQyw6vnIGUkEEAGe2syOw86MloV5n5ntWMXYt3V0GVs0EgZ300AO3hn+9UyVocdwB5t4omIxbXVJQMBlkQckAHbue5HYjep2D5msWMFibNpXtXrnSXXMQMo7liTr1evVud6ueUeI2LUXrjBbniYjN5lAgA076pA9Zqp4zhftNqbcMRfvgiQDBtJE+Wx+lTVJsfYCcPYtoC4uHMXKjTUCJMQZzESJH53nWgcocQsWsGbaYV2e6oLXFW4c5Hc6EgAiQo0+prOLXDjk8YRlS4F3E6iRp5aVsnJvEgnD3KdRSwbgBGWYtj1OmYEb7R51WGmIquFczfY7Gazg3GZvyjwwVyGMQ5UiIkQI11FO2/aKPtBveEoDIFYG6o21kaH4a15h+NG9YtWxZJ8DEW3fQFRbUbmCfPWiqxxi1/CJw6oQfDiQoCmAH/Q0UqvmPYzPjWNTEu1x2GUvbYywAkGQAwWO4HrrVsnNTnELe8NC9oOo6hBPuglS6kELK6aanSaGLvFTeR8wNxybLPm0zObrDZdoygaemnatb5K4g1+w63UANq4U11kEBhoRpoY77UU7oXKwdx/PN58jeEqFW0Ae2Z0kmS0CCO/n3qLxLnK5kC3SevUhTqdx71sERoNJ3I9a09LKjZQPgBQ9w65/LmdgyC8pRJgZijE+e+WT8KHG8WClT2M6xOJQXGy21InTVxI+RH0irDBc7PhkKJkAGuWT38s4/WKY40P5Zd0j8o4079R1+Joy9n383dH9YfoNL6fcpTXQqeE+0O4+QZPEe6WABZFy5Y1kaR1fHSoOI43eTFZUdbTQQSeuJJZgoU5j1aaAe6NdKusfiAMcU8K3DZ1VgiAqQmYmdTJAI7bjyoNv4vKM1t3TRCCDGu3pOm3zrJTtuPQvRlUWl3iV67dQObdx86qrEug9x292SwIIgeZM0wvMGKsjJZtqJGZx4i++WYHUROgFdvjWe9YuXC+Y3bTHVY6rRIgbgaianfwUDeuXLk5cl42lVsmZkJbKxUZtYJ6SJitHBXghOS3RBw2Ixl0gXGRPzQCH28oAI+vbYV7xGxetiS+YkqJIYxLr2kn6eVSOG/wD+hWAyh1YZeowVYieok6iDV3xyyk2muKjKtxSc2oge9p3MTp5xoaqMI03QpOV0BjNdYQbpj0tlQPixuKT86ePGryobQvhbSBc4hTJkzH5SQNBtOxotwC+Hj1PhKlq9mRdF7E5dAIXURp50PcbsXDcNwQgvXGcaZoa3nKlhsYH1rNRpOi27qyrwt2+LjfzkRcCgW2gDqAM66Dz0H1r1+L3jmzXsQc3vDLAbQDVApBMAaxOgoi4RiLuRs9xbmXNZ006XkjuRoTt5DtU/hHNd18Li2a2oa1BADb+IzTJnSDNUlaJvIJ2uIYhllPthZ84Pho8t7up00GsCBH0pfysbDFLbUoGz5RaVsqTnGXSDvtBNWHLXHbt3iVosxXPmQ29CAosqBBnzXN8SaXKb/kb4JLqpw7sN4jMpPUB5A/KjcpqgfOLvFUF03go2YG+YE/cJtld+4OvnUXG4myLWrXSoYHUkksQfMDTQ1qvLOOFzCXwhhUe4qyNACoJ+OpPesi5sQt47GZW4J1B1Bug6j1NOkSnZIsHxFVltXD06dVycoZhJCrEbHMSB61MxVzEGy2QXjbtsSSSfCGoBgjQtqAB2mnOQ2VpQFyXwl9WVmJVhkEaQIE+pIqbwTH2/sV8Fcttr+HzgaaMuu5MyUA1NQre/f5uVhEjgmCxQtYG419JMBFZgMq6yp6J6oyz1antWkNWP8bxC+Bhriai295VIJ0yXbdxdjHc1rueQD561rHoRLqc17XJpVRBLFZv7T8Hd+0W3VMyOttAQJOZXcnQajRhr61pNCfO3HLmHeyyWs2vSd5YsnTlGvYfHNptUy2yVF0wEt4Uu1sC0XabsECdRcvmAMuu479/WoX8LujXgtsE5izLlEKqIVLERA1eNtzVvgObLuFgC246rjD8mTGfKHBGuoK6fH1qHdktidEAug+J1KzkWz4kBSZWWBYnQdIFZui7BVMW3gtbCrlZ1OwzaBtm3A0HetF5As3b1u4MgVEwl22r9Qlrhkb6aAA6fnDzFB+Cw6C2x8Jn61H3/AM14jLrvP+ooj4TzLiLWRLYZVuQGBRiRrkgZtQAoA18qepWTTLPlzC4m2rmWXxbiWgTrnzroQTrA0+tE+G4XdHFmcgG2EkN0z/Nqg9dWU6elAr82X1hOnLbcMk5JDIYXWddAP106efsTmLZ0DEAT0nQEkbHzP40a10HpbyUXM/DHwt7E2j4cIbGU21KZg97MJBJ6gG3rUfZzw25as3TcAi5czIZklcoAJ8j6VnmP4k99s7pbuM4XNIBnI2g1B9O2/wAKnXeN30ZwC5tA3AsOoUjqCgdE7xBDU/qCUWlRsdBSJcXiaI138jaFy6M5GgIyhQTH5/0Wge7zC4tln8QlSgym8ZYnMDGVVyz5CfnTN7iROUHDu0BhHi3IBLAzmBknTbbXSk5lKDexccYwzNirrKCwLsQV6tCTGooq5Dbw0uB+iSsZtJ97zrPsRmLe4Bou+Yx0qfI/Dems7Bp8C23qWZT8B3A9RVOTSslRTdB1xTh7LxEXVYPbIdycw6JtlAsTJJPltVRgOUftWdbd4WygWZTMIYtEQw16TVPheMlFEoAysxCS7gqVA1Px/R9eb2JuPc/JmDlWTAOpExqwncd/Ssbzqo0zsXHHLQtYjwgFPhPh1z5RmbpRQWPzqZguG3MRjvDFwi0oxJIKgxICAb/2ub/yx3mqBRfUNmEs2XK2VdDnXtnOkTrpFc4vit22Vys2c5gcqzoSNZnQabzuBVKWbJ08i5wSrYv27YbObYfNpGUm5oN94Gb5irbjtw3AiowUuyjOcsKpmSQd9O0j46UI3cU4vTIylVglQXLQufzAE6d9hSPEnytLDRHIlVUSFJEny2E+U1aeCZbhfxPD+HjrS5yR49sqpJ0DHM25jz+VQeYeHlMYqkt4AJJiekXCqt5zGdo07j0oX+33mRnZwz5gUcHNEK2ufSO40864xPGiwRFdrjqCHKI7ayjax67+o+FTqRVPAXcL5bNlmZmDqzXisDbw0IWT3JPVI02qRw/li4q4xDcT8uFVPe0JLOk6eTAfI0L2rWLIW41u7bskqoJAAg5VJjOYBM9topvA4q6UuNcuNmyjKhAQkmYIbOy9huBE/OqvsJJ8gm5a5bQYnDOLytcRXuXMpLSTIUEk9JysO33T8auuA8u27VzGC2YzwmTsoykg7kmcxGvlWZ4bieIgKrRdNwKMr24MqR723vECpGHvYq86Jb8VnZZZQ9skwzHdmAPTHepUuxcoS5mjcFxtqzgFD5NAxZJUk5rjTKz3Bk+k1m2N4cD4qhSyMdPjB9fP9AroK4vt4iusQG0EK8Ho0Pbc/pNUzXWy3A3aJhj5g7ka0pvUtIQuLsKeQMPaw94XLzeEbdsqNZBLZQZgHy02qbj1wn2bFi1lDPeVgJaXRGWCAewltaEOHYO7iEyWltkWVe62djoq5ZiFkneNt96jcQuAlWBGcrAX3lA1J9Z76+W9NOlQquQU3Wwr4C3YZ810XWYgQCodmB1gg9OU/TyitItoAigGQAAD5gDSsVx/D/CvQA03LauYZBHiJJHynStJ5E4w1/CdYg2m8PeZVVXLJkyY3NapUZN8ghpV5SpiJs1kvM/NmJa/dU+FGHvMLfSPu3NJkmT0qa1iaxHma3aXH4zM7D8qSQEnUmdyfWi0t188g06udev9obxOOa6iFys3LmdzqJzxmErsCUO0Rm+FWnBOE27mHxl/PdV7JIRAwKZWGWDnBYwdT1dxVBexSlECqenIZI3zXmC7aTAoy5StO2GxwYwtpCqiPvFmeST3EARWfPzNHiJn7cRZ7ZDO7LmTudOm7Gk9/Kp9qx4duzdQ6FAADGhZyHiPVCR3iJqkwlyLV3b/AMM6gHuw7/729Xi3GGEsTb2gjMNCCbnUBpp66661PEWMFcGtWQt5Hs2L63LVzD2GNu7ZOc20LMHvZWDEiT8SZ6qocbwm0MwhR+UYQLR2k6SdPwq69n+KzYi/oq6WDCqFGmJt/tqs4pxEZri+Egi4+ozTo7DuTWnJA61vdeDoXNvCv4PxWTDSVCgdeXQmCfdUDQFdY7+lQL929dukXIjK8RvOQmTGm/lV57VcTk4gkgOhtB8rTGYlVnpIOwFM8vEX8aiLatpK3PdDd7Lge8x7kVi+FFu6V9eZrHif+e788eRd82cMw2Gw9s23vqWVXzG7ebp0mJfQme0aGueB8DtOrNea8x8ZEEYh9mGvu3T+majc6Ym5/BuHZQcosvaciYDKQqgwYkwd6vuUrL3LVxrhf+eslWM69WVoJHae2xqqbla2+5i3UaBLmK4LOKu2kLqttso63OyiJJOpipXLuBt3zeN4uclrMv5W6sNnj7rCSZqJz8WXiF8ZtCRpI2ygx6azofj3qx5CtPN8rMCyTI81dWiYgEgH8a2awZReSx5j4Rawt9BZnI6CQ1x7n3jqA7k7eWlVXMiBU6OmUBkafH0q/wCd7Trcw56sothSRJXMD57Tr8YNUvMRm0NBqh1+vesWqbLvYZ4jy54WL8JbmcAoZbQkMAdVQgHfygxXB5ZHiNduWnKgrFy34ZVWCKRmBUsBqJOg1MEnSrfEcTdsYiA9L27JI072VJq6xOM8Ph+MbyIX62rQP6aTS10y9Tq0C/GbK+Lbhlkhh7wPdd4UbVVXbUErLSM0MgkHKCDEwD8DXc3i4uG2wRFkt0lVZtVB9dJ2imVJdsoJ6iyypCnqDbbAVXD4agtMdiJybdsl8U4QEt3Ict0o0+GRq9tXEhbgX73YVe4nh1sYOxbtrlCXLg8yxZQxJKlZMHUmqX2kcJa3iGIU5GW0EO5OVFUbDeRRLxnl97mCUoJy3XuOGIEKEy6aDYAab1muDWrLz6eGDV8S9LwS7axwZQBswH0v/E/prOcLghcUQ11StoaWx4giNzqMp9K0W1iUwnDRYxDItw5hkDBozXCVmNtwazPFYs3AM5JKWyBCkwqCT7o339auSbjpT6dL9UyI72yRZS4MKItKVXMuciDox1OvvVectE/bsMc6EO0lQwJnK3YAZaFeFYd7iBLdp2ZnygACTIdpyzIAVTuBtRfy9y1ftcStDwyVssS7SsBSHCHf7wEwJidaas0clXL54jvHbot3LzMJzYpt84gZBqMpBMRtQPi76FcQQpJkQRmAG2sNJPbv3rQubOH+M2IVXRTbuW3hmAkEXA8TuQIMd/nWY4zhl0I+ZNYBASXGpT7wETBOnx8jWeiKlr5+PfoJSemgm9nzqPHaWLHCYiRsOnLsfPSqTHY4XDbENp5uW+6RoI8z51b+zTDs91rblkV7OIt9QIgstqIB76k/Wq29wG6uJWzAa5ooVWBkzJg+7AUTM05wi6l0eAhNq1ZT3T+VOkaep7b61pnsgP8AJbw/tv8A+FoEXlu+4a+qTazFc+ZfeHaJnfTatC9l/Cb2HsXhettbzuGUNGoy76GrW4uI8BpSpCva1MB8Gsq9ofLPh4i5iBcEXuoq2kNoNDtl0mSdPxrUlNAHtF5gbxDhvAzqFW5m6t2zCIA0jepksFQTbwBeCujDtZutBJZGykrBW27nTz3G1FOH5vtzigluBipJEnRiCJECIgknzNCvG+Ii/fZkDIjAsiDQIQqkqMugkBhp6UecH5Twn8GjEeFmu+C1wOz3GOYBiCAWjt5UldYG8bme4LhVnIQ1y51Zc0W40DAiNzuBuKs+F4lLLW56rQS4mS4CZDSJLAQIJzQNp+dB6XiFuCfuL/7luiLhmHttw208IpF64pLkQcwBOoWRsPx1pKLe7G5RWyfn7F3g+MLg7l5VVCzMsNLaKMjBQoOWJAM1GxXGLbXs/wBmUqSWYAXSHJ3MZunU9jHpXPDrw+15Zs3BcVs4ylyMqlgZYaHpj4TVjzXcROKGyuGseGLtlRCW16XW2W0C67neialHZ387tF8NKe6afj+Eyr5y4l9uZbhcWXylAXAQAAqZ6m7bb65hXvD+IJhcarqTnXLABEdVsCcsywMzrET3ivfahgUwXErYw1lArYcEpupJuuCYM9gPpXXKXMN7+EFzKtpGRw5EdQ8JoBgbSB9BUNz1JV/JUYJwcs+HuWmH5wgNl9zMt0IQpA6okAvt1H5wZ0qZh/aGRby5Hyl5GVAerOHmQ+0/piry0ll8TdW5lZbty2RIGgCPrJ2ksB9a4vYXCuhV8PbBzk62wp6robyDaWyRPpVK63M3pvb55AJzLjFuYl7lwOrXAjEFVESoGxf089PWpXLPG3tZ1seKTcgZVQMW307ioPPA8HFuloMltRCDO5lRI7mRqCI9J71G5dU3r6Kz3Y6ycjQTCkwJBA2/Gqepr39hRUb39PcM7/HMQ+GW3es38pa0qA2spIJGXKxEGNNTOhqruYK7fxVvDBr5DMQ+RLZyJ4zKSzBd1Gk7HLPcVYcV4EmHw9i4XukvmZg1xSAbakwCVUwfmdo2qnbjZ08HPbZ8q51Y6Av3iJ1M61NO8labVx+eocczYd7T4e3YFhgiqpLx4i5RCkx1MCPKNqEeM8SxGV7GRWFy7GVWkswKKBBEqC2gnf4VM4xwm5Yx9q2+JuXS2WXMAgEPAG/dd6YxPAbi4hLiXlz3cRlQsrEhlvuisxzQ0Fc2gA9DUtpz2zX3Eo0tyTiMPi7GHdHw6i3+TLsbikhwTAGX3t9dO/ah1cYPEY5A385AnQ6N6d/j3oo4oMUReS7iA62yniKbZXOTcCgo3lMUM3LBOJe3bWGBeBoxGhMnWNBrpV32E0uoa4zGcUa6jHDW0cEZFF1SDJYdW8RPn/3hcR4vxG3ZvC7bsqstnAeSJM9I31LdhppUy9ymWvravYy85YA5wYMdUCGzAA+cnaqfifK1i0L/AF3WNtlC5n1hjDHYA7CDoBSblRSjG/b3OMJwrE2iHZMGWLTme8rssgzA2Gm0DeN6YGLu5WJGCCNaBABAfTNkERIYn3hvG9FHFOR8FZw3jLackZG1vXDAkE/ejas4u4LDvdIRSBmfqkEAAHuRMRRTRUYxnbyXdnjF6yPERsP4niaMs5VB0YtKAwRMZZ0Owmm8ZzTi3RnW6mZiBcZQwDLDZMsANAGm2s96rMaECEBRp/W028qj4S+oswVnRZ107/ditHFf9L1/BjH6q/1v0/J2jXWuoetgCklbV5hJAJMgZe86/Paqk3Si3A/S2Ub23BALp+dr5H6VrHIfEgvDbv8AZiY9GQAfLMCPlQPz7+Vv3LmcZDhrRXUNIAWQCDp1KfrNZqCS3+eRprd7ff8AJS8Nu3byC1hw9xy5hVA2Cb9TennVgMO9u6q4m5fwz5YYhBMENqMpEzoImI11kinfZZbUYq04Yz4rJGXzs3Nc0/h6Vde0G+zYoBk0FwBen3pRREnQ7fKhRSyw1N4VFPwlLBtEtibvjIzstk/zZMwIJ0kgan4Vp3Kt8Ng7WW54mVcpaI6h7wiOx0rFeK2FF6FWAGGWGB7D743rRvZKwGEuqPu3m7zuq01+75+Rzj+m+fzt/YdZqVNzXtaGA+GrJPaew+3vmZh+QtaATPU/9YVrCmgL2n8GtMFvQwutCEwxUqNQDGgOp7SRPlUy2L4ctMrM/wATi8iWLY3zq3aI0bU/7s/631vlvFBuEMB/4du8h+QYj/KRWVW8cFNhybY8KVEqGLQBEhunY9/Iaa0RYTnPW6ltkAxBJdTlgZhBygTBjsCZ0pJ0qHJXZnyWSFedIRf/AHLdE2BeODobgaPtBAy5QYymO2uv6PSoY8JgxyKTCyfFfXUeS+YFeuxOGFpcqKxZ1QNmhwSASSNiN5PYetLVjYI4aaZYcFxFs4zpDDou6swOvgvAgCN6Iebr7nir5dU8Sw0hVP3bYPXE6RG+lCbWRh7s5wTtJYKqgqATO7SSRp2iur/FzmhbltV8/Eff4K2lQ5NYSNW9T1Nl/wC2iDxCwwII8ADQ/wBq/lVJw7FI2KH5MLCsxYNckZUJ3kxO228VDxTteQ5ris4ACwJ2MwWZSY+dO2uHFMWgYo4hSRlOgCrnZTESGJg7CRTy8kqSS0hVw3BF7W6LcBtwrtpq7l+oGMwABkzOlXXFOFp4qm1csquZywcoSAbropVWBnpIPbQA95oPscQQKS9m0QqAlij9QDSYLK0CZOm8beXb4/CELNmCSQEAumSQp0Gnp6a1mm0tgw2M87YJ7mOu+EEdM2jqwAbMM+7NEjNl0PaveU7Rs4m0bzItsMc48W2ZWI1VW13rjEHCLdDFAysqMFjRVI7zJ9TvTw5hw6khLVoLp1EqoJ7aC0Sd/lTfE4myXzzEox3b+eQbcexuGfC4dEZWFtXzAa5Zsnue+b8aBvFsEIU8UtmEZskaMPzacfiK3bYhbIzOiKBbckl1eI6RJ3gxprVZi8MbWRVZfElpWGOTK4BJkREnvv2mqUm/3IpS0pqLZo3Nr5uKWGVsyBbckGQOt5kjQaU3evnNhSHIC4y49xf6n2gsjEdhDEz5RVHZdxdQW2xV63rM4VbYnyzBSFEdyai8QxzDMHLBhcgJ4aOwUgmAAmvbXXbTes/1qd4yvsL9LVBlzXZtNbxly3dztcS2q2wZ1FxWJXvM9h5VnGAxRsYouyXCAX7lSZn7xBqzu8XuAgL4kiM+axGTqYDPFvpM6BTG3rXVviytcKll8MmC2V16juJ2mZ71bnNckTUeoZ8WwrlcEQFL27dpSuZSQ2a3MGY0iZ9NPWJzJwhrl694QzKVusYcaFcpIidSSdI2g0L/AMLWmUsQ+Vdc2W6qtETlJTXcbSdfnS+0jRvCxMuQFXJdBMhiMs25YQCSQI2pOcn/AI+vsUlFczQ8Zx/DYnC+DYvAPlQhVmVGZRGo7TEb/prOxwXFpcyKtxszG5IVshUjV4JIiDEk1xi8cgaHs37RXU+IWt9p2YDfttSS6VgmzcW2ZCu+YB+qOiWhvlRrk916jpLZlfi+K3cuVlt5hufDQGRodQKZwnE7htFMtuIABNtZ/vRNWB4JiXtM5wjjNlyN4KgEkgDpdiSTPp+2BjsOEtEOLi3MyhvybKdm0hYKnp2A7eVX/BOA45EtE4e9na2i3LYVZZJzK9zUqwjuN58u1A3NIe2IzqWfDoLgT3ZLHQEeQjSBGo7a9jELb8NcrTkBhyw7neY8jvFeDiXUxZoQhgpHhjafQ7HufpvRre1CrmRfZxicmMs53yotzMZMD+au6mfhRVz9hfHxanDZrpNsXD4fVsSsgL31We+1Cb48qIcqXOo6Ubz7BSdjUyxxO4p/JghzIIVXzFdJ0CyBI/AUauwJUR8NwC9eusLdtibaBiIO+gIM7HfQ+Ro89mGDuW7V7OhVXcMhOzCCCR6aUJYXGYm0zG0Lyl0618NiSvmQRI30PrWicmO/2NM6lYzBQQQcuYxIOxqo7hJui9mlXE0q0Mx9TUXjPB0xNo230G4PkYIBjvudDUhTQJ7S+ePspSzbZs7KS4GnSwhdfkTprHxoewA3xfC4W141trjs6tFt0IKEkCQw3BHoT8+8FVss9zw0uK4RPDBctkuA9ebsQe0+lUR42htnMJdmkGT+Pme3zru/xu3nRlTUKufXc+hGv1rKmUeYdpsX4nMsH5TB+mlWfBVtsAXUFZuIM0kK3hMy/wCcAfOqW3xCyGudMKwMa6+k03/CFsWYy9Wedzrof0bfOk1ZSZoeLxGAGDQW7b/aiizcIchWMB5lu6g7Axm7bAn/AIx8MLcW8KzwAD0ADaNek/jWLYbiiF1DKVXYgM2v7K64jxpnAXOxtr7qmYX4Lt84mineB3Ggx5g40uJY5cHbRCsZUASTMgtlGp9QRTnLQe3aORGts65LjeBMrpIa6zzGgJ6dIoGwPF2tzlMZlKmQDoRHcHWpfC+LG2w63yk6qC6yCdRTlGVYJTiGxwt8YMIWKh1DkaCW6yhLBpA6iPMxOkCphwV63eM3AHuLcDQL1wMCV/MBOYwxzagedCVnm3K9xM9424bKDceFIkqQJj9lSbfPjlGY3bjXFgK5ynoJ1EMp+PyrB8KdF/URzxuy1u8QEbVR7qtqRIMyAwkjvrrV37OeLXEe5ctWhcIWCsxoSpkayYyiqrEc7nKjKy5iJebdvXXSPyenyrq/zbZS462rVnJOk2ULERrmYJrr33rSGuqaIlV2EODw73MX4hzLcdrrKCAArP8Afg/7NS5A8wu1QxirVp5tLoLqMr/edbROUF+ytJOsToap7nNiXrFxLjKBlEZFFvuAZyIC0gkRrvVSMdZCgCRrv1Sfw/1pUw4ErbbKfFXQ1d/amHUr4SSfJ5MTrCgGTG2tD2PxFrxr7ogZn8NluZWJXw3DOdFLAEaHbSJOlDfC+M2QxzsxWGIUzMhTliR59qkcN4xaw9m4Ldxg5ZYPXAmc0qy6zA1iqnGfLcSlHoWKY9nW+Etsy4lluXHCMcoEwGY7ANmOokzVbi+D3LgSLbAn3YDDUEyQI1B8xTuN5rDWkAuXAerxCCy5vzRlUAaCe3eouI4taOIVwDkUJmHUZkQ2p8529KFGWBOSLS/hnFtUYFVtsHQEMDmJSZ6pOiDSe1TMXzdiDdt3Ljq1y1m8M5csFlIOgBGxifWhfCcWs+JdzAhSLhVRIAMEgb1H/h9DZYMuZyVKvDSvnAzd9KX055yVrXQKMC1w4hbz2BiGBkeIWKkkanwyO3bqJ850iy41zK9/E4fxbGVMO/iZQIDHMDEsdNh20+egFxDjoe3byqQ4LZnO7iFC7t8aq7nEPMEn41pHhNKrJlxL5G5P7S7Kr/NNp/WSPrQpxPmy07X2KkeObb2mBByXLRb9vbzrOG4lI0Uj6frqWOOA2CuWXzDUx7v/AM6fOrkmSmg/5v5qs4sLba1cUlrZuTpnUKTEg/1iAT2PahbmC5buMWsJkQMCEygZRrAUDsJ+kVU4/mRWFkLajwx1aDq10/AUr3Nq/aVuiyMoCyhAjRYOvrv6zUuLbsakqokcKe5Yxi4hAW9495BKMII7ROnw+NEPLvGVwmIV2zNKdQAg5mBJAzHUAwJ7waCsNzGVNwlVIuBx7qyszqv1qMOYHFjw9JzAhoEwJkfWKNLDUavwPm03sf4t1PBU2jbJ6iAcwKlmiBOu/lR6HkSDPrXzXY5iuLv1T20H6q0r2Xc2+LcuWGGXMPETykABgB8IPyNWrW4nk0ktSpkvXtMRJDV88e0C+z8TxWYkxcKj4KAFH0Ar6CDUOcb9nuExV3xXUq594plGY+bSpk+tIDAMte5K25vY9gz966Pmn7lNn2MYT/a3h/c/dot9B4MUK0stbX/Ephv9td+ifsrz+JDDf7e7/dWjPQRigTXervgHBjiryWFZVdzCli0ZuwOVSRPwrUR7DcP/AEi5/cX96rflj2WWcJfW74r3MplVKhRmgwTBMxJj40ZDBkOC5Rd71y34iA2s2ac33ZmIHpXWE5WvXXKW4cqHY6gaW4zat6dq3fH8j4W9da6VdLj+8bbsmbSDIGh0+tS+D8p4XDT4VoAsCGZizMQdxLEwD5CKMhg+YhYHma6FmTua2riPsSsPdZrV5rSEyEyZsvoGLzHxqOfYTb/pTf4Q/fp32FXcyNEgbmuTbkzJ+ta9/EUn9Lb/AAh/1K5/iHX+lt/hD/qUauwUZPawqnz+tO/ZFkDX6jz17Vqf8RI7Yxv8Ef8AUr0ewz/906f2I/6lFjVVkyy5bVSMpP8AeH6hXYhTpJ18/wDtWoL7ClH/AOY3+Cv/AFKQ9ha/0xv8Ff8AqUJg6exl2Yd5+E05bUZTH3v1GtM/iLX+mN/gr+/XQ9hqxH225H/CX9+hsI0tzLXwoAnWufs4ImdY8/01qh9h6d8Zcj/hJ+9Xn8R1vX+WXdf7NP3qMjuPQyR9j6UYcveyy7jcOt+3fshWkEEXJUgwQdN/+1FX8R9n+lXf8O3+2jPlnl1MDh/BtszjMzFmiSW32AFMgzRvYjiADGIsk9hFwT840+lD/MXs/vYK34jy0CWKKSgloAzmDO2kCt/ZqiY/BpettbuKGRwQwPcUUB8vNdmoz1uTex/Bz796PKbf7lL+KPBed7+8n7lK30KSRhc6Vzmrdv4p8F53f7yfuV4fZZgh2uH/AM4/dpZHgwktV9yNi2XiGHIP3wPkQQfwNaqfZrgh9x/75/ZXeF5Iwlp1dEbMhkS7HUelJ2PASm5SqKbtKgCzFOLSpVQmOLXYpUqYjsU4K8pUCHBTi0qVAHa12K9pUAe17SpUgPRXtKlQB5XtKlQBzSpUqAPK8NKlTA5NcGlSpiOTTTUqVAjg1yaVKgY09cGvaVIY01M3KVKkMjXKi3KVKkMaJpUqVSWf/9k="/>
          <p:cNvSpPr>
            <a:spLocks noChangeAspect="1" noChangeArrowheads="1"/>
          </p:cNvSpPr>
          <p:nvPr/>
        </p:nvSpPr>
        <p:spPr bwMode="auto">
          <a:xfrm>
            <a:off x="0" y="-896938"/>
            <a:ext cx="2466975" cy="18478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628" name="AutoShape 4" descr="data:image/jpeg;base64,/9j/4AAQSkZJRgABAQAAAQABAAD/2wCEAAkGBhQSERUTExQWFRUWGBgYGBgYGBkVHBcXGBgXFxUXGBcYHCYfGBojGhoUHy8gIycpLCwsFR4xNTAqNSYsLCkBCQoKDgwOGg8PGikkHR8pLCwsLCwpLCwsLCksLCwpKSwpLCwsLCwsLCksLCksLCksLCwsLCwsLCwsLCwsLCwsLP/AABEIAKYA4AMBIgACEQEDEQH/xAAcAAABBQEBAQAAAAAAAAAAAAAFAgMEBgcAAQj/xABEEAACAQIEAwUFBAYIBgMAAAABAgMAEQQFEiEGMUETIlFhcQcygaGxFCNCkTNSYnLB0RUkc4KSsvDxFhclNFPCRGPS/8QAGQEAAwEBAQAAAAAAAAAAAAAAAQIDBAAF/8QAJhEAAgICAgMAAQQDAAAAAAAAAAECEQMhEjETQVEiBDLh8CNxsf/aAAwDAQACEQMRAD8AyssE20g+tTsqTtiQBElurAfLeomZizVFFY4x5Kw89aDk2FlQ90wEeN1+lJbOMRCdmi8tKq31FBuzrxabhQE22aFwPxlipcSInlOnQxsFUbgeQrQ/tbsLMxI8KyD2bn+vr/ZyH6VrairRiqBN0Zh7TEtituqrVM1VdPaitsWP7NapQqCVDwdjytXuqkLShRocer2uFcBR4gOpNKNeGg0HRIyz9NF4dpHf/EK+nYm8K+ZMoW+Ih/tY/wDOtfTsQ3Nav01bI5v2mM+1XDPJmbAW/RR8zbY3pWV5xiookjMpAUWAFrADlU3jeQf0pMCqnuRd47kbNsKHKdxbb/Q/lTxw3cjDLNX4lbzziOWZz20hfTsvLYeG1bN7On/6fh9tit/mb1h+bTPicQxIXW5A7oCjYAXsPhV3g4rkw2EjwiWBjUKWU8/SsynGE7Zvhj5Y9Fq4vzAR4/DTCzLFHKCt97uUtb8vnQfN/aDMwIQBFItzuSKp2OzFmOq5vvzoW+I8STSSzNt0Xj+lfsIzZqeQJHpTUGKcm17+tMwlD0pxIje45VmdGxYkg3kebjDswK7OQT8KkcQ4jVi8LbkUkP8Alqs4iY/71Jy/GhpULHdAQPQ0lUiMsb5WEOKH/qzeorPGO9X3ipv6t6sv8aoJNXwr8TqTQRz1LSH1NRB0o/n+STtISsbEE3Bta9IwXBWMf3YCfMlV+pq+PpHmxbpga1JQeNHc34NxWG09oiHVv3HD29bUGeB199GX4U0kPFtMPezkj+kE/ck+grYIlrN/Z7lEYUYsFnlBZQlwqr0N9rna1X44qZhdY1HxsOvWqQ6BkM89rAti1/sxVEQgjmPzFbvjMuEn3skMMjqPxm+3QXtQtMqWSWy4PDRr1LMDv6BeVI8TDHNxMjjN+W9KK+VbZjODIwqkwYQgj8SECoGN4Hgma7QYZR3QexZkNuWwA8K7xSTCstmWpHypxMKzbKrN5Kpb4bdaMcVZHHhsS0UJfQALajqIv51YcizgCFbxqEQDUwVjbzJU3FCjuf0pUuTzLzgmX1jf62rkyOdgWWCVgOZCnatW/wCJ8HfuaL87PI4P5GpD8UgnUjRLtYgSKLjzFqbxr6L5zLuH8HNHPETh2KllB1Ie6Ljvb8iBX0ZFKpNwy/mP51ToeLIgLERuSvISA/QVAwk2Dmk9yO5uSscju3rZRyqmNcOn2JOfNFf44k/6rPuD3Y/oaH9tVszLJFxIDwhFbx2F1Xu9Te97VXeJMlOCWN5mJ7VigCkbct7npWiL4xZinjbmmCeBsvM88qKBqsO8fwgkg2rSn9n8MUeq5Ldb9TVX9muESOXEOhY8kuSN7EnarrmGab2J2rElB22e1jlKMYxRm3EWVaWsPyqtTYTSeVXjiDHgE7Xv1qsMNXW9ZGqZ6keiFFhzzqXhtvWpkWHFPfYNIv40AgxotR5VBijs+9HRh7A0NkjANK9CuNjvEj3wqEfr/wDqapem1XrM0JwDG3uMD9aorHerYujNKPFGuZdxQvdvYLt+NTYUSl4xh7ygK6+LNvbzAG1ZVh8gQAH7XDb4/wA6t/CiYdXkRT2xdRdYydgL7k+FXjJpUjzFC+2FosVhpW1lISpJGkBnN/haoObZhgVw8qKGZ2Ugd3QAb+dWj+hMPhFWfskvcaR2ha5O3KgubZmnaP2WX63a667FlXpcKNqeURG+PsAcEZ9BFh2jkBDa2OoGxsQAL39KumEzSBwLzWH6vUj1FUnJeGMRDqEcbOW5h1AAA/eo9gOEMULO8GFtf8T6T67CmhF/BJS0WlZsMAbshuNg2s1AyiLDrMCSnW3vH5GvP6HGkapYYj10sWHztTMcmGS/aY5b/skAj508l9Jc4hrMTE1j2noBGzGpkWHjKXCuW299uyHmfSghzfA6AqrNIQblkSR2PqVp6PMA8ZWPAYqRSfxLo5echBtS0vYXIovtBt9q2KGyKDoBtfwJ6nzoXhbdkbqG293vgt5akN/lV9zNeyXW2XxRj/7ZkF/gCaqT+0bsiezw2HQ+K7/O1BxivYfJXoTjc0jd1+0YeSUgLpMUztpA2AtoFcMLhZD/ANlmNz+rcj/Ey/xqxZBxU2KNmxyQsfwrDv8A4mNqt0XDykXlzCZr/txRj5A/WuSQ1yW6KpkeVEOpjw2JiKoyh5JIk2O5BspJPnaiuQZUMPIZREkLEW1yYouTfn3VUCpmJwWVxj73FXI56sQx+QNqHy51kkdyFjkI8EL/ADN70VxX9/gpyfQ9NmQiuBicGty3ixsW1W5+NQsTNh8SpTFTPPbePsoW7j/rCwN7UWzri3CYFkUYbUXQOoRFHdPK5tsaHYz2qzRgFcAyg8i76f8AKK5uK1f/AEnVO7POFuHo4e17L7UQxBvMgXfe+kWHX605mGCclgKg5Z7ScVipViEUaXvazMeW+96ljiJhK0cq2ceBuKjJw9HoYJXsrOZ4GRbdoBY8j+VD+yCAW5jne3lV7zTCmVF0rqt09bUBw/BrO4uCukggHe+97VnlHZ6UZpoix4IldSlT4gEEj4UqIgqbG9uleDAmDETqAVcEOB0Ktz+HOnWi0nUuwPMUKGYNxCk26D/ah0uHNWCS7DcVElhNrUrOTIkXewGKFvdUGqFLzrVcvw39Sxa23KN8qyeQ/SrY+jLkfZomEyrCbacFIbfrK31Y0bwsYUjs8GEJFrl0X4bE0CbjBo01CJT6kn6VCf2j4n8KRL/dvVI3R5DmXeJMQfwwKPNnkt6AAVKjwWJY/wDcKo8EiP1ZqqOEzzEyxhmmC3H4Ram8yMxiY9rISLciRzq3JolJ2XR8hNz2mLm/xRRj6XqO2XYFffm1fvYh2/LSQKyybL5rtrvdSAdRJtflzPWrPluDjVAGK3WwNrH1INFSbFcePotBxOVRd5lhPS+gyG/q1d/zJy2Ifdox81iVR+ZFCoMFDNJFE4JjaVVYAlbgg2sw5b2olw7FgGxZgGWwgoH7xLSG6+u1K5yiy0MXNWkeSe2mEbRYd2PnIB8hyofmftexDKdEEce9rklz86s3GmViXBHscOkLrImghVQ9evhWZ8Q4adJUd0iQ3DBdWsErtcjbn1FJKU3qwukBsxzSbEtqkYsf9chUSPAsQxW5CgFiBcKDexY9L0VwsGIMxlQaXYsD2abd/pbpt0p/C8NYjSSDIqNGWbcKGSM7mzc7E/Op79FFFAibLGWISkNoYlVbxKi5AFO43L+xK3ZGBVW7rBufIHwPlRw8MxK1pJY17yqdUoIu41BrDmOl/HakDC4JFv2yE6dQCqSdQa2gm/Ub3rqYG17HMojgSNX1B3MZJTsjLZrgBSB1I61NlyW4JginJubao9ClLbbGxBvejfC/FuFjUxqTpUkAsAl1/CfWiGJ45h5BxfYbXY336edWUVRKUgZ7R4WH2CRhYmBlb95SlVtsxaQWZy1uVzyq/wCZpHjMPgmcFkPb7e7uNJF/hfancLw/h13XDoCPjQacnovilBfuK97O1tJJLb3FCg+bXv8AKrw8ULRmRkBYbVAxGJaKM9nEH/ZFl/KlZG7yxTa4+zGsELcHofCu60aINVaPY5ABttS8FKS173qBKvSnsK+ne9Ly9F9kGfLVmmmxJlCswCBSNgi/xO9C1bVsDerOcvhYMSDc+ew2PIVEwWVRobi59aWUXZojPQN+wm24NNtgDbberJJCDTS4M32BNDgDyAvC4AiGZSOcbfQ1iEnT0Fb9mmbQ4ZSkjjWwICDc7gi58KwvMcE0baWHL/V6NcdEOfJsss7AQ3KarEHw28KESY4WIWJfe1A2uRbkt/Cj/bp2TDQTyO5tsOhoPPmi/eBIEXXa17sVt4E0yR5EHfsOZGJJoy11UMbEAWtbwFEsXlTdlJd/wE+tqG5LmEs+s9xOQIUaeg6fxo3HlLEbuT3W5dRb/aq1onLspmKySYF9d+6oc6jzVuRBvvy5VY8mwkaR6S4JHIqb+Jt5Gq+OHJXsWIF01DUQLgdBc86OcPYKJEsZFYmzd030m24NuRoRYsuthvDvGrqQzd1421WFwNQvWox4CME7yEm/4rf5QKy2NEIOkG+m42vuNxt4UIxXtgx7NZZI0vyCoL/U1zkkyuKTrRrHFGAjXCSuI7dnZ77se6em+/WsY4h4sYnRGRp06LlRe177HoaVNn2aYoFScXKrbELE9iN+dkoLmuXSRtokieN+el10n1pHt9D+O/Y9BmeNnYtGZGu6XKAACQ9xL9BfkPjXpyHEt+kdI7dqPvJgCCn6RbC9rnkORockMgBVSwBsSASL2924HPrSlygk7jc9TzJqfIt44/SeMngW5bGwjaMgIpckOSHA80A3ppo8Gp/TYiT9J7iKouD90RqBNiLk02uRjrak/dLzJY+Qrr+DKMQhl2YQK47DBSysCD32aS406WVlReRbe9WnAZbmMjaosAqXCi7Rge6xZT3jz5A+tMcB5/8AZJfukB7SynV+e1utWXPPaBj1meONUAF+UZY7WvvfpeqxdrdiT43ony5RPDhIe3AWT7Q7HT0MisfTnT0UVgLn50PwmY4ibCTfaixkSeFtxaytsLeW5p9Yo7C5HI+fK1/SqwM0+yeZkA3k+FeJO1j2S3B2PTl5VG1xC9lLc65mDfhK/wC1DItFMM6YJmxO5pn7cRSM4i0N8/pQ95e7esbZ7MEmg7FmdTsNN51T4sQWYKgLN4AXuelaXkXDqxx9riCAFFyDsF8b1THchcrjBbE4LLi4LsQiAXLHawHWqLxf7UFTVBgLdQ056/uD+NDvaL7TDiz9nwx04cbE8jIf/wA/WqCD4VVuujz5ZJT66HPtLF+0diWPMnmaPJbFLpNlI5MevrQCNL86JYeRQdmNQmrOj/jloNx6dDAKSCvXbe1BZs3TUdGHQ3XSQbvvv3hbkavOGGWxL35UPqxf5UWgzzCqB2UQtzFkVfrVkk0ZY2ig5DiMS5sIXUAWGmFhf1JG5q0YbIMSxB0MP3jp+VeZr7TWiZlSBbgndiT8qg5Z7QMVPLoZkQWNgq2326k1RNULPeyRF7I5XN5MQqjwVSxA8Lk2otl/s8w2FuXxjC9r6mjTlfyvSGxUrX1M5tz586p+eZKxmZm0he1EZLMAQXFxsTe3nXXXoS1JVRoWHGWA2EizEWvZi/02qZhs5wsIPY4YbDoiryHiRWd8LxRxOymZGJ7pVd7BTs4PUGrLBjFNrIzXuPDYja1dbfw5ScSRifaxPv2OECjxkY2/IEAUN4gxD4qBcRKqGUgDuDa5PugXJqs4rFsFYLh4x932bNIxbvKT94tzsas2WmafCsdQV73tGttJW2gr8qTvspykUzFZZiHA7OKQ3DsLLpuEtrNzt3bjao8WQSI15pIoxaNjrlUnTLsrBQTe1rnwojiOHsY5AZ2B7RkvJL2YV2Gtwd9gbelCBkUSqGfEwrdC4Ve+1wbGPbqRuPGpqSLqLa2FtWFXZsSW/SL90hfdf0ZB6q1QDisEhuIsRN+jNpHSMG1+1UhBf0+dT42y9X/+RMuv9UR3QqfEbMG+VDXziJb6cImoqt2lZpCGVr6gu1h0I60W7Y0UrDXDeYSSyxpFDDGoVgSFZ2K31A6ifeFrXtVjz7D4552WOQhWJOwCjUybjUfEAflQbhXHYqWZduzS8lgkegB3AYrvvy5DzovxLloaRS0+hbJfU9r3LLe3iNqqn+JGVWS8jidMNjVlk7Q6IJQdWqyjbc+Wn50WiKgbAnc9PyoHwdhYwuKjR9evDNfY+8ha2/zo3g8ZcAqpN7WsL8/Sug/ouTZKTEN0jAv5GlI0l7mw+FOw4PEPyjI9Rb61Lh4XlO7Mq/G9UdtCR7M5x2dwxYjEx4mOWWzjsyjhNIIBsduVMZfg1nwmKlBZTEy6Uvq7rEc9rkgelaDP7N8A0rTTuzs3Ma9K7fsiieCbA4VSkEQAbmFXnbqSazrC72bI53FdlW9m+BUCSRlJcEAXHS17i43oT7Y+NGuMFE1ha8xHMn8KfUmpXtC40xPbYeLBKY3Cs5K2O1xbUOVtr/nWcYXJ5cXI808mxYln/Wbrbyrr4riLKbyO2BFUnlUpY7VY544oUCJbreg0jAmktsqmkqQxopSIAedeO1Jj3NB9CN2xvERaSR8KumUY4GJSedhyquZll57z3UWIBBO+/gOoo9k8kax6Q+vTsCo2Px8qrF2kY/TIWfYiMMxMRLllZSWNtI/CV896Zy3PnMxVEjjWR77L7u2wUncCpnEGJjubxFy8YCkm2llO5sOfOh8Ofv2l40jjDhVYKotYEb78jvuaK7Cq4lyjw8zhrsx2F+g8jVd4jyUmR21IABGW1NuQ1xcD8VqsQw8jc3JuLc+YHT0oLxFlakodaD7tj3j71jyHnz2qkuiMVsYyLDQxTH74SNfSoUXDKRcsD0q44fGgEaYybNfc8x1G1UjL0w0UylZdZsunSLC5uGU35W23q4x42+yr4W62Pw6UENNUyuYrFyLMY0SBWUOpLKSzq5v481o5wqZZIz2rX5BfwhkttYAb8jScbgMwlmP2aDu6tYcqFszLpI1NuR5Woxw/wHjEDdvIlvwjVq0i5JtalSdjN6KTxDw0BLJrlRVJQ3kfpIbayBz09aBnAYWP3sQWP3gPZJqHd2jIZtirc/KtK484OVIllZlNuZ2BA6Wqhw5Ire5DJJ6A2/M2FSkmnWzTinqmexZnELaMMzW7M99+ovrBsORpqTOZ7kRxQxqQ691NTaXOogsx6dDbarZk3s8xU4uojjH7b3Yf3F/nVlwvsYB/S4pvSNVHza9dwl6Qyko7szjIsRPNiF7fEFe9qJPu306QQBbptWrLwPg8QFaeXXYdGCjx6b1X804BgwnfkTtIx+ORi6j1HIVCXieCKyxEWHRF2/OqxjS2ZpTTZoWBwGBw1+xi3ta6gtceBJqSc5CjuRKo87D6Vmc3tGIGyj1dv4Cm4faYl1DruTa6nbentehXJmjTZzK3UD0H8TQrG4+Y8z+ZvQv+mS3u3ptsSx2J2606SZNyY9qY76r0tZOVzQt8RpNw1h132obmfFMf4TTfikKrYxjME0s0skjaEfu2HvFF5KD+G+/51CzDFRBQu4VeSr3ah4rOdW4a/wAaDz40nnWRpN2bYOlSHsRjU3CR28ySagl/SkO/nSSaBSNrs9LU5G1jUcvXmull0FXYUzqDSVPiL/yqfwlKtmUjkb3+FWL/AJfviAuuQIFH4RqP58qK4DgLC4YEtKxJ56mC8vICq44viZHIq+e4mMKhaLVsy2vbc20kW8PCh+BkxjlPs+FN1UpdYzuDbdi+19udaVDicLHtGuu36q6vmRUs55IdkjVB+03/AKqKpxjezloA4ThrEsBrGj1YfRamS+zxJApmlIC/q2Xnz7zVMkxsrc5reUagfM3NRhEp97U/751fKnVekTutjuD4SyqAjuB2BBGpmla/jbe1GY8zjQDsoDt1sIx896GxEDYWHoLfSieXwo6EAJ234e11aDfyUi/pRdoblyO/pyU7AIo/vOf5U6kU8puWlbyFkFEI8xhwyqmKmwySkXIQFb/uoSWp7LuIo59QijmbSNmaNo1Y+CswF/Wk5Rfb2NsFwZajFu9GxT31Ddqw9QOtPHLVaMPHFLLc+5tDYdSdVtqno85iYhIcLKTzJEot4m2m5prF4pS0bNiH1JzWHuq566hv+V6RydUcoJdjRyowSmUGJIFS7LpZpAf1tQbceVql5dnCTxrIjq6NyYXAPqCNjQ+THors8MH3sg3ZrFmt5eFCmy3Fze+SF8LhQPQLXK70gtpF0eIMpVgCCNweRHUVl3FfsoA1SYedYl5lGsbD9mlcQ8SY+D7swylVPv7aSB1uN/zobkvH2DAvjY2aTc6hqkUjpt0NHneqCo30CsL7PoBvLMz772IQfnRjKslwQkEUQiL8+82o7eZo/mnEWXTQAOivGe8AO6QenLes1z3Lg0ynL4pAgXc7+943Y00mvWwbujVoeE3t3nUfujb86rWb4DFwOLNB2PU3+tV3KMuzBAWkxGgEWKli5AHh0BqLmRVyFlxLlRuVHMnzIGwpXk1SR3jTl2KzzNEvZ5U26Ib/AJ1Wps0j6ajUvF5VAPcQj1Yt8jQp4tPICpcvpbgl0ccat9rivRKDyppj+zTeoA8iN6F2OkkSC1IaWkM52pFccti9XlXA0i9dSsrSRrcEkzjvSkX6Cw+dSFwac7avNjqobjE1ppvY+RoJhsdPC4TvML8rEg/GtEHoxO/pdVPQbDwFTMswySSaHfQSNvM7bXoXhsQ7DvLp+NTEWqk6t7LEuShSQICbfilcKp9ACafWWJUZZmg32AiB258yb3oCvaS8tb/mbUxml8KgeVGAbYWGrcC+9uVcrY9QQ/EDTjJfxFvgQaALxevRbevOrhw/xTgJWRFssrbBSL3Nr7Gi6qiVbPRnjAAskdxt2jrufiajY3i423lO/RB/KrTjsPDMuh1DLz8PpWXccZK0M6Jg43ZWTku+kg23JPWptUVfI0DBZOkoDdrrv4GkZxwtqQdlMYSL3OxvflfwrN8oyvMYZY5W0xKp3VmvcHxUUax00kpPa4h7fqp3R8OtdxfwHL6yncS5tJgsWVEzPJHazg+IvsL0d4c9pWYS3DwlhYaWEek36ksxt4UTwOSoTePDh2PNiLk/E0dh4amY7kRjw5/lah45dA5qgI+ZYzEDQdKa7r3iD723SnOG/YrBGrfaV7YmwHesLD0q0YbhREKuWZmUg87DajwxR8B+dO4fRsbZWofZpg09yHRbwN/rXsnAw/DI4HhZaOx5mxO8e3jqH0p18eF94hbeJAtTKvg0lZWTwZH+MFrfrGw+Nqy7OczaKVwscI7xHdW+w2G5q1cce0IyNJh8ObIAVcnYudiCh8OdZbmOaMSQfH+dSnNS0hVFrY3jMzLMb/LaoXbm1IAJNxXhaoujQk12LLmmyT1rt64g0o4mvL1xNJ1UB6dHpeuvSL1xNckNxZsGFhFuVTQR/sL/AEqfl+URxfpNUnrt9KsuExEYHcjAHpWrFG4o8+UOTK9Pw7IYS8DqznkOn5+NAcpw2OWcNLpQKd1ax1D4VbXcIzFCQGN7A7fCm5JW52H96mm1ei0MBJXP+iuq+i0puIDazaXHmtDMPqO/dprEEX351NzfZqWCIE4i4SOLmaWKVY9Vu4V2Fh5UrJPZ52EiTPMzMhDLpFheissojXV5gbmw35UXzDCA6IvekvdmRyAoAHO2xJoxl9IZcCTtdnfaGY7ajUuDLpm5i3qaF59xguDHYxWeUDvEnur5eZoNhOPcUTcypa/LQCP50znBEHjdbLpJwyHHfYn02p2Hh6JPwgeZ3oBH7TAthKqm/wD47k/4bVN/4xw7HcSgn9Zbem19qrHImT8YfjiReR/Lanhih4UB/wCJcP8A+ZAfDe9PR5/h/wDyrfwFyaPJPtnJUFMS2rkxX0A/jUJLk2WY/FV/lQbF8f4JCV7Uu45ois9vMnkPjQLMvaOTpOHg7jEgPIbXtzsq9PW1JKUF7L40XPGY18OjSu6aFFz3SCfADesszTiFJSzyknV+Hew8qY4g4jaa2t72vZbmwv5VTszxuo7eFQnJS/0Ua+C8zxiE93l08RQp2ubnvD59aSwNeNUW0NGK9nNIAe6GHxr0TeXyrzf4V4XNAZ0j0yMenypBQ9aUHf8A18a8Mbcya6zuzwpamzSreJvSbVyClyOtXjUpxtXhFErFJaNiwvtLR0N43PUbL/Oq9mPtILEqFcb25j+Brq6tXqgYopyLVw1n0uIUFwgW22nnt47VNnz2NCQyuT6j+ddXVnyTaRocVY1l2eQs3uP+Y/nRGRFY3F/jXV1TjN0FqmNy4NZV7NhsTf4jlRJJCkbBfeC8z4gbeddXVZSezPPcjMpskkaRizgkk3O/PrSospffvLt5H/XSurqlCTBkirZChzLsd1W7Hmx6elOpmpC3NyT19fCva6rp6MtHkudlF7g7zdTUDHY9wmmMkFt2YnvH9m/QV7XVGcmmXhFNAy7RRsqtYMDqt1Pj9al5nnLhQF2AFregrq6mg7GyRSTYNlxZf3uflUeSAi2969rqD7Jx6Ix5kdK9011dQkhrEE14TXV1BHHoBPWu011dQAz3bawrwx9b11dXDRYiQUmurqKKpH//2Q=="/>
          <p:cNvSpPr>
            <a:spLocks noChangeAspect="1" noChangeArrowheads="1"/>
          </p:cNvSpPr>
          <p:nvPr/>
        </p:nvSpPr>
        <p:spPr bwMode="auto">
          <a:xfrm>
            <a:off x="0" y="-754063"/>
            <a:ext cx="2133600" cy="15811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630" name="AutoShape 6" descr="data:image/jpeg;base64,/9j/4AAQSkZJRgABAQAAAQABAAD/2wCEAAkGBhQSERUTExQWFRUWGBgYGBgYGBkVHBcXGBgXFxUXGBcYHCYfGBojGhoUHy8gIycpLCwsFR4xNTAqNSYsLCkBCQoKDgwOGg8PGikkHR8pLCwsLCwpLCwsLCksLCwpKSwpLCwsLCwsLCksLCksLCksLCwsLCwsLCwsLCwsLCwsLP/AABEIAKYA4AMBIgACEQEDEQH/xAAcAAABBQEBAQAAAAAAAAAAAAAFAgMEBgcAAQj/xABEEAACAQIEAwUFBAYIBgMAAAABAgMAEQQFEiEGMUETIlFhcQcygaGxFCNCkTNSYnLB0RUkc4KSsvDxFhclNFPCRGPS/8QAGQEAAwEBAQAAAAAAAAAAAAAAAQIDBAAF/8QAJhEAAgICAgMAAQQDAAAAAAAAAAECEQMhEjETQVEiBDLh8CNxsf/aAAwDAQACEQMRAD8AyssE20g+tTsqTtiQBElurAfLeomZizVFFY4x5Kw89aDk2FlQ90wEeN1+lJbOMRCdmi8tKq31FBuzrxabhQE22aFwPxlipcSInlOnQxsFUbgeQrQ/tbsLMxI8KyD2bn+vr/ZyH6VrairRiqBN0Zh7TEtituqrVM1VdPaitsWP7NapQqCVDwdjytXuqkLShRocer2uFcBR4gOpNKNeGg0HRIyz9NF4dpHf/EK+nYm8K+ZMoW+Ih/tY/wDOtfTsQ3Nav01bI5v2mM+1XDPJmbAW/RR8zbY3pWV5xiookjMpAUWAFrADlU3jeQf0pMCqnuRd47kbNsKHKdxbb/Q/lTxw3cjDLNX4lbzziOWZz20hfTsvLYeG1bN7On/6fh9tit/mb1h+bTPicQxIXW5A7oCjYAXsPhV3g4rkw2EjwiWBjUKWU8/SsynGE7Zvhj5Y9Fq4vzAR4/DTCzLFHKCt97uUtb8vnQfN/aDMwIQBFItzuSKp2OzFmOq5vvzoW+I8STSSzNt0Xj+lfsIzZqeQJHpTUGKcm17+tMwlD0pxIje45VmdGxYkg3kebjDswK7OQT8KkcQ4jVi8LbkUkP8Alqs4iY/71Jy/GhpULHdAQPQ0lUiMsb5WEOKH/qzeorPGO9X3ipv6t6sv8aoJNXwr8TqTQRz1LSH1NRB0o/n+STtISsbEE3Bta9IwXBWMf3YCfMlV+pq+PpHmxbpga1JQeNHc34NxWG09oiHVv3HD29bUGeB199GX4U0kPFtMPezkj+kE/ck+grYIlrN/Z7lEYUYsFnlBZQlwqr0N9rna1X44qZhdY1HxsOvWqQ6BkM89rAti1/sxVEQgjmPzFbvjMuEn3skMMjqPxm+3QXtQtMqWSWy4PDRr1LMDv6BeVI8TDHNxMjjN+W9KK+VbZjODIwqkwYQgj8SECoGN4Hgma7QYZR3QexZkNuWwA8K7xSTCstmWpHypxMKzbKrN5Kpb4bdaMcVZHHhsS0UJfQALajqIv51YcizgCFbxqEQDUwVjbzJU3FCjuf0pUuTzLzgmX1jf62rkyOdgWWCVgOZCnatW/wCJ8HfuaL87PI4P5GpD8UgnUjRLtYgSKLjzFqbxr6L5zLuH8HNHPETh2KllB1Ie6Ljvb8iBX0ZFKpNwy/mP51ToeLIgLERuSvISA/QVAwk2Dmk9yO5uSscju3rZRyqmNcOn2JOfNFf44k/6rPuD3Y/oaH9tVszLJFxIDwhFbx2F1Xu9Te97VXeJMlOCWN5mJ7VigCkbct7npWiL4xZinjbmmCeBsvM88qKBqsO8fwgkg2rSn9n8MUeq5Ldb9TVX9muESOXEOhY8kuSN7EnarrmGab2J2rElB22e1jlKMYxRm3EWVaWsPyqtTYTSeVXjiDHgE7Xv1qsMNXW9ZGqZ6keiFFhzzqXhtvWpkWHFPfYNIv40AgxotR5VBijs+9HRh7A0NkjANK9CuNjvEj3wqEfr/wDqapem1XrM0JwDG3uMD9aorHerYujNKPFGuZdxQvdvYLt+NTYUSl4xh7ygK6+LNvbzAG1ZVh8gQAH7XDb4/wA6t/CiYdXkRT2xdRdYydgL7k+FXjJpUjzFC+2FosVhpW1lISpJGkBnN/haoObZhgVw8qKGZ2Ugd3QAb+dWj+hMPhFWfskvcaR2ha5O3KgubZmnaP2WX63a667FlXpcKNqeURG+PsAcEZ9BFh2jkBDa2OoGxsQAL39KumEzSBwLzWH6vUj1FUnJeGMRDqEcbOW5h1AAA/eo9gOEMULO8GFtf8T6T67CmhF/BJS0WlZsMAbshuNg2s1AyiLDrMCSnW3vH5GvP6HGkapYYj10sWHztTMcmGS/aY5b/skAj508l9Jc4hrMTE1j2noBGzGpkWHjKXCuW299uyHmfSghzfA6AqrNIQblkSR2PqVp6PMA8ZWPAYqRSfxLo5echBtS0vYXIovtBt9q2KGyKDoBtfwJ6nzoXhbdkbqG293vgt5akN/lV9zNeyXW2XxRj/7ZkF/gCaqT+0bsiezw2HQ+K7/O1BxivYfJXoTjc0jd1+0YeSUgLpMUztpA2AtoFcMLhZD/ANlmNz+rcj/Ey/xqxZBxU2KNmxyQsfwrDv8A4mNqt0XDykXlzCZr/txRj5A/WuSQ1yW6KpkeVEOpjw2JiKoyh5JIk2O5BspJPnaiuQZUMPIZREkLEW1yYouTfn3VUCpmJwWVxj73FXI56sQx+QNqHy51kkdyFjkI8EL/ADN70VxX9/gpyfQ9NmQiuBicGty3ixsW1W5+NQsTNh8SpTFTPPbePsoW7j/rCwN7UWzri3CYFkUYbUXQOoRFHdPK5tsaHYz2qzRgFcAyg8i76f8AKK5uK1f/AEnVO7POFuHo4e17L7UQxBvMgXfe+kWHX605mGCclgKg5Z7ScVipViEUaXvazMeW+96ljiJhK0cq2ceBuKjJw9HoYJXsrOZ4GRbdoBY8j+VD+yCAW5jne3lV7zTCmVF0rqt09bUBw/BrO4uCukggHe+97VnlHZ6UZpoix4IldSlT4gEEj4UqIgqbG9uleDAmDETqAVcEOB0Ktz+HOnWi0nUuwPMUKGYNxCk26D/ah0uHNWCS7DcVElhNrUrOTIkXewGKFvdUGqFLzrVcvw39Sxa23KN8qyeQ/SrY+jLkfZomEyrCbacFIbfrK31Y0bwsYUjs8GEJFrl0X4bE0CbjBo01CJT6kn6VCf2j4n8KRL/dvVI3R5DmXeJMQfwwKPNnkt6AAVKjwWJY/wDcKo8EiP1ZqqOEzzEyxhmmC3H4Ram8yMxiY9rISLciRzq3JolJ2XR8hNz2mLm/xRRj6XqO2XYFffm1fvYh2/LSQKyybL5rtrvdSAdRJtflzPWrPluDjVAGK3WwNrH1INFSbFcePotBxOVRd5lhPS+gyG/q1d/zJy2Ifdox81iVR+ZFCoMFDNJFE4JjaVVYAlbgg2sw5b2olw7FgGxZgGWwgoH7xLSG6+u1K5yiy0MXNWkeSe2mEbRYd2PnIB8hyofmftexDKdEEce9rklz86s3GmViXBHscOkLrImghVQ9evhWZ8Q4adJUd0iQ3DBdWsErtcjbn1FJKU3qwukBsxzSbEtqkYsf9chUSPAsQxW5CgFiBcKDexY9L0VwsGIMxlQaXYsD2abd/pbpt0p/C8NYjSSDIqNGWbcKGSM7mzc7E/Op79FFFAibLGWISkNoYlVbxKi5AFO43L+xK3ZGBVW7rBufIHwPlRw8MxK1pJY17yqdUoIu41BrDmOl/HakDC4JFv2yE6dQCqSdQa2gm/Ub3rqYG17HMojgSNX1B3MZJTsjLZrgBSB1I61NlyW4JginJubao9ClLbbGxBvejfC/FuFjUxqTpUkAsAl1/CfWiGJ45h5BxfYbXY336edWUVRKUgZ7R4WH2CRhYmBlb95SlVtsxaQWZy1uVzyq/wCZpHjMPgmcFkPb7e7uNJF/hfancLw/h13XDoCPjQacnovilBfuK97O1tJJLb3FCg+bXv8AKrw8ULRmRkBYbVAxGJaKM9nEH/ZFl/KlZG7yxTa4+zGsELcHofCu60aINVaPY5ABttS8FKS173qBKvSnsK+ne9Ly9F9kGfLVmmmxJlCswCBSNgi/xO9C1bVsDerOcvhYMSDc+ew2PIVEwWVRobi59aWUXZojPQN+wm24NNtgDbberJJCDTS4M32BNDgDyAvC4AiGZSOcbfQ1iEnT0Fb9mmbQ4ZSkjjWwICDc7gi58KwvMcE0baWHL/V6NcdEOfJsss7AQ3KarEHw28KESY4WIWJfe1A2uRbkt/Cj/bp2TDQTyO5tsOhoPPmi/eBIEXXa17sVt4E0yR5EHfsOZGJJoy11UMbEAWtbwFEsXlTdlJd/wE+tqG5LmEs+s9xOQIUaeg6fxo3HlLEbuT3W5dRb/aq1onLspmKySYF9d+6oc6jzVuRBvvy5VY8mwkaR6S4JHIqb+Jt5Gq+OHJXsWIF01DUQLgdBc86OcPYKJEsZFYmzd030m24NuRoRYsuthvDvGrqQzd1421WFwNQvWox4CME7yEm/4rf5QKy2NEIOkG+m42vuNxt4UIxXtgx7NZZI0vyCoL/U1zkkyuKTrRrHFGAjXCSuI7dnZ77se6em+/WsY4h4sYnRGRp06LlRe177HoaVNn2aYoFScXKrbELE9iN+dkoLmuXSRtokieN+el10n1pHt9D+O/Y9BmeNnYtGZGu6XKAACQ9xL9BfkPjXpyHEt+kdI7dqPvJgCCn6RbC9rnkORockMgBVSwBsSASL2924HPrSlygk7jc9TzJqfIt44/SeMngW5bGwjaMgIpckOSHA80A3ppo8Gp/TYiT9J7iKouD90RqBNiLk02uRjrak/dLzJY+Qrr+DKMQhl2YQK47DBSysCD32aS406WVlReRbe9WnAZbmMjaosAqXCi7Rge6xZT3jz5A+tMcB5/8AZJfukB7SynV+e1utWXPPaBj1meONUAF+UZY7WvvfpeqxdrdiT43ony5RPDhIe3AWT7Q7HT0MisfTnT0UVgLn50PwmY4ibCTfaixkSeFtxaytsLeW5p9Yo7C5HI+fK1/SqwM0+yeZkA3k+FeJO1j2S3B2PTl5VG1xC9lLc65mDfhK/wC1DItFMM6YJmxO5pn7cRSM4i0N8/pQ95e7esbZ7MEmg7FmdTsNN51T4sQWYKgLN4AXuelaXkXDqxx9riCAFFyDsF8b1THchcrjBbE4LLi4LsQiAXLHawHWqLxf7UFTVBgLdQ056/uD+NDvaL7TDiz9nwx04cbE8jIf/wA/WqCD4VVuujz5ZJT66HPtLF+0diWPMnmaPJbFLpNlI5MevrQCNL86JYeRQdmNQmrOj/jloNx6dDAKSCvXbe1BZs3TUdGHQ3XSQbvvv3hbkavOGGWxL35UPqxf5UWgzzCqB2UQtzFkVfrVkk0ZY2ig5DiMS5sIXUAWGmFhf1JG5q0YbIMSxB0MP3jp+VeZr7TWiZlSBbgndiT8qg5Z7QMVPLoZkQWNgq2326k1RNULPeyRF7I5XN5MQqjwVSxA8Lk2otl/s8w2FuXxjC9r6mjTlfyvSGxUrX1M5tz586p+eZKxmZm0he1EZLMAQXFxsTe3nXXXoS1JVRoWHGWA2EizEWvZi/02qZhs5wsIPY4YbDoiryHiRWd8LxRxOymZGJ7pVd7BTs4PUGrLBjFNrIzXuPDYja1dbfw5ScSRifaxPv2OECjxkY2/IEAUN4gxD4qBcRKqGUgDuDa5PugXJqs4rFsFYLh4x932bNIxbvKT94tzsas2WmafCsdQV73tGttJW2gr8qTvspykUzFZZiHA7OKQ3DsLLpuEtrNzt3bjao8WQSI15pIoxaNjrlUnTLsrBQTe1rnwojiOHsY5AZ2B7RkvJL2YV2Gtwd9gbelCBkUSqGfEwrdC4Ve+1wbGPbqRuPGpqSLqLa2FtWFXZsSW/SL90hfdf0ZB6q1QDisEhuIsRN+jNpHSMG1+1UhBf0+dT42y9X/+RMuv9UR3QqfEbMG+VDXziJb6cImoqt2lZpCGVr6gu1h0I60W7Y0UrDXDeYSSyxpFDDGoVgSFZ2K31A6ifeFrXtVjz7D4552WOQhWJOwCjUybjUfEAflQbhXHYqWZduzS8lgkegB3AYrvvy5DzovxLloaRS0+hbJfU9r3LLe3iNqqn+JGVWS8jidMNjVlk7Q6IJQdWqyjbc+Wn50WiKgbAnc9PyoHwdhYwuKjR9evDNfY+8ha2/zo3g8ZcAqpN7WsL8/Sug/ouTZKTEN0jAv5GlI0l7mw+FOw4PEPyjI9Rb61Lh4XlO7Mq/G9UdtCR7M5x2dwxYjEx4mOWWzjsyjhNIIBsduVMZfg1nwmKlBZTEy6Uvq7rEc9rkgelaDP7N8A0rTTuzs3Ma9K7fsiieCbA4VSkEQAbmFXnbqSazrC72bI53FdlW9m+BUCSRlJcEAXHS17i43oT7Y+NGuMFE1ha8xHMn8KfUmpXtC40xPbYeLBKY3Cs5K2O1xbUOVtr/nWcYXJ5cXI808mxYln/Wbrbyrr4riLKbyO2BFUnlUpY7VY544oUCJbreg0jAmktsqmkqQxopSIAedeO1Jj3NB9CN2xvERaSR8KumUY4GJSedhyquZll57z3UWIBBO+/gOoo9k8kax6Q+vTsCo2Px8qrF2kY/TIWfYiMMxMRLllZSWNtI/CV896Zy3PnMxVEjjWR77L7u2wUncCpnEGJjubxFy8YCkm2llO5sOfOh8Ofv2l40jjDhVYKotYEb78jvuaK7Cq4lyjw8zhrsx2F+g8jVd4jyUmR21IABGW1NuQ1xcD8VqsQw8jc3JuLc+YHT0oLxFlakodaD7tj3j71jyHnz2qkuiMVsYyLDQxTH74SNfSoUXDKRcsD0q44fGgEaYybNfc8x1G1UjL0w0UylZdZsunSLC5uGU35W23q4x42+yr4W62Pw6UENNUyuYrFyLMY0SBWUOpLKSzq5v481o5wqZZIz2rX5BfwhkttYAb8jScbgMwlmP2aDu6tYcqFszLpI1NuR5Woxw/wHjEDdvIlvwjVq0i5JtalSdjN6KTxDw0BLJrlRVJQ3kfpIbayBz09aBnAYWP3sQWP3gPZJqHd2jIZtirc/KtK484OVIllZlNuZ2BA6Wqhw5Ire5DJJ6A2/M2FSkmnWzTinqmexZnELaMMzW7M99+ovrBsORpqTOZ7kRxQxqQ691NTaXOogsx6dDbarZk3s8xU4uojjH7b3Yf3F/nVlwvsYB/S4pvSNVHza9dwl6Qyko7szjIsRPNiF7fEFe9qJPu306QQBbptWrLwPg8QFaeXXYdGCjx6b1X804BgwnfkTtIx+ORi6j1HIVCXieCKyxEWHRF2/OqxjS2ZpTTZoWBwGBw1+xi3ta6gtceBJqSc5CjuRKo87D6Vmc3tGIGyj1dv4Cm4faYl1DruTa6nbentehXJmjTZzK3UD0H8TQrG4+Y8z+ZvQv+mS3u3ptsSx2J2606SZNyY9qY76r0tZOVzQt8RpNw1h132obmfFMf4TTfikKrYxjME0s0skjaEfu2HvFF5KD+G+/51CzDFRBQu4VeSr3ah4rOdW4a/wAaDz40nnWRpN2bYOlSHsRjU3CR28ySagl/SkO/nSSaBSNrs9LU5G1jUcvXmull0FXYUzqDSVPiL/yqfwlKtmUjkb3+FWL/AJfviAuuQIFH4RqP58qK4DgLC4YEtKxJ56mC8vICq44viZHIq+e4mMKhaLVsy2vbc20kW8PCh+BkxjlPs+FN1UpdYzuDbdi+19udaVDicLHtGuu36q6vmRUs55IdkjVB+03/AKqKpxjezloA4ThrEsBrGj1YfRamS+zxJApmlIC/q2Xnz7zVMkxsrc5reUagfM3NRhEp97U/751fKnVekTutjuD4SyqAjuB2BBGpmla/jbe1GY8zjQDsoDt1sIx896GxEDYWHoLfSieXwo6EAJ234e11aDfyUi/pRdoblyO/pyU7AIo/vOf5U6kU8puWlbyFkFEI8xhwyqmKmwySkXIQFb/uoSWp7LuIo59QijmbSNmaNo1Y+CswF/Wk5Rfb2NsFwZajFu9GxT31Ddqw9QOtPHLVaMPHFLLc+5tDYdSdVtqno85iYhIcLKTzJEot4m2m5prF4pS0bNiH1JzWHuq566hv+V6RydUcoJdjRyowSmUGJIFS7LpZpAf1tQbceVql5dnCTxrIjq6NyYXAPqCNjQ+THors8MH3sg3ZrFmt5eFCmy3Fze+SF8LhQPQLXK70gtpF0eIMpVgCCNweRHUVl3FfsoA1SYedYl5lGsbD9mlcQ8SY+D7swylVPv7aSB1uN/zobkvH2DAvjY2aTc6hqkUjpt0NHneqCo30CsL7PoBvLMz772IQfnRjKslwQkEUQiL8+82o7eZo/mnEWXTQAOivGe8AO6QenLes1z3Lg0ynL4pAgXc7+943Y00mvWwbujVoeE3t3nUfujb86rWb4DFwOLNB2PU3+tV3KMuzBAWkxGgEWKli5AHh0BqLmRVyFlxLlRuVHMnzIGwpXk1SR3jTl2KzzNEvZ5U26Ib/AJ1Wps0j6ajUvF5VAPcQj1Yt8jQp4tPICpcvpbgl0ccat9rivRKDyppj+zTeoA8iN6F2OkkSC1IaWkM52pFccti9XlXA0i9dSsrSRrcEkzjvSkX6Cw+dSFwac7avNjqobjE1ppvY+RoJhsdPC4TvML8rEg/GtEHoxO/pdVPQbDwFTMswySSaHfQSNvM7bXoXhsQ7DvLp+NTEWqk6t7LEuShSQICbfilcKp9ACafWWJUZZmg32AiB258yb3oCvaS8tb/mbUxml8KgeVGAbYWGrcC+9uVcrY9QQ/EDTjJfxFvgQaALxevRbevOrhw/xTgJWRFssrbBSL3Nr7Gi6qiVbPRnjAAskdxt2jrufiajY3i423lO/RB/KrTjsPDMuh1DLz8PpWXccZK0M6Jg43ZWTku+kg23JPWptUVfI0DBZOkoDdrrv4GkZxwtqQdlMYSL3OxvflfwrN8oyvMYZY5W0xKp3VmvcHxUUax00kpPa4h7fqp3R8OtdxfwHL6yncS5tJgsWVEzPJHazg+IvsL0d4c9pWYS3DwlhYaWEek36ksxt4UTwOSoTePDh2PNiLk/E0dh4amY7kRjw5/lah45dA5qgI+ZYzEDQdKa7r3iD723SnOG/YrBGrfaV7YmwHesLD0q0YbhREKuWZmUg87DajwxR8B+dO4fRsbZWofZpg09yHRbwN/rXsnAw/DI4HhZaOx5mxO8e3jqH0p18eF94hbeJAtTKvg0lZWTwZH+MFrfrGw+Nqy7OczaKVwscI7xHdW+w2G5q1cce0IyNJh8ObIAVcnYudiCh8OdZbmOaMSQfH+dSnNS0hVFrY3jMzLMb/LaoXbm1IAJNxXhaoujQk12LLmmyT1rt64g0o4mvL1xNJ1UB6dHpeuvSL1xNckNxZsGFhFuVTQR/sL/AEqfl+URxfpNUnrt9KsuExEYHcjAHpWrFG4o8+UOTK9Pw7IYS8DqznkOn5+NAcpw2OWcNLpQKd1ax1D4VbXcIzFCQGN7A7fCm5JW52H96mm1ei0MBJXP+iuq+i0puIDazaXHmtDMPqO/dprEEX351NzfZqWCIE4i4SOLmaWKVY9Vu4V2Fh5UrJPZ52EiTPMzMhDLpFheissojXV5gbmw35UXzDCA6IvekvdmRyAoAHO2xJoxl9IZcCTtdnfaGY7ajUuDLpm5i3qaF59xguDHYxWeUDvEnur5eZoNhOPcUTcypa/LQCP50znBEHjdbLpJwyHHfYn02p2Hh6JPwgeZ3oBH7TAthKqm/wD47k/4bVN/4xw7HcSgn9Zbem19qrHImT8YfjiReR/Lanhih4UB/wCJcP8A+ZAfDe9PR5/h/wDyrfwFyaPJPtnJUFMS2rkxX0A/jUJLk2WY/FV/lQbF8f4JCV7Uu45ois9vMnkPjQLMvaOTpOHg7jEgPIbXtzsq9PW1JKUF7L40XPGY18OjSu6aFFz3SCfADesszTiFJSzyknV+Hew8qY4g4jaa2t72vZbmwv5VTszxuo7eFQnJS/0Ua+C8zxiE93l08RQp2ubnvD59aSwNeNUW0NGK9nNIAe6GHxr0TeXyrzf4V4XNAZ0j0yMenypBQ9aUHf8A18a8Mbcya6zuzwpamzSreJvSbVyClyOtXjUpxtXhFErFJaNiwvtLR0N43PUbL/Oq9mPtILEqFcb25j+Brq6tXqgYopyLVw1n0uIUFwgW22nnt47VNnz2NCQyuT6j+ddXVnyTaRocVY1l2eQs3uP+Y/nRGRFY3F/jXV1TjN0FqmNy4NZV7NhsTf4jlRJJCkbBfeC8z4gbeddXVZSezPPcjMpskkaRizgkk3O/PrSospffvLt5H/XSurqlCTBkirZChzLsd1W7Hmx6elOpmpC3NyT19fCva6rp6MtHkudlF7g7zdTUDHY9wmmMkFt2YnvH9m/QV7XVGcmmXhFNAy7RRsqtYMDqt1Pj9al5nnLhQF2AFregrq6mg7GyRSTYNlxZf3uflUeSAi2969rqD7Jx6Ix5kdK9011dQkhrEE14TXV1BHHoBPWu011dQAz3bawrwx9b11dXDRYiQUmurqKKpH//2Q=="/>
          <p:cNvSpPr>
            <a:spLocks noChangeAspect="1" noChangeArrowheads="1"/>
          </p:cNvSpPr>
          <p:nvPr/>
        </p:nvSpPr>
        <p:spPr bwMode="auto">
          <a:xfrm>
            <a:off x="0" y="-754063"/>
            <a:ext cx="2133600" cy="15811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8674" name="AutoShape 2" descr="data:image/jpeg;base64,/9j/4AAQSkZJRgABAQAAAQABAAD/2wCEAAkGBhQQEBUUEhQVFBUUFRQUFBQUFRUUEA8PFBQVFBQVFBQXHCYeFxkjGRQUIC8gIycpLCwsFR4xNTAqNSYrLCkBCQoKDgwOFw8PFCkYFBwpKSkpKSkpKSkpKSkpKSkpKSkpKSkpKSkpKSksKSkpKSwpKSksKSkpKSkpLCkpKSkpKf/AABEIALgBEgMBIgACEQEDEQH/xAAcAAABBQEBAQAAAAAAAAAAAAACAAEDBAUGBwj/xABTEAACAQIDAwcFCggLBwUAAAABAgADEQQSIQUGMRMiQVFhcZEHUoGhsRQjJDJzkpOywdElM0JicrPC4RU0Q1N0goOitMPSFzVEY6Pi8DZUZKTE/8QAGAEBAQEBAQAAAAAAAAAAAAAAAAECAwT/xAAcEQEBAQADAQEBAAAAAAAAAAAAARECITESQYH/2gAMAwEAAhEDEQA/AO6Usp0PoN/sMm92+dTU+l/9UTLrFUpy4CNemenIerK1vWxknIG11Ibu0kD0dIBw8Yqw4K8QRJEx7j8pu65lcO4tZvQeETYk/lID3Eg+2QaCbTvxLj+ubewyxTxN+DMe5yf2JiGsh6Sp/OGniI+bqYHuP2Ss42ai5uOY+n/slZ8MRw4dXT7JTTHEdveB7bSxTx6njp6BIHDW4whUkq5W6j3Zb/ugPhD0X7jC6KlibdVu4E+uWeUB6vCn98ymYjQ6Hth08WV+65gsamYfm/Np/wCqNcfm/NX7GkFLE5hcX8Tp64ec9vr++VEDNaIPIsW1j3+2QivMtLmeSYdbm9rgdhIv6JQV7m3XNBFsLaeH7pEWLdn62Me711R9khJHUPAfdK1bGgcAO+wt7IF16oHH61S/rErPiSek91yfbKfLX4w0ueA+6FxLmivCp4XrPh98nVAvUO29vXCaiSiT0gd5sZMKC9fhUUfZI3xgH5RPcW+8SB9oHoJ+c1/rQvbQ5W35R+kp/dGfF5eLN40zMzlXfS7H0mMaBHEgd+kaYvVNpHoZj3qkgO0GPV81b+yVSyecT+iL/bHNVb81Ce0m3quZNWSJOUudZMtBjwVvCQHE1Dwyr6AfsgvTZvjMfQAPYJNVb9zv5jeBilb3J3+JijERERwIF44ad0xJaPlvAzR0eDBlNYBpcYeaNmkMVcTSgVMNqO6T1jeInUTK4iNDTpgGlLl9IBWBFSo24E+MtKjecfExUlllYxFSpTJ4k+MgNGaLiQGnCoUpkcCRJgW84w1STBYxFOqCeJJkJpS+6SE05MVFSpkG4Psk/KP1/wB1fuh00khEmIpVajHifUB7JDkMvVFkWWTFQ00IPQe+WeXcdXh++OqwyBGCvUxLnpHoEgZmPbLTrAVIw1CoPVfx+wwlqtewCjuFz6zJ8sZVF4w0BRjxY+MEYQAnSWo0uJqNaOgknJ6xwYV4w0wTWGU1jKYYMYg7RQc0UDLjXiBiM6tC6ISiRyVIQUaFBMyInEG8NoEiiBhKZDUrqgu7Ko62YKPEmUm3lwo090Ur9jX8CINjYpmSgylhMWtQXU3HXY29YloGESiCYhK74+kDY1ad/wBNfvgWLwg0gSuG+KQw61II9UMGBIWgiCz2Gpt3xlxC+cvzhAmjEx5HyoJIBBI4gEXHeOiQOxgAR2jAHqPhAcR7xojKHMaK8RkAkwQ0djABgSkwc0YtI80onV4V5ChhZ4MSZpIrStnhK8hixnjyHNFIKQhRCEF6ptrA2ktOZOJ3lw1OtyBqg1jYikt2e1r3NtBprxlPCb6rWxFbD0qLl6AGZmKhCW+LbKTe/bbp1lZdNaAwnmn+0XE4rBipQKJX5UA0aK8pUFENZ2IqAgaa3JXjx4iUd49rXOINZ3FHEU1p0xUdnqUXFw7LSQstySvFl4a2hNejY/btCjmz1UGRczgHM6J5zKtyB22mHtnyjYTCOabl2qKASqoRYMoYXZrDgR18Z5vi95gc9lLfB6VF81qdKpQLJlBpqWa9qhJIcTXxuyVxWErVauYGhhhVXLYco5U/GdrswFuuDdV97NtLtqthqeGWzjlQBUIGcuEbQ8AAKZ42lbZG71TAbVwlKoULFlqcwsQAc4tcgX+L65leTyoP4TwujA52FyQQfenHC2k7feL/ANQ4P5NfUa0tv4kn69CpVNZcRpn021lxDObpinvNUtg8R8hV+oZ4vQxtEYB6ZA5c1lZTk1FEKtxn6Nc2k9h3qe2CxHyNX6hnhE68Jsc+XT23cR7bPofoftvL+OwtSpUutapTFuChSlx3m9+4WmXuS3wDD/Jj2tN4Gc25GTjN3mrLkqYhnW4OV0VluOBsT0GQYbdnKgCVQotcAUUsL69c3WewJ6hfw1nH0fKjhco97xHAfk0+r5SNpZI2/wCC6yjm4kjVf5IecB53bGfAV0zOuIUNY68iL/WmOfKlgzoVxA1B/FodAQf5zshP5TcEyke/i46aS9PdUk7Tpq1tlV2410OvTRPH58qNu/VDhhVp5vi35NhYatwD26Ja2Nvhh8a7JR5TMq5znp5BlJtobm+pmrU4r6fYRJ211WQNm4kHSsnhUH7U2Nl1KhU8qyswYi6qUAAA6GAvrfWPeSUT7ZdTE+aPeR3mft3bIwlF6zKXWmpdgps5UEDm306em0iLWM2glIXckDryswHeVBt6ZnUd7cIxsMRTv2kqPEi0DYW2Ex1FMRTDKrk2VrZlKF6ZuRoeuebeVysVxtMKSt6AY5SRcmo4ubcTpLO18ewpUDi6kMDwKkEHuIjMs8D3dwPuhcjVK9MslaoKucmkRSViVykC5sOObiZo4HF4ynQWthsX7zynJ89hTJdVDBCGJB5vSL8TxhJXtyiORPM9ieULGo6JiqBZbaslJ+WqdIKXIQm3j1zr8Nvzg3Nmq8i3m11ai1+9xl8DGjbMSyKjiFqDMjK460YMPEaQ1aTVS5ooN4o2GPOd/d+8ThMRyFDk1HJo+cpmqXbNcc45QNB0Tg8fvPiq/wCNr1WHm5yE+ath6ps+VE/hE/I0v2pyRno4zpzvrY3ToE4vMjtTYUqzXUI5ZRTN1CupGvC54S7icYKmIqNyQqVDSzs9T36rVcMqWZdKZsF8yVd0aJevUUNkJw2IAbzCUtm9E1KNWhQJxFCo+LK0nzFxyVJylSixCgDNb3w6nj0TN9Iv4anVq03BzEgMSn5KIaQPxV0FiZV29s9HWmKtTJTbV+StUqoM1MKuQaKSxQ6npvAx22KrlCG5MVs/KpTGWmyjC0mC9eUE8PGVWofjhbjif83DiZaLD0Uom6UlNWmaYapU98Wpyho5fezzRlU6dus2cDWZtn7RzMWC4dUQEkhEANlXqHHxmbUTnP2vh/8A833zX2Rg3q4DH06alnekqqo4sxZxYeEI4/cBfwlhf02/VvO12/YbxYQk2Ao3JJsAAMQb36OE5vdbdnG4XF0q9TCuqUyxJdkSmLoyjM5PNFyNfbPRGTBO3L4z3PWqrwYBTySDUIovdwCSbkXJY6DhLVnjYwVYu7AK1kAu5FqbE62U9JAtfquI22dsjChLoztUYqoUqLZVzMSWOgtYdesztjbzU2xVgxFGqVpopQX90m9udm0GReAHEcZLv5s41qdLk2ZaiOxUgCwVlysDmFjfSZxrVHa+8Ir4TFpybU2TDO/OZGDKQy6FSeBHT1zx3lZ7BuXsdqbVmxBNXOgp2KAqaYLGxCrY3L9PVOjbdnBt/wANQ9NGn/pl43GbNY24zhsBQym+WmoPY1s1u+zCb6D2y3hsClNAlNVRV0CqAqgdgGg6fGUWxARmFR6QOZioDgHkzqlw2ua3Ho6pityli/xbn8xj4KZ4EmNQqCL2NgDlaxNuHCe9YrFoKTklWGRyRnHOGU6XB6Z4YNsYGw/BzAcQBjaot4rNcWOShisYA2mvQQbqQe4iGuLQKNdOF7G17cL2lh9q4Am5wFa5/wDmvf1pJ9nYzZ1atTpNhsRSV3VM/uwstPMbBiOTGlyOmbtYdL5KKwbE4mx+LQX0HlP3Td8nG8dSrUq4d7Faa5lZrly2ZVNzwscx6OgQd2t1K2BxL8jhhydRTTeo9cswUFirBSNBfLcaniO2ZnkqoMmMxCupRhTsUa9099Atr0C2k51uPTavcBFRHtjVJYwic30ySNUBE5nyiH8HYn5E9/xlE6faWKFFFa1yz06YF7XLuF426BmP9WYPwLbNE2DumqFlurobglWym4B0PUdJU1leTA/guiOo1T41XnEeV9vhydmHT11a09d2RuumEpclRJCKeYGu2UEkkFr3bUnXTj2TyXyx7PrLjFqNTYUzRRBUAvSLhqhK5uAPOGhsdZJ6l8db5NVts6glswqriKhuOaLVshQnhrmHHqMs7Q3RwmKw/IoORTlWb3ohQMQF5NhlN1PVYW+L2RvJo+TZuGS1861a1+r35gV6idezpm/XwKVaVWnRbIKgqc5b3So98zWvxzMTbTUSYrjd5N0sZbDnB1dKFFaJUPyTvlK84i+U3C9PdaP5R8WuFpIadGmTULg5lJQZVBFgGAvc9XTOu2galKmhpKXPKU6bgAm1NnVWcjsBLejjMjyi6bLxP6Kfrqf/AJ6YK8a/hhg2ZESk3nUeUpn1Pb1TX2f5ScfRP47lR5tZQ/8Ae0b1znFjNN4y9u2bvfXq0adQ06YL00c2D2BZQ2nO7Y0yt36XwTD6/wAhS/VrFObTmfKc34Rb5Kl7DOXtOm8pf+8X+To/VnMgz0zxi+uh3HHwpv6PX9iyPZ9O2DqD/l4j6+H+6HuMfhNT+jV/2I2FPwSp8liP1lGZs7FqslhR7OV/wdGSVONT+k/5+HkNd/xI6Ty1h0k+46I069ZpbL2M+KqVBSC1ByzOXzMKNE50YZnA57jIOYt+OpGsiqti2bo51Cxa4DELhmyrpzmIU2AuTOu3UwBwt6tapyFMkEo5XlKrDOQrdCLzjZbknpta0oUwcHWdVArNTsnKuNVGQc2mua1NbHgOvUmWKu3nfR6SMONitxf50lI19o7x08VTaklKq6tocoQlrWbz9OAnNYnZmHQkGjVV8pYByACLgcQ56SNBrNKht4UUqsaSUwlNqhyjLmIsFBNzxNh6Zyu3durVo4eriQt6iVAQFJQ5agsQNRaxXr4QrY3Z3exJxQqmkyomYhrX0uAoWxNjYnj67T13NrxnhWwceuJxFGjTrVMxOVRmqELTtme2f4ospOhHDp4T2HY+zuQQICWtmJLEklmbMx8SZKk7ajSJ14d8IhoADXF7W/dIqQJMfaW5uDxFQ1K2GpVHIALut2IAsNe6baCOVmhxm1fJ7s5aFVlwlEMtKoykA3DBGItrxuBPAuU0FweHUeM+rjTkLYJT0RLiY+UGriRNVE+rKmyKZ4qPCU8TsGkR+LX5oj6WcXlvkkwn8IviBia2IcU1o5LYmstizOG+K46FEv8Akxze68TmZ3tSABd2dgvK6AFidJ3dPBmkDyahT2KBe3dON3FwbYbHYpKtl96SxbmhlNQkWvx0tMa1Jjt8fshMUnJuaircNem7U3uvDnLrbslrY2xUwtLk0aowzFr1ajVXubaZm1tpwg4XEqW5rKdOgg+yaKmJSx5ztzHFcZWVixTlARY86mwQDMnidO2Hu1yOBw2SmGyPUaorKCwbNYW01FgoFj1Qdv0b4usfzz7APskeE2e3KUaa1HpLUzF8gQ3y0i3CorC9+m0lumNSvvLTCnWoP7Or9glYbfoV/eajsy1LIyOtUKwY2sbiw4yfEbDCAk4uqLC9iuFvprw5HslGlvoMBhsLyqipy3KOWNmqUaWa6ELozrZhoOA9AiDXwWOw+CYYTL7nRSTRLX5KqG5zZHJNzmZtCb6S9iMHai64YgPz3pEnRarln49AzMe6W9nY1cVSVjTR6bgMjBQ1JlPA5WvbvmgKIGgAHRoALCEZGJ2iKOTMLio60x53KOcq68OMwPKSfwXX7eSH/VSdhUwQINwDqGFwDZhqCL8CD0zjPKjpsyr+lRH/AFVgrxOMYssFjpOusPZd31+CYfT+Qpfq1ikmwh8FofI0vqLGnDXbHC+Up77SqfoUfqCcyDO73y3ExuJx1WrTFNkbIF54U5VQLYgjjcGY3+zLaP8AN0/pUnpl6cbKW47e/wBbswlc+unGwABw+R8y8otRFCoWquWq0iBTp8WJCns6yJrbu+T/AGjSrE2o0w9NqbOzLUyoxU3CKdWuo46dc9G2DulSwt21qViOdXqc6qw6geCr+aLCS1ZHNbB3HeoAcSTTp6e8gjlagyqvv1RfiiyDmJ6TO8wuFWmgRFCqosqqAFUdQAkypJFSRp51tf8AjVf5T9hJWmRv9turh9o1kpkBTkc3UMczU1J16uyYI3qxHnJ9GJZKxsdfjHTJUWpbKyUxY6BvflJHqnUUNjYPFBRVp0K2UWprzSKSeaoU6cOieY4PfXEUzmAosbWu9LNYcdBe3TPSdwdqPjcPy1bKGSs6gU1CKVCAC46fjnwEl6XjdYNTZFHC7xYNKFNKSGg7lUFgWy4gX77AeE9Uw51nmu2qgG8mFJNgMKx/xM9A2erNeo2mbRV81O3tPGZqxpRssZIcgYCOIrxCUKK0cmNeQMViyQgIVpE1FyQjciJLaDC6A0xHCxEwryGuLxeED1sX0G6WPGxzPIAtsVhh1LW9VID9qS08WHr4wA3yuoPZapVFvFTAP8cw/wAniD/doj7ZK2l2moNTXzQD1Tht590xVpoAWIpqwTW5QEkkLfo7J3WPF3PcsoVRoR16ddj0G0Slaey6q0cLRWi91WmqAjg2VQDfqOhkh2pU88+r7pyGPwzXsjtTa5LBHZVc+cLEX9olE0cQP+IrfSN9plnFn6ddiN56yuQCpseka8Jib342vjcHUorT5V2yFVRSXJV1bQDjoDOdr0cSWPv9T0kH2iXt3cRiaGIRzUzhc11ZVswIIsbC/TL82M/WuJbdLHDjg8T9C59gkL7s4y38UxH0NT/TPovZm3qVfQ8x/Nbg36LdPdxmiaGsfTWRibBwWXCUFYWYUaQIINwwRQQe28U3OQEeY6a/rPNOGKcIrDCTuyZRCAjBYQWRRAQwIAMYtA8K8pv+9K/dS/VJOZBnQ+Uup+Fa+v8ANfqUnNCp2+sTc8cKmvPXvJKPgDfL1fYk8c5WeseTXEFdmhU+PUrVgnZqAW7hM8m+Hrp8RufhsVjExT5mq0LItmtT5hLAFba6uemdOiyls7CCkgUa24npZjxJl9FmG6NYjHtEZUNHtFaPAExgI5EQkBrFGikZImA0IyMmADGCWjtAIkacTvFhDhMQa6ficRza46Fqi5Rz1a8ewnqEKm3w2j2UcT7cOJ1eNwi1qbU3F1YWPZ2jtE81G202fjVpY2pk5OlWVHIZhUR3o8meaCeCHw67xYsrpscuarYcbAdh4aHq75UqgjQ6Htj4badPEOtWi4emx5rAEA5TY6Gx4iHtP49+wAg9I43HURf/AM0szFZW3Gth6p6VR2Ug2ZWCEggjgZcw251E00JfEXKITbEVOJUE8T1zN3ge2Gr/ACVT6hnX4bREH5qfVElpIw23Jo/zuKH9uftWMNyqY4V8UP7VT7UnQGNJtMjAbc0dGKxQ/r0j/lzqdzarNhiru1Q061ekHc3d0p1Cqljwvbq00lUGWtzD8Hf+k4s//YqD7I20reyxR80UYjOtCjwp2DCK0cR7QFliyQwsVpB51tnyOUMRiKtY16ymq7OQBTKgsbkC63tKB8h1HoxNb5tP7p6kRFkl0yPLB5Dqf/uqv0dOdZuVuImzVcLUaqXIN2ULkFgLADrnT5YYEmp1CRZMsACEIw0YjwVMe8geK0a8V4CMYCMTFmgHaK0ANFIg5GVjloJMhDMkbJEWgFoWHFOU9o7vYfEkGvQpVSBYGpTRyo42BYXAlnPFypmlcniNmpQxAp00WmgsVVAFQXBJsB23lbaR557hL289NqVRcRqUFkqjzRqEfu51j3gzH2jibuSOFlmav4yd5W+CVj/yn9Yna0xzR3D2CcFvI/wSt8m3snfdElIRigkxZoXCtLW5f8VPbiMX/iqo+yVC0s7kv8EHy2K/xVaZiV0MUHPFNMqkeMDCBnRoQEcR7xAwgowjgxXgNGhxpFDlkgWMIV4Q4EcRhHEaYcRGK8cwmGjxQSYXDmMBGjiTQ+WMBCEUIa0EiPeMTIAKwSsImCxhUZWNCaBKGq0g6lWAKkEEHUEHQgzznaWCOFrGi1yujUWP5VK9st+teHgemejmY282xvdVGw0qIc9JvNqDoPYRofR1QPPNvH4NW/QM9AInmu1MTmw1UEZWAKup4q4NiPGeksZjlV4hMURMYGZ9aEBD3KPwNO2piT44qtIw0W5b/Aqfa1c+OIqma4pXSZopDykUIYCGIAMkBnVBLFEDGJkBCPAvCzQHBjgwbxwZQV44gXjiRUghSMR7wmjBj3gCKE0V4xMaMYXTmIGDFeEo80fNAivAKATHMEzIEmMTHjWmgxjEQorSgCJG4kwEfLIPMvKbsU06b4qmNCtq6jptbK/2H0dsxf8AbRRJ1w9Uf10P2Cex1KIYEMAQdCCLgg9YmXW3bw540KJ76afdJkV5mPLJhumjWH0Z/aENfLDhP5uuP6tM+x5377pYU8cNQ+iT7pC+5ODPHC0Pok+6TIONoeVrBkgZa4uQPiL0n9Od7u9s9qGHp0nsWXNfLqvOqM2hPYwlJNw8ECCMLQuDce9roR6J0S0xJevFDFJcvZGgCDHBiim0EDFFFKCEeKKAgYWaKKRDQoooU4hCKKSoMCDFFLEK8YmKKAJMSmKKAUa8UUBxGMUUgFo0UU0FHiigKK8UUASYxjRTLQCIiIopAhHAjRQDtGiigf/Z"/>
          <p:cNvSpPr>
            <a:spLocks noChangeAspect="1" noChangeArrowheads="1"/>
          </p:cNvSpPr>
          <p:nvPr/>
        </p:nvSpPr>
        <p:spPr bwMode="auto">
          <a:xfrm>
            <a:off x="0" y="-850900"/>
            <a:ext cx="2609850" cy="17526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724" name="AutoShape 4" descr="data:image/jpeg;base64,/9j/4AAQSkZJRgABAQAAAQABAAD/2wCEAAkGBhAPDw8PEBAPDw8PDxAQDw8NDw8PDw8PFRAVFBQQFBQXHCYeFxkjGRQUHy8gJCcpLCwsFR4xNTAqNSYrLCkBCQoKDgwOFw8PGiocHRwpLCwpKSkpLCkpKSksKiksLCwpLCkpKSwpKTUsLSwsLCwpLCkpKSksLSkpLCksKSkuMP/AABEIALcBEwMBIgACEQEDEQH/xAAcAAEAAQUBAQAAAAAAAAAAAAAAAQIDBQYHBAj/xABOEAABAwICBAYMCgcHBQAAAAABAAIDBBESIQUTMVEGIkFxkdEHIzIzU1Rhc4GTobEUFRZSYnKSorLBJGSCs9Li8BclQkVllMI1Q2Oj4f/EABoBAQEBAQEBAQAAAAAAAAAAAAABAgMEBgf/xAAwEQEAAgECAwUHAwUAAAAAAAAAAQIRAxIEITEFE0FScRQyM0JRodFhsfAVIjSR4f/aAAwDAQACEQMRAD8A7WiIqIRSiCEUoghSiKCFKIgIpVJKCUUYkDkEol0ugIl0ugIl1BcglFTjUgoJREQQilEEIpRBCKUQQiIqIRSiIhSiIJREUUUKUQEREBEUoCIiCHlUEqZtixektJxUzNZK4tbcNuGl2Z2ZBcr2xLUQyWJRiWrHh1Q+FI5439SoPD2g8N9x/Uue+VxDbMajGVqR4f6P8P8Acd1Kg9kDR/h/uO6lN1jk2/Gd6gyHf7lp57IGj/D/AHH9Sp+Xuj/D/cf1KbrLybjrTv8AcoMp3+5af8uaDw33H9Sj5aUR2S/cf1JusYht5nO/2BWp60saXX2C+wLV2cJ6Z5s17nE7o39S9Nb3D+Zc7Xs3FYlt0T8TWu3gHpF1UrVL3uP6jfwhXV7o6OEiIoVBERARFKAiIghFKIgiIgIiIoiIgIiIJRQpQEREFufZ/W5ajw6bioyL241xzhjiFttT3P8AW5adw7fajeef925ee/vw18suU0nB8zMbIZ2tLwSQWlxbnsJxBegcEP1hvq/5lluDneRzN/NZKPN7r7gvo9Pg9HbEzHh9Zfn/ABPa3F01b1rflEz4R9fRrHyP/wDOPV/zKr5Gjxhvq9v3ltgaFOELXsmj5XljtrjPP9o/DUPkd+sN9LP5lT8jv1ho54/5luBaP6KpwhPZNHy/eT+tcX5/tX8NPPA/9ZZ6s/xKDwQ/WY/Vn+JbiWqMKvseh5fvKx23xnn+1fwwHBGg1OkoIdaJGSNeXYQQLtaXAEXOd27fKuiaRdxZPT71oOinW01S+V0o/wDVIt50g7KTnPvXzvHUrTVmtej7/szVtq8PW95zMx/OjcqXvcf1G/hCuq1S97j+oz8IV1bjo9EiKEVBERAREQFKhERKKFKAiIgIpUIoiIgIiIJREQEREFmrPFPp9y0fsgv/AEJ/7X7ty3esPEPp9y0PshO/Qnft/u3Lz39+Gvllpmg6JskbHkuBYGWAtbJwd+QWZhdd7iM8m7FjODJ7QOZvuWRpzxnbdjdtr+zJfXacRtj0h+XcbaZ1tSJ8JnH+1yrn1ccj/mMc4eUgXAXm0O55Y5znOe1zgWOfkS3CLuGWQLsVvJZePSkMsrWNeRG2SVjBHGcRte7nPdy8UHIZX3q3UzNg+ExiVzO1xatr5C6RxN8RjxG97WGXKFym392fA09CJ0tkTE2tPriMxHX1nw5dWV0jK4Na1hs+SRkYdtw4jm4DeGgrHfCnuYxmtc3OpLpgGh5ihcWg7LXJLbm3IV4jWXiBic57mzukYwl0z4YjGWXktci1y6x32VVW6M6lkbiYGxmKeUNe4NY5zCbkDa7CQd2JYm2ecPRp8PFIisx4zzx9In/mI8ZZ6ikc6KNzu6dGxzvrFoJV5a5W18chm7ZI3CwCkZGXxmV1jx2AWL+NlusFmNHwFgOKR8klmCQvdfC7DewAsAM+tdq3zyeLW4fZG+eWfDH8+vP9eTF6PP8AfVJ5yT91Kt40g7KXnd71odCf77pfOSfu5Vu9e7vvO73r5ntH40v0jsj/ABaejfKTvcfm2fhCuq1R96j82z8IV5WOj2yhERVBERAREQEREQREQSiIgIiIoiKUEIpRAREQEREHnrzxDzH3Ln3ZBd+hu/b/AHblv+kj2s8x9y57w6delI34vwFea/xIb+SWrcGnu1IwtxZNvxgORZSkvjeCLEBuQtbZ5FheDdUG05zbi4tgS0E79pHvXora57bvjbrHksBY2VkeWE53zBsQOXlX19JxSJ/SH5nxOla/EalYxzn0/dnFBAyNhcbCsG51TiNpoAy4wh0jsYG42yurhkl4vbovpdsPsW4jLxTw0x80MyixVPIbHWTtvfi4JOTy35VcMzbjt2XnG7kwxOjMThkEWPM0du/n1rdy8s1Y1o7+4km3FkaQNxPkVw1Xh7W6fs81B/1um85L+7lW5Vzs5Od3vWlaBOLTFOQ7FbWHFe9+1yZ39K3GsOcn1nfiXynaHxpfpvZcY4eno6NR96j82z8IV5WaPvUXm2fhCvJHR6pERFRCKVCAiIgIiICIiIlERBKhERRSoRBKKFKAiIgIiIPHpU9rdzH3LT6/RXwt0URuWBxc/wCra1vatu0wbRO5itWMq8mtOLO1IzDU6rsLTYnaqriLLnAJY3tcG8gJaSCfLYcy8M3Ye0gO5lpHc8kzf+BW8fCDvPSVQ6c7z0lWNeWJ0KtAd2JdKDxQ81RJ+cYVt3Yo0p8yn9FR/Kt/dUHeekq2ag7z0la7+ydxVoX9lGk/mQevHUn9k+k/m0w56g/k1b06c7z0qh1Qd56Snf2O4q0odiPSXL8DHPPLf2Rr0M7D9Z/impW8xld/wC2kzu3npKodOd56SszrWXuYU8EOxp8DmdPLO2WQMLYmRsLWNLtrySbk2yAsNp25WqrHcaQfSd71bdUH5zukq092RXK1t083StcOpUXeovNs/CFfVih71F5tn4Qry90dHCUooRUERLoCJdSghFKICIiApUKUEIiICIiAiIglQSpRABREQY/Th7S7mK050q2/hAe0u5j+S0WacA53z2WBPuXi1veejT6PRrFbdIvO2fELjZzEe9UmRc4bXzIrZerJlVt8m1aZXDWs+e37QVBq2/Ob9oLxT6HoZCHSUz3PAsXCqnZfylrCB7FT8Q6P8Ud/u6n+JXkzze01TfnN6QsdU8IImHC7Fc7LC4I37VWdA0Hirv8Ad1P8Stt4MU5OIClY23cTitnc3mcJBZWIqk5TTaYZK4NYHFx5LWyC9b3bV5aLg/FDLrWzU4IDgGxxVDdota73uyV5774jz+9SceDUZ8XXKHvUXm2fhCvKzQd5i81H+AK8vbHR55Euiocc1RVdU4QilQSAFN1SioruioUtKCpERAREQEREBERBKKFKAiIgIiIMTwldaB3MfyXOtJQvkaQx4Yd9r8oNrehbxw4qzFTXA7o4c9g5fyXL5tPuz7joPWvHqxm70ac7Yyy1M0sja1xDnNABIFgTvsjpVgH8IX/Q6D1qy7hC/wCh0HrWdsrNobEZVbMy113CF/0Og9atHT7/AKHQetXbLO6Gy61SJFrI08/6HQetVDT7/odB602m6Gy6xQXLX26dcfmdB61V8cv+j0HrTbKboZpz1S52R5liW6Tcfm9B61ebVuOWXoCu0y6Zo2m0sY4z8IpmsLGlg1OMhmEYQTlnay94pdJeNU3ppnD81dotB6uKLVSSwPEbMTWuxxl2EXxRuuNu6x8q9TK50ZDKgNbiNmzMvqnncb5sd5DluK9MR9XN47aTH+KhkG4iaMn2EL10c0xd25rGOI7mNxeOe699lgeFk7o4JHsJa4AWIyIzsluUZI5s5f8AqxS/P0FcddwlqPDyfbKoPCWo8Yk+2VneYdlvz9BS/P0Fca+UlR4xJ6wqzLwumZk6olF9nHPWm9MO135+gpf+rLicXC6Z7g1tRKSdgDzuvvXqGnKm9tfL9tyb1w7Mi8GgZS6kpnOJc50MZJOZJwjMr3rrDIiIgIiICoL1WVauszKwx+mNKSxBohhdO8kFzWOY0hmYvd2W0LCaR4ZVFPFC+WjkYZJTGBrYblx7hote98+QWsvJwwmidUYZNWcDWgY6t9K4G2IkYWkHuhtK1XSVPE9jgxlM1+RZNNpYy6sgg3Dchycq4zacumIw3Su4ZVEPwdslJI2SdxY1rZITikxcVoN9lrcbLardfw0qYpIITSSiaaIlkesh40jRd+YJsB7dy0OXUzNdGzUxTw4Girn0jOWuNuM6JpGE3AN92LJRKYJzeLVQPilDXTT6RncZIx3TYsQ2HLPb0q5lOTfazhtUMqBTikl1zomSMixwdzeznEgn/FcWvyeVUScOKkVb6dtJKXhzH6vHBdsBc0E7bYiL5Ytp2rQXSwzFssTWU5ZJaR02kJzJNGNrGXFw0m2YzyVrHFIWVEYZA0B5mbLpGY1E9gQ0C4u3MHZtvnsTMpybdpDhdJUSy0c9LK9rJRromvhBjY5pLACHC52cu9apAyB8kkbqKR5jdIxwZKBhlF8LCcWYBtc+9eWSSInXsa2GMRudJG6ukM8z9jTvBtsAy3rxvdEC6UNDIiwExNq3mV8jiLvJ23tybFmYXL2UVPTyh/6E92Br2hzZQ0a8Ob3QxZtAxb87KxDDTSwvlbRv4rAY5BLZmROtLm4xfIZXv6F5nGOPG/CBFxcMLKp+O57om2ZVOGNmLE1pjc4MZDHVPu0WN7nlz3q4Zy9BgpnQOnFHICMJDzLxNTY4jhxZuxW5L2VuWGmEIn+COHGGImW7dUQzBZuLJxcXXy3LzhsbRhe0SNe8tZGyqkAYywDQSNoG85qljYwGska2Uvc6wbUvDGAdyHW5AFoy9VVS07ImSfBHtc9zmyXmu2+I6sMFzbi7bAZrIaC0BSzzMinp3xseHBjmzOuZAAbHCdmEOWHipwWt1mGQg4ifhWEXvccXk5FnuCoaK6mwgC7ng2ndMbap+VjkFJyNin7G1A1ji1ktw0kdvlOYHlK5ZXNMU0sYLrMke0XOdg4gX9Fl9BTsuxw3tPuXBuE8JFbUAA98Hta0/mlM55pZ5I60g2z6Ss/owkvbmdoWuxRDa422e1bJwfjM00ccYxvc4AAK2hKzzfRQKplja9pa4BzXCxa4XBG4qQi7Dw0zjC8QuJLHA6l7jc5bYid4GY3i+5Ynhs/9HePo/wDIdSz9VBjaRyizmnc4G4PStc4YuxUjnbiWn0Ot7wudumGo6uVzUsTrYo2uI5XYr+9WTo+DwMfQetXg++7YNh3qCVzFj4vg8DH0HrRujIr3wRtGfFMQffpKukqMSqEWj4myCRtmkXsGRtaNlvzXrDrleUOV6MqSsO08Gz+hUvmI/wAIWSWL4NH9CpfMM9yya7x0ZnqlFClUSiIghxyVm6pr6lsbbuIaCbXKxvxzD4VvSudrRlqIa7wk4Cuq6h83wjBjsAzV4rAC3zvItNnnEEclMKGOZzNawVL4XmRxJNn2tyXyz5Auou05D4ZvSqRpyDwzOlcuTblmj9J6uGKN+i4pnMYA6SSB+N7uVzjhzKssrXCqfP8AFsZYYmxtp9Q/UtN7mS2HN3F2+Vdb+O6fwzOlQdOU/hWdJVZczk4QE7dEU+7Klf8Ak1USaeJN/ien/wBq/wB2FdN+O6fwrPaqTp2m8Kz2qjldTpRz/wDKY2/Upnt9mFeV9UT/AJYPUSfwLrh0/S+GZ7VQdPUvhWe3qTkjkbqv/TR6mT+BUmr/ANNHqn/wLrnx9S+Fj9vUqTwgpfDM9qI4wQ7XmU0RwasNEerkDA7F3fc7bKmucXxuayi1biBZ7Y34m58nF3ZeldmOn6XwzParMnCCm8MzpKuTDkopte5kDabUmSSNmubG8loLgL2sPet20B2OHU08U5qcWrJOERYb3aRa+LLatiHCGn8MzpR3CKn8MzpUyMo5uS5Hwi4LyTV82B4bi1ZzBP8A22j8l0N/CCC3f2dKxtG5k9QZGHECGi+eZGRWq9Ulr+jOxU93fZmFpt3LXAjpW5cHOx/T0kjZWlxc3O5WwwxhreZWpaknYS0eSxXScQzDI1Vc5tsEbpByluHL0Egn0K0NNtHdtczyvZIwdLhb2qiGsaBYk33kdS82k9PMibZhDnkfstG89Szlt7m6citdxLAe4Lh3Y+cBtw7ibX5Ms14paX4TRua63bcbhygYnlwsRttcLSa3SLpHEkk3Objtd/8AFvugzekg82B0ZfklZ3SS5hUdj6subVMYHJdh6lZPY8rvGovsHqXVpIVbMC3thzmZcrPY9rvGovsHqVP9n1d4zF9g9S6oYFT8HTbCZlywdj+u8Zi+yepZjQXASobKwzSRSMBGJtnC43ZBb4KdXoo7KbYWJlkaeFrGNYwBrWtDWtGwADIK7ZUx7FUq0IiKiooihRWL4QUBmisL3BuLOc33LRNIUL4RcxVLhe3axO/3LpzlQWrFtOJnLUWw5A6oPi9f6mpVBn/V6/1NUuw4EwLPdQb5ccMx8Xr/AFNUqDKfFq/1NUuylqYFe7hN7jGN3i1f6mqVtzneL1/qqpdqwKMCvdwbnEyXeL1/qapUEu8Xr/U1S7cWJhTu4Tc4eS7xeu9TVKg4vF671VUu5YVBYr3cJlw0l3i9d6mpVBLvF631NSu6YFGAJsTLhZLvF631NSo43i9b6moXddWFGrCbDc4cyN7shT1nqahbxwN0U9gGKN7Be/HDgfbmt6wBLKxXCTLC8JJcFMTn3TRdt7jy5LUmaZe3ZKf2j+Tl0CqpGytcx7Q5jhZzTsIWv1HAKlN8BnhJ8HO8gczX4m+xS1JmcrFsMQzT8o24Xc4sfYsNUabdLjc+zQHloDb8nvWem7Hsg71VX8/C1x6Yyxeel7GchdeadjmXvgia8YvrFxv6FiKSu6GvUb5KmQNiaXNuMTtgtfMX38y6/o6AMgjY1uBrWABgJOHyXO1ePRmgY4GhrGgW8iy7W5WXSKxCZmVhzFTq16C1RhWkefVpq1fwphQefVqtjFdwoGoLrFUqQqkaERERUoUoo0gqLKUQRZLIiBZRZEQTZRhRERSQqFKKopREVRChEQQiIiChEQFUAoRBXq1LYlKKNKg1VWRFFRZRZEVCyYVCIhZTZQiCsBTZERREREf/2Q=="/>
          <p:cNvSpPr>
            <a:spLocks noChangeAspect="1" noChangeArrowheads="1"/>
          </p:cNvSpPr>
          <p:nvPr/>
        </p:nvSpPr>
        <p:spPr bwMode="auto">
          <a:xfrm>
            <a:off x="0" y="-842963"/>
            <a:ext cx="2619375" cy="1743076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726" name="AutoShape 6" descr="data:image/jpeg;base64,/9j/4AAQSkZJRgABAQAAAQABAAD/2wCEAAkGBhAPDw8PEBAPDw8PDxAQDw8NDw8PDw8PFRAVFBQQFBQXHCYeFxkjGRQUHy8gJCcpLCwsFR4xNTAqNSYrLCkBCQoKDgwOFw8PGiocHRwpLCwpKSkpLCkpKSksKiksLCwpLCkpKSwpKTUsLSwsLCwpLCkpKSksLSkpLCksKSkuMP/AABEIALcBEwMBIgACEQEDEQH/xAAcAAEAAQUBAQAAAAAAAAAAAAAAAQIDBQYHBAj/xABOEAABAwICBAYMCgcHBQAAAAABAAIDBBESIQUTMVEGIkFxkdEHIzIzU1Rhc4GTobEUFRZSYnKSorLBJGSCs9Li8BclQkVllMI1Q2Oj4f/EABoBAQEBAQEBAQAAAAAAAAAAAAABAgMEBgf/xAAwEQEAAgECAwUHAwUAAAAAAAAAAQIRAxIEITEFE0FScRQyM0JRodFhsfAVIjSR4f/aAAwDAQACEQMRAD8A7WiIqIRSiCEUoghSiKCFKIgIpVJKCUUYkDkEol0ugIl0ugIl1BcglFTjUgoJREQQilEEIpRBCKUQQiIqIRSiIhSiIJREUUUKUQEREBEUoCIiCHlUEqZtixektJxUzNZK4tbcNuGl2Z2ZBcr2xLUQyWJRiWrHh1Q+FI5439SoPD2g8N9x/Uue+VxDbMajGVqR4f6P8P8Acd1Kg9kDR/h/uO6lN1jk2/Gd6gyHf7lp57IGj/D/AHH9Sp+Xuj/D/cf1KbrLybjrTv8AcoMp3+5af8uaDw33H9Sj5aUR2S/cf1JusYht5nO/2BWp60saXX2C+wLV2cJ6Z5s17nE7o39S9Nb3D+Zc7Xs3FYlt0T8TWu3gHpF1UrVL3uP6jfwhXV7o6OEiIoVBERARFKAiIghFKIgiIgIiIoiIgIiIJRQpQEREFufZ/W5ajw6bioyL241xzhjiFttT3P8AW5adw7fajeef925ee/vw18suU0nB8zMbIZ2tLwSQWlxbnsJxBegcEP1hvq/5lluDneRzN/NZKPN7r7gvo9Pg9HbEzHh9Zfn/ABPa3F01b1rflEz4R9fRrHyP/wDOPV/zKr5Gjxhvq9v3ltgaFOELXsmj5XljtrjPP9o/DUPkd+sN9LP5lT8jv1ho54/5luBaP6KpwhPZNHy/eT+tcX5/tX8NPPA/9ZZ6s/xKDwQ/WY/Vn+JbiWqMKvseh5fvKx23xnn+1fwwHBGg1OkoIdaJGSNeXYQQLtaXAEXOd27fKuiaRdxZPT71oOinW01S+V0o/wDVIt50g7KTnPvXzvHUrTVmtej7/szVtq8PW95zMx/OjcqXvcf1G/hCuq1S97j+oz8IV1bjo9EiKEVBERAREQFKhERKKFKAiIgIpUIoiIgIiIJREQEREFmrPFPp9y0fsgv/AEJ/7X7ty3esPEPp9y0PshO/Qnft/u3Lz39+Gvllpmg6JskbHkuBYGWAtbJwd+QWZhdd7iM8m7FjODJ7QOZvuWRpzxnbdjdtr+zJfXacRtj0h+XcbaZ1tSJ8JnH+1yrn1ccj/mMc4eUgXAXm0O55Y5znOe1zgWOfkS3CLuGWQLsVvJZePSkMsrWNeRG2SVjBHGcRte7nPdy8UHIZX3q3UzNg+ExiVzO1xatr5C6RxN8RjxG97WGXKFym392fA09CJ0tkTE2tPriMxHX1nw5dWV0jK4Na1hs+SRkYdtw4jm4DeGgrHfCnuYxmtc3OpLpgGh5ihcWg7LXJLbm3IV4jWXiBic57mzukYwl0z4YjGWXktci1y6x32VVW6M6lkbiYGxmKeUNe4NY5zCbkDa7CQd2JYm2ecPRp8PFIisx4zzx9In/mI8ZZ6ikc6KNzu6dGxzvrFoJV5a5W18chm7ZI3CwCkZGXxmV1jx2AWL+NlusFmNHwFgOKR8klmCQvdfC7DewAsAM+tdq3zyeLW4fZG+eWfDH8+vP9eTF6PP8AfVJ5yT91Kt40g7KXnd71odCf77pfOSfu5Vu9e7vvO73r5ntH40v0jsj/ABaejfKTvcfm2fhCuq1R96j82z8IV5WOj2yhERVBERAREQEREQREQSiIgIiIoiKUEIpRAREQEREHnrzxDzH3Ln3ZBd+hu/b/AHblv+kj2s8x9y57w6delI34vwFea/xIb+SWrcGnu1IwtxZNvxgORZSkvjeCLEBuQtbZ5FheDdUG05zbi4tgS0E79pHvXora57bvjbrHksBY2VkeWE53zBsQOXlX19JxSJ/SH5nxOla/EalYxzn0/dnFBAyNhcbCsG51TiNpoAy4wh0jsYG42yurhkl4vbovpdsPsW4jLxTw0x80MyixVPIbHWTtvfi4JOTy35VcMzbjt2XnG7kwxOjMThkEWPM0du/n1rdy8s1Y1o7+4km3FkaQNxPkVw1Xh7W6fs81B/1um85L+7lW5Vzs5Od3vWlaBOLTFOQ7FbWHFe9+1yZ39K3GsOcn1nfiXynaHxpfpvZcY4eno6NR96j82z8IV5WaPvUXm2fhCvJHR6pERFRCKVCAiIgIiICIiIlERBKhERRSoRBKKFKAiIgIiIPHpU9rdzH3LT6/RXwt0URuWBxc/wCra1vatu0wbRO5itWMq8mtOLO1IzDU6rsLTYnaqriLLnAJY3tcG8gJaSCfLYcy8M3Ye0gO5lpHc8kzf+BW8fCDvPSVQ6c7z0lWNeWJ0KtAd2JdKDxQ81RJ+cYVt3Yo0p8yn9FR/Kt/dUHeekq2ag7z0la7+ydxVoX9lGk/mQevHUn9k+k/m0w56g/k1b06c7z0qh1Qd56Snf2O4q0odiPSXL8DHPPLf2Rr0M7D9Z/impW8xld/wC2kzu3npKodOd56SszrWXuYU8EOxp8DmdPLO2WQMLYmRsLWNLtrySbk2yAsNp25WqrHcaQfSd71bdUH5zukq092RXK1t083StcOpUXeovNs/CFfVih71F5tn4Qry90dHCUooRUERLoCJdSghFKICIiApUKUEIiICIiAiIglQSpRABREQY/Th7S7mK050q2/hAe0u5j+S0WacA53z2WBPuXi1veejT6PRrFbdIvO2fELjZzEe9UmRc4bXzIrZerJlVt8m1aZXDWs+e37QVBq2/Ob9oLxT6HoZCHSUz3PAsXCqnZfylrCB7FT8Q6P8Ud/u6n+JXkzze01TfnN6QsdU8IImHC7Fc7LC4I37VWdA0Hirv8Ad1P8Stt4MU5OIClY23cTitnc3mcJBZWIqk5TTaYZK4NYHFx5LWyC9b3bV5aLg/FDLrWzU4IDgGxxVDdota73uyV5774jz+9SceDUZ8XXKHvUXm2fhCvKzQd5i81H+AK8vbHR55Euiocc1RVdU4QilQSAFN1SioruioUtKCpERAREQEREBERBKKFKAiIgIiIMTwldaB3MfyXOtJQvkaQx4Yd9r8oNrehbxw4qzFTXA7o4c9g5fyXL5tPuz7joPWvHqxm70ac7Yyy1M0sja1xDnNABIFgTvsjpVgH8IX/Q6D1qy7hC/wCh0HrWdsrNobEZVbMy113CF/0Og9atHT7/AKHQetXbLO6Gy61SJFrI08/6HQetVDT7/odB602m6Gy6xQXLX26dcfmdB61V8cv+j0HrTbKboZpz1S52R5liW6Tcfm9B61ebVuOWXoCu0y6Zo2m0sY4z8IpmsLGlg1OMhmEYQTlnay94pdJeNU3ppnD81dotB6uKLVSSwPEbMTWuxxl2EXxRuuNu6x8q9TK50ZDKgNbiNmzMvqnncb5sd5DluK9MR9XN47aTH+KhkG4iaMn2EL10c0xd25rGOI7mNxeOe699lgeFk7o4JHsJa4AWIyIzsluUZI5s5f8AqxS/P0FcddwlqPDyfbKoPCWo8Yk+2VneYdlvz9BS/P0Fca+UlR4xJ6wqzLwumZk6olF9nHPWm9MO135+gpf+rLicXC6Z7g1tRKSdgDzuvvXqGnKm9tfL9tyb1w7Mi8GgZS6kpnOJc50MZJOZJwjMr3rrDIiIgIiICoL1WVauszKwx+mNKSxBohhdO8kFzWOY0hmYvd2W0LCaR4ZVFPFC+WjkYZJTGBrYblx7hote98+QWsvJwwmidUYZNWcDWgY6t9K4G2IkYWkHuhtK1XSVPE9jgxlM1+RZNNpYy6sgg3Dchycq4zacumIw3Su4ZVEPwdslJI2SdxY1rZITikxcVoN9lrcbLardfw0qYpIITSSiaaIlkesh40jRd+YJsB7dy0OXUzNdGzUxTw4Girn0jOWuNuM6JpGE3AN92LJRKYJzeLVQPilDXTT6RncZIx3TYsQ2HLPb0q5lOTfazhtUMqBTikl1zomSMixwdzeznEgn/FcWvyeVUScOKkVb6dtJKXhzH6vHBdsBc0E7bYiL5Ytp2rQXSwzFssTWU5ZJaR02kJzJNGNrGXFw0m2YzyVrHFIWVEYZA0B5mbLpGY1E9gQ0C4u3MHZtvnsTMpybdpDhdJUSy0c9LK9rJRromvhBjY5pLACHC52cu9apAyB8kkbqKR5jdIxwZKBhlF8LCcWYBtc+9eWSSInXsa2GMRudJG6ukM8z9jTvBtsAy3rxvdEC6UNDIiwExNq3mV8jiLvJ23tybFmYXL2UVPTyh/6E92Br2hzZQ0a8Ob3QxZtAxb87KxDDTSwvlbRv4rAY5BLZmROtLm4xfIZXv6F5nGOPG/CBFxcMLKp+O57om2ZVOGNmLE1pjc4MZDHVPu0WN7nlz3q4Zy9BgpnQOnFHICMJDzLxNTY4jhxZuxW5L2VuWGmEIn+COHGGImW7dUQzBZuLJxcXXy3LzhsbRhe0SNe8tZGyqkAYywDQSNoG85qljYwGska2Uvc6wbUvDGAdyHW5AFoy9VVS07ImSfBHtc9zmyXmu2+I6sMFzbi7bAZrIaC0BSzzMinp3xseHBjmzOuZAAbHCdmEOWHipwWt1mGQg4ifhWEXvccXk5FnuCoaK6mwgC7ng2ndMbap+VjkFJyNin7G1A1ji1ktw0kdvlOYHlK5ZXNMU0sYLrMke0XOdg4gX9Fl9BTsuxw3tPuXBuE8JFbUAA98Hta0/mlM55pZ5I60g2z6Ss/owkvbmdoWuxRDa422e1bJwfjM00ccYxvc4AAK2hKzzfRQKplja9pa4BzXCxa4XBG4qQi7Dw0zjC8QuJLHA6l7jc5bYid4GY3i+5Ynhs/9HePo/wDIdSz9VBjaRyizmnc4G4PStc4YuxUjnbiWn0Ot7wudumGo6uVzUsTrYo2uI5XYr+9WTo+DwMfQetXg++7YNh3qCVzFj4vg8DH0HrRujIr3wRtGfFMQffpKukqMSqEWj4myCRtmkXsGRtaNlvzXrDrleUOV6MqSsO08Gz+hUvmI/wAIWSWL4NH9CpfMM9yya7x0ZnqlFClUSiIghxyVm6pr6lsbbuIaCbXKxvxzD4VvSudrRlqIa7wk4Cuq6h83wjBjsAzV4rAC3zvItNnnEEclMKGOZzNawVL4XmRxJNn2tyXyz5Auou05D4ZvSqRpyDwzOlcuTblmj9J6uGKN+i4pnMYA6SSB+N7uVzjhzKssrXCqfP8AFsZYYmxtp9Q/UtN7mS2HN3F2+Vdb+O6fwzOlQdOU/hWdJVZczk4QE7dEU+7Klf8Ak1USaeJN/ien/wBq/wB2FdN+O6fwrPaqTp2m8Kz2qjldTpRz/wDKY2/Upnt9mFeV9UT/AJYPUSfwLrh0/S+GZ7VQdPUvhWe3qTkjkbqv/TR6mT+BUmr/ANNHqn/wLrnx9S+Fj9vUqTwgpfDM9qI4wQ7XmU0RwasNEerkDA7F3fc7bKmucXxuayi1biBZ7Y34m58nF3ZeldmOn6XwzParMnCCm8MzpKuTDkopte5kDabUmSSNmubG8loLgL2sPet20B2OHU08U5qcWrJOERYb3aRa+LLatiHCGn8MzpR3CKn8MzpUyMo5uS5Hwi4LyTV82B4bi1ZzBP8A22j8l0N/CCC3f2dKxtG5k9QZGHECGi+eZGRWq9Ulr+jOxU93fZmFpt3LXAjpW5cHOx/T0kjZWlxc3O5WwwxhreZWpaknYS0eSxXScQzDI1Vc5tsEbpByluHL0Egn0K0NNtHdtczyvZIwdLhb2qiGsaBYk33kdS82k9PMibZhDnkfstG89Szlt7m6citdxLAe4Lh3Y+cBtw7ibX5Ms14paX4TRua63bcbhygYnlwsRttcLSa3SLpHEkk3Objtd/8AFvugzekg82B0ZfklZ3SS5hUdj6subVMYHJdh6lZPY8rvGovsHqXVpIVbMC3thzmZcrPY9rvGovsHqVP9n1d4zF9g9S6oYFT8HTbCZlywdj+u8Zi+yepZjQXASobKwzSRSMBGJtnC43ZBb4KdXoo7KbYWJlkaeFrGNYwBrWtDWtGwADIK7ZUx7FUq0IiKiooihRWL4QUBmisL3BuLOc33LRNIUL4RcxVLhe3axO/3LpzlQWrFtOJnLUWw5A6oPi9f6mpVBn/V6/1NUuw4EwLPdQb5ccMx8Xr/AFNUqDKfFq/1NUuylqYFe7hN7jGN3i1f6mqVtzneL1/qqpdqwKMCvdwbnEyXeL1/qapUEu8Xr/U1S7cWJhTu4Tc4eS7xeu9TVKg4vF671VUu5YVBYr3cJlw0l3i9d6mpVBLvF631NSu6YFGAJsTLhZLvF631NSo43i9b6moXddWFGrCbDc4cyN7shT1nqahbxwN0U9gGKN7Be/HDgfbmt6wBLKxXCTLC8JJcFMTn3TRdt7jy5LUmaZe3ZKf2j+Tl0CqpGytcx7Q5jhZzTsIWv1HAKlN8BnhJ8HO8gczX4m+xS1JmcrFsMQzT8o24Xc4sfYsNUabdLjc+zQHloDb8nvWem7Hsg71VX8/C1x6Yyxeel7GchdeadjmXvgia8YvrFxv6FiKSu6GvUb5KmQNiaXNuMTtgtfMX38y6/o6AMgjY1uBrWABgJOHyXO1ePRmgY4GhrGgW8iy7W5WXSKxCZmVhzFTq16C1RhWkefVpq1fwphQefVqtjFdwoGoLrFUqQqkaERERUoUoo0gqLKUQRZLIiBZRZEQTZRhRERSQqFKKopREVRChEQQiIiChEQFUAoRBXq1LYlKKNKg1VWRFFRZRZEVCyYVCIhZTZQiCsBTZERREREf/2Q=="/>
          <p:cNvSpPr>
            <a:spLocks noChangeAspect="1" noChangeArrowheads="1"/>
          </p:cNvSpPr>
          <p:nvPr/>
        </p:nvSpPr>
        <p:spPr bwMode="auto">
          <a:xfrm>
            <a:off x="0" y="-842963"/>
            <a:ext cx="2619375" cy="1743076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770" name="AutoShape 2" descr="data:image/jpeg;base64,/9j/4AAQSkZJRgABAQAAAQABAAD/2wCEAAkGBhQSEBQUEhQVFBUUFBUSFRQUFRUWFRUVFBUVFBUXFRQXHCYeFxkjGRQUHy8gIycpLiwsFR4xNTAqNSYrLCkBCQoKDgwOGg8PGiofHyQsLC0qLSosKSwpLCksLCwpLCwsKSwsLCkpLCwpLCksLCksKSwsLCwsKSwpKSkpLCkpLP/AABEIAJYBUQMBIgACEQEDEQH/xAAcAAAABwEBAAAAAAAAAAAAAAAAAgMEBQYHAQj/xABJEAACAQIDBQMHCAYIBgMAAAABAgMAEQQSIQUGMUFREyJhBzJxc4GRsxQjNEJ0obGyCDVSYoLBFSQzU3Ki4fAlQ5LC0fEWg5P/xAAaAQABBQEAAAAAAAAAAAAAAAAEAAECAwUG/8QALREAAgIBAwEGBgIDAAAAAAAAAAECEQMEEiExBRMiMkFxMzRRYYHBsfAjkaH/2gAMAwEAAhEDEQA/ANxoUKFIQKyD9Iv6PhPXSfDFa/WQfpE/R8H66T4Yq/T/ABEIw21GC0LUatxIkFy10LRglGtU1EjYULRstdAo6irVEZsKFo4WjKtHCVeoEHIIFo4SlFipQR1YoEHIRCUYpSuSjBKltG3CGSp/d/YykCSQ2Lf2Y5AA2MjDjbkBzPhTD+iXKhih7MgsW4XA5DnqbDhU/s+CYYViMr5yoszqAPF3A71uGVeHPkKzNZmSWyLNXRYts1PJFtdRud38PK+kkhtewHfdiOJAOl+fICpPB7qAnIpe1iQMpUA+MhHe1/0FR0WzANLLK63BkZSsKX87s4xZpT+8TbTjyomPgxQQLFMyovIgN7gBYC3LhQU+8eOkwmM4KTm4f6YeZjhZCnao5sCS6uW/y5rDxvR8RvPZGU9jdsvDtlYWNwRmXQVC7OxtpGtJI8jmzyHvEkH6qi4AHVjpU6ilA7ZWIW2aSxYEte139h0Ogp8a8HLGclJtx4sf7vbScxFIpEIItK02sTlr2UqgOW+veJJ0FDeCDM8cMsBjCIAqQS51BNj2iBraMB5o4nXjpT3cpIZ8V2bZUIQ5oyezaTjwDWJI0PAnTXSpfaKYAOwbt5HQgrFlCnu/UQixI4Nl8NBVCm1LwFb7tSvJba6ooU25UwjEiMkoOuVDrrcrqeZHLTprUAVI0Oh4WIsfdWxLjoFyhBDKkqMqxOLCNwSVBA1AN+J6aG96rflHw0RWORlWLEtfPEpJUJchTmAsQdLNfvcqOw6qTltmCzjimrha/hlAIoZaMKMFrRpAYS1Fy0tkopWk4isRtRWWlitFYVW4kkxsy0kwp0yUkyVBxLExsVohFOGSiFahtJpiRFCjlaLaltHsKONesdxv1XgfseG+CleUANa9Ybjj/hmB+x4b4KVma9UkQZOUKFCssiChQoUhAoUKFIQKyH9Ij6PhPXSfDFa9WQ/pEfR8H66T4YojTfGiM+EYgBRgK4tKKK6KMSKmC1GC0YLRgtWqIzYUJRwtGCUqEq5QK2wqpRxHR1WlAtXKJW5BVSjqlHVaOEqxIjYTs6Ww0ClhnNkGrnovOgFoSDVUzZczDNmBy5eLFtNRpa19cwqjUzUMbdhGmi5ZFxZMy3xWaMXyl0ARR3ljGigjiSTwFwBck1KbeneKIRRsmQAZQtsumllIuW958OtVrZuNTOSwGcs1pGbvdnYB7gaKSQD7bcKtWAwjSyBs6PDYBmznDFV+qbPqVGpsOPDS9cxkUVHfFW/7ydJDUznJxm1H8c8eiIYbZKIDLZWI4SkhvZEt3I9NhUPjMdPiGyjMY72K2EQa3W12t4Va94NkzYjGusK51BFpQAoCqoDSMeQ4gcrhiAMtIRR4OEZXmMpGlsOuYAi+hdrKeXA1Ys0WvE6Ab3OkQ+B2dMPN7FPABm+64qQGFnDAmTuNZZFVBZlPnX4npTr+nIPq4ViOeaWxI5Wspt4+nlSkO8kKnXCt/DNy8QVFz46cB7ap6nE1SZZ3TjykP9mbtnvXJljHfBcBoDHpexNzHIL3FuPDnXThlkcpJKSihihkjyyAg3tmDG6+Fvq6W4U+wO9OClTsiJoVOpvqpPO4S4487Cn6bJytHLCQVF8jXBuSpW1tdbZrdOfWqcMlji2mW58ks7uapkZsqENeLKJJo27W5uJAuUeaD54I1OW9+7fgAJjG7A7SGOLmyFCGILBPOTTiMvdFjrbhTtdj9iscr2A0ByjVgDwtxUgFiCDca8jakhiVhmV7mUzKsV5FAzk96NyQAFPZkjVdbAEjjUo5JPxFEml4cXN+n3Rj+3djNhcQ0Ta5SBe1gwNrEe8cKagVrW++yy2ElllC3YKEfu8VNwFVvNBCEcjqBasoAroNFl72PsZ2oil416nLUUilSKKVo1xBrESKKVpUrRWFVuJIRK0mVpcrRCtVuJJMbslEK05K0my020mpDcpRGWnBWiFai4krEgK9Wbj/AKswP2TDfBSvK+SvVG5P6twX2TDfBSsrtJVGIxOUKFCsYQKFChSEChQoUhArIf0h/o+E9dJ8MVr1ZF+kN/YYT10nwxROk+PEjPysxG1KJXAKMBXVxgBbqFFpVRSIWlUNWqA3e0KqtHC0WI0ui1aoj7rOKtLKtBF1pUJU0iAAlKqtALSoSp0Kyz7pYXLhMVNcqS8UIYC7c3IXnckqPbUJtjCyRSI7KxZswJXVuiqDzsoJ00uaNs3bbRK4LsIUzPkAFjLkHfPO4WwHto2BeLH4uAZnW5yrlAu5UaXDG1yTfXpXLa+M45nJ9H/B0vZ2XGsDivMTq4KN4csAAZGUquVbkKveBYHvErfQfWbxo89sNA88lrZY7DKTmkfvAAX9tvCnp2HMcVlleVFC5lIREFkIAsAth/CeNVLegMcUIC7NHEGmW5UkNIeBIA4cBQuJbY7kxsuWOaXCoaYvabtCIs7gM2eQZiA7EDzrcbWAA4AChFGoGp4f74VHyKS/op9FhDbQ3rOz8vkKwxUR9GoNJYuMClIISK5iMOxoT1CqtDTBuA4q2bLxvYEMltTdlbzWtwuOvHvDUVV48NlbW2lS0RBIubcOf40RD7FE1Spmw4VosXCWUmzAKVv5jDXUciLj0+INRLbBMMZaRs1mDarfLlOluq/Vt0NRW5+OMMqrfuOArDle9kb2HQ+DeArQpIwwsRoeVX211MqV4p8GZb57NafDSFSSigSouUls3muMvoAb01lMWvD28dPZW37S23K+NxGDiRe5FFIrDukXILFjwI4C3jWUby4QRYuZFtlVz3RwHOw9Fz7q3+y5vmP5K9Q98N30r/pGWorJS8kdrHkRceIuR+II9lJ2rdq0AWIFaKy0uRSbLVbiKxG1cK0qVrhFR2j2IMtJlacFaKVptorGxSiFaclaIVpnAdSEMtepNyv1bgvsmH+CleYCten9yx/w3B/ZMP8ABSsTtZVGJZF2TYoVwV2sImChQoUhAoUKFIQKyT9IQfMYT10nwxWt1kv6QI+YwnrpPh0XovjxK8nlZiYpRRQC0cLXYxiZsmcC0oFoAUdRVyiVOR1BTmOk1Sl0Wp7RRkKxrSqJQjFLKlPRcpWdRabo7SC8ZCrcjMVuSBzU3sbnTwABvyA2ipIWMX77ANbkl1B18SwHtqTSHhbQAaDw5VQ/HLbdJdf79CS4VkHtMPHHILZ0e9mFgys5t3hwtc8utWrydbGcfKHjfJJhoklGgbiJOCm4uLWB5ZvGofaOP7GSJ8ofsnWcq3mkq1kDeF8x/hpxs/e1ocRi+zQL28SoxbUgPrYgaK3eOmtvZXP69Pe4x9v3RqaNqrdWaHu9jnlQmQl3ewsTpqTmIA4a1Rt6Nky4WeSScoe3djH2dz3UsLEEXFsw/lTnB7abD4B3JKugkykaEMSbWtwNqSwcMmJjifFStIUjtmc6hTqQT0v/AO6CzPYqXTqGY43LwlNxGPIOgJubC386e7JaXNrfKw5Amx5HpxtVighLQTS4WGMiH+8GeR9eIjvoo6njUbHvliY8K0rpGpEiRxrYKG0cv3Ab90KAbcMwvyrPnf0CG9r5ZZNjbLLA5tLAfhUiuxrg/jVV2Tv+7qbqnMkBbe43q+bhba+URzO6aIpNr6mwvah8mBxYYstRvqUfa+wJu0ORWK8bgcNKY4XZWKVj3GI55hbh06n8as+297U7RVzFM4LXVCQBrbzdfC9VndzaWJnxqRzYkxw3YtJcLYKo1GYWOpAHGlilK6Q2ZQj5rLtu3snEefZiBqVZTcX4lfDwrUosV8yHIuQuo5krxqr7vtKjAFg8V+7KQV7QC2uU+afHg1r6Ea2OEhzPGeAI/wCl0BuPaH91Ft2uTKzJbvt+it4mBPl0WMjbIJYTFMGtbLdOxJU/WLArpr3l6Vje0Ji00rHUl2J0sdSTw5VtG2NlxYaJmLnM4KhnVpBmcXIy9DY6Vm+/GCiEyNG12kjEkhCkI+b6yEk5b8COWXxrZ7JyRjkceraKc0P8Np+pXnU6A8tLdNb/AHkk+2iFKWVK68Rrp1ClTM6xqVorLTkrSbJTOI9jciilaWIopSobRWIla4VpxlopSn2jWNilEKU7KUky1BxHsbFNa9Obm/q7B/ZcP8JK80la9Lbm/q7B/ZcP8JKwe2FUY+7LcbJkV2uCu1zxcChQoUhAoUKFIQKyby/D5jCeuk+GK1mso8vg+YwnrZPhijNB8xD3Ks3kZiyilgKTUUsErtooypMGWlUFcRKWSOrUis6iaUrGlBFtanCR/fTiXJ2JKdQrRYo6eQxjnTNliI212mb+7MYHojIkf77+4VNLB01plsOC6OW1zsCfQyKx/MafQrbDm5sUDRkk28wEFr8jlBPtoPfsW5+5c+eEVzHujBnY91myLccVjDMfE3tHb/Getd3P2f8AKcW0cq3eUlGuSLSBXJHoHDnwpvj8bFFFDHYO6R3II0DyqGBPgoK+4dKsW60sOFkwM7RytYTMw0VnlC51ku5AyEFtb/UFc1rJyfl+vP5NjS1F/gab2bJeKQYUJkCL2hW9xbVr5r66AGx171NTtN0XKOHD/wB1I7uY5sbPisS+rNHiGA1AF1LLlBvqACPYKb4HZ/aE8KFae1XyFY/E7H2xMfC1hLGSf2gbH31F7/uhWOOKMLdixawzGwAANvST6alk2fl0Xj6Kjdr7MPZluJXvE8Tbnf2UA53OmaHd+GiH2PgAiEnmK0nyTYoASDhqPwI41R1iuoHgPvq17iQMstraaXojJUaRDZ4Gg29+wHhmMsIBVjdktpc65l6XPFaU2PvPly5okuvO2unp51dttxJJE4sRkte/O9UOTAA+nwoTIqkWYW5R5LDiN5ZMSy2GVV4AVcd3r3ueJUAn0G4/E++q9unsW44e01dIoAjADoaIi7XJn6jariipb44d5WmRHF1j7REvqJIhm4dGFxVD3igtBhL6nI+v7t8w/MffU7t3eJYtozSG7BGOg4khcgXXkTa/hUDtjFmVcOL3KYeJW8HIzMNPSB7K0+xouepUvpdi1su606i/VKv2Q6C1ddSfGnIgo3Y12bZzqYw7OkXjqQkSkJI6YlYzKUQinRjohWmoexErXBHS2SgV0pqGsbMtEZacEUmVpqHsbZda9J7ofq/CfZoPhJXnErrXo7dH9X4T7NB8Ja57tpeCPuwjE+SXFdrgrtc4EAoUKFIQKFChSECsp8vQ+YwnrZPyCtWrKvLx/YYX1sn5BR3Z/wAzD3Kc/wANmNolOAlERadhK7hIyOrCJHSka0dUpdI6kJo5HHenMada6iU4WP76TY6RyOOlcWloXI45SB6WGUfeRSsMdLTRX7Nf2pUv6Fu//ZVM5cE11FNmQ2MgHASZR/BHEv8AL7qYbxTGEMAM/bsuSMaljZQ99PNNoxpzY09O0UgjkY2LmWQJHcZndnKoOouRqel6G7okbEidzmHew6EixEqjtWcDgLd9Bz87pWPqcz8kev6CMarxMjNhbrqMPKZ4u++FmkDsMwBPY9mbHg1u0Fv3h41K79bOh+SxEMBPHHeZQ5sqDug97hckjx142p//APIf6pi5Jb9j2UcSHLqXUL2gUaXIaUeHd1qPkcYvEtE7kFosMgS11Uu4uW5FwgNzwBZuNqzHDdFx+4esndvcV/yby2xJjtdZAUA/eZGW3+ce6nuwp7NY0ou7cuGlhnhVnUSkkLqUVG72c8uBHspDEQ9ni5VXgsrhfFcxKn3EUK04qn6WH4pxvw/Ys4UGiYh1ijN/rAi3gRr91CCcBSegqt7TxLyPYa29tZmSDcrRqxmlEsez8RhI4YyMryFgsiEgOBe2gIsQPSNKumzoIox2saq7HzVzBQelyeFYtDgpmlGVGbKQfC/pOgq2YbH4rPkEJAC6NmFr3vw99KTqrIJSmqSL5t7bi/JyGjCSvoyXzZdf2hoeFVzZsYkfpwv6KZ/0bimAZkze+4vxqd3YwhMuVgBa3W9ybe7+dJwc5JjxnHFjaS9y77Dw+WMUviWAYMeCq7H0Af60vEmVbCmmKdS7I3miJmb0MbcfQrUSYrlcm2ZjitjRyYmbFEN2CxdoQ4/tJnDAFRfgWKi17VV9k99COaMYyPRw4+n3irFiduyY17DKuFhYiJVFhI4uO0J5gA90eN+lQuCwxix8ifUmTtVHRrjN9+b310PZ2F6e5P1BNdq1nqC9P7Q6GGrjwVLnDU3eGtlZbM1EQ8FItHUs8OtNpYatUrJJkY8VI9nUi0dIPFU7HsamOiFKeMtJMtKxxoy0mwp0UpNxTDpjUrXordL6BhPs0Hwlrz2Vr0JumP6hhPs0Pw1rn+2/JD3YRgfLJYV2uCu1zYUChQoUhAoUKFIQKyzy7D5nC+tk/IK1Osw8uI+ZwvrX/JR3Z/zMPcpz/DZkMK08VKSiSnKrXcmUcjSnMMXsokYp0qUhHY0pzHFQijp5DB0qtscEcFdxl1aEDVmdggPDN2bAE+AzXPgpp7DBTqVpI1eRAhVIyLXuxmcqsS5OQN+J66c6C1GZRRbCG5mdbajkfEskYZ1gMpVkF7M51lkYc81x/wDWB6NEXAjCYFCbscOEnfmWZGDy8eJa8g143qM3FwzpDIuVCmJnA7S7do6YQAynoUaS1uZztTjePaIxebCwk2OUmQEBXN8wAY6dmFUsW4cDw44m/rJhc48qKK5tcs+z0hjJCRI0pAuWlk70kljyjRGOvNiLXsKeeTeVp8UqlVXsIFLEDzsqiOIDwGZ2J5mpuDZROFaaVCkXycIq2Oed5bKGAU5hEWyBRfM4uT5xzPfJ9ssLLnyhScMUsAQFCT9mAbm980cpPizW0tUXJVuRXN0nFk7s/Cd6dCNBKxt+7KiSfi7VQt69nmHGDNrnjQ365R2ZPuQVpuDT+sYm3D5j4bfyK1SPKjhnaSNkBtGjFrWsASGJPjYe4GhM83KJboZbclfX9EOpNrDnalvlHyeF3jRZJSLANoLk8yNajsJizz4i1qlsKQ4s1ZU5tHTQqSoiMNtTGyf3UZv5vZCwt0ve9PMNHtEsBnXje3Zr7+FWXCRKBy0pfCEtKbObW83x6j/Sq5ZVLogrG9i55JHC7LxXY/NyKZiBqyAIOF8wXiL9Nab7vQYhJwJwhYNYtGCFIB5eFWLAy2Apwi3e/K3+70Sqkk1wATySTkpepJyTAAk8OJ9lVDbWHlkws7Asr4qRYj0igUkfeoa/UvSG/G8pW2GhuXss8zD/AJUKsDqf2nICgcdamMO8jYODtlCuyKzKL6GwIGvPr4k0Ri86MnM+6xuXqVeHZgRVRRZVFh/r486jNtYYrNhZFW+WRkfwjdLE38DY1dDhvCo/aWDJCWjaS8qAhQTYFhZmI81bga+FbffmFCLTvqMGwppu+H8KnJcMQbEEEddD7RTd4KvhmLEQcuH1prLBU3NBTWaCi4ZSVEG0Fr0i8NS02Hpo0FFRmMRvZ0k8dqkXhpvItWp2IYutN3WnsiUgyVIkmNCNa9A7qfQML9mg+EtYEUrft1foGF+zQ/DWsDtvyw/ITg6slRXa4K7XNBYKFChSEChQoUhArM/Lat4cL61/yVplZt5aB8zhvWP+Sjuz/mYe5Tn+GzKY46dpHScS06VK7lsyjkUXhTuOKiRJTyCOq2xxSKPWnkUNEgiqQgioec6HFMJhcxAzKmouzcFHMkDjYXNQe9k6xLEkb5p5laVjmskaMxSBuA0AYyXa9sg4VMbbxiYfDSSSEhbBTbicxtYD9oi9qynElsTMztpJMxKxrayhdSW6Kq6AfzvWHrJOT4f4NHSy2W2i37MxJMIwuEDOQh7Q517IjNmchmt82bhjewPPoXGA2V2uIhhCxzrl+UhMzWxT5jHcysuZ4wxe2gTKG0sbs52NsLEvEiHJFDIUiAyWLFVdrhR/yzkYAsD3mLWN71Zdhu2GkxTiEyHtIcKMk2ZmeOJWCKZApIJl5WCheAC0HFd3HanfuPqNR3s91V7Enj8I8aRTlS/Z5pjE0gAWYjIoOh7TKWIBHO1gL3C2wtnmF2RmzGLDwRs50zMWmlc+Aub+ApJsbK3YwvFM7BvlEl+xAIRswA+c0TtWjAB5JzsaXwGCed5jIAkZlCtGDmZ+zRFKu40CZs1wL3uQSBcGryxpg2XJ3jtId7GGYPLymcuvI9mFWOM69VQN/HVUk2nFPteRHdREuFdHvwysrXPS9jm9FutWnaO0S1ooAJGa6uykERra1zyv05Cxv0OL4LExx40uGBWRpS12LDJnZVBLaksiZj6waDhTqNwk3+CzSx/yX7iuJ2YyMUBuY2K5hpmA4H0EAH20WHGsrBbmx4dR6KmZowhte+U9nm5nKAyX9MbLXZ9lJMASCGABDLpw5W51hvJtltkdOsdxUojTOzMFLXB6EjperBh9lWQWextfib/78Kr52ZMmgs1tcy3ub9dLjXp99Povld9E00sdePPjx9vSlw3w0M5zXoXrY8th3yOmhOvj4W/nRttbxlLR4Ze0nfzE001tnkJ4IutyelVWBpwVDFUuL2PeZeJ80G3sJ/8ABtO7WCRWsNWbvMxN3a3Mt6Tw0A5CtOEPDZnZJvdYzwO7yxvHhmJlllb5bjZDxdU8xNdcpdgAvQNVoxz5m9A/HXhy/wBK7gdgqk0812LTSI2p4CNbBBf6uYubeNArepYutmXrW3GhBY6j8dt44fE4aFVU/KXcMTe6rEl7rbnmZRr1qZEdVSaEzbZX9nCYfX1k2tvA5cnvolVJ0wLHcHZPYmMsxbmeVM5YKlctIyxXqcJ0S4kQskFM5oKnJoKZSxUbDILp1IaWCmMmHqamiplNDRsMg5FSx0zkhqWeP3UzaPWjISGI2aPSmrprUliVpm8dXxYkMnTWt43W+g4X7PD8Naw2VK3Pdj6FhvUQ/DWsPtvyw/IVp+rJQV2uCu1zQYChQoUhAoUKFIQKzjyyD5rDesf8grR6zryxLeHD+sf8go7s75mHuU5/hszSGPWnKR1yOPQU4jWu2bMsPDFankMemlJxR8KfQR1TOQkKQRVIRAKCWIUAEkk2AAFySTytSWHhqnb67xB5fkqX7KMg4ll+uwuywg2IGoN+P+Ws3UZdqL4Q3OiX3uxWHbZiYk9q0k8jDCXVlRFjuO0ZeDXBLi+tythoahtwMFHHJmeJppMvdWMq1r8VcXJIWyixFs17kkVbdj72ttHBPhZ4VQgxIrqgyZXPcyL9SQBWOZdAqlharbhMNFh4zlVIo1BY5QFUAczYanx1PtIrGjJ25TCMskvCisbX3gxqLG5wKxgSh1EuJTO5jR2tlRTqQDw1uQBxou7EONbNMypGZJJJAOyaYo0hGe1pFUsQFFzyXLoOMpjWaWVnlGRUiCxxsADF8oYqXbpL2MchOvdDW1OY1YMDeLCZiLEI8pHQtmky+y9vZSc0o9OWDN3wiC2dgMVK7yHEzDM3ZgpBh0BSIkXGcta7mT8aU3c3e7bDq88s0iyGSQoZWCsHkZhnCZQbg6ixBqWxmJXCbPLO6oI4LZmIA7TJpx4kseA1NZxjvLbDhcPDBg4/lDRxRoZHzJHdVCmy+cxuOOnt41Xvk14SyOOy/wC9W0YsBgJMuSI9m0cCABc0hXKoVRxte/gL3rAlxWWUOgC5WUqOPm2tc8STbUniSaR27v5Pj8SsuJIsqlERAQiA8SASTcniSenSugVXdKvyaengkr9TScHKs2DkkZQZDKt8o7qqxLqQOQAJS3CxHSjQwW9HIH+VE3AUPhiCdHzIfDQAfeL0Xau11w/dZSX5gW0sbH7way9VjufBq6XIlFpklh111/C9Ibe3oiwqAaNK3mpbh+83QVEY/fRBF8yD2h/aFsn/AJqh4yRncu5LMTck8apxYHdsnlzqqiXnAbXZ2zG5J1JY9eJsDWmbtRlY851JAIHC19AAPEkVkm4eBeeW7D5tDduhbkt+dbdsqE3UaW84+zRfvP3VqrImqRnZFStksosLeyoHBbXD4rE4cgB4DGRY+ckqBwbcmBuDy4HnYOd6N5IsDhmnmOgFlX60jnzUUdT9w15Vhy7ekvJPI9pZnaVyrFbZhYBTyCrYD/DV+kwPK3zRn562m57QxqQxPLKcqRqXY+A5W5k6ADmTbpeH3S2bIsck04tNipDO684lOkUXpVAAfG/SqBsTykKVhG0i7rCUYMADeQglJJl+uyjgBz71ibEaxs7acWIjEkEiyoeDIQeXA9D4HWnyQni8MgdxtHStEK04ZaTK1FMHcdvI1eO9MpoakmWkpI6vjKheYhZYqaTRWqWmhplMlHY5iTrgiJoqYvFapiZKYzRUfjmOyKxC6UzkS1SkgpjiFoyLGI6RNa3Ddn6FhvUQ/DWsUcVte7X0LDeoi+GtY/bXkh7sK0/VkmK7XBXa5sMBQoUKQgUKFCkIFZ95W1vFh/WP+QUKFHdnfMw9ynP8NmeItO4xQoV2kjLH0UdPIkrtChJsmF2/tI4bCTTLqyL3fBmIVSfQWB9lZ3uJsxJppJJrsq55HHNkiQSMAb8WJUG/K+utcoVial3NIKxLwtmk7k4VnkadyLyLHPYcA86MygdFSEJGP4qtyR9rOVPmYcocv7crLnVm/dRSpA/aJP1RQoUNlZS/MyPeLtcRl5STSX/wxDsbf9EMv/61Wd+fLGkPa4aGBnks6M8hCoOKkhUJLc+YrlCq6tpEsStsyTejfLE4982JkzBb5UUZY0/wp18Tc+NQGau0KjLh8ByQUGpjZGPPmNrpp6BXaFUluN8mq+T6W8BHR2HvAP4mi+UXDKJEkHnOl26GxK++4v7a5QqmfUKj6lKcUps7Z/bzJHe2Y6nwAv8AyoUKhPoyUeqNL2BljdIokCqo06k9T1NzWk7Lj7pPU5fYvdH33PtNChVWndxZLWKmjDvLBtRpNqFGJMeHjjCJ9XNIgkZrdTmUfw1R8VtEtxF11JXqEtcX8SQPReuUK6LT+HDwZE+Z0F2TMZhiA+pZc/hdb+7wou7e15cPIHgkeJr8UNrgcmHBh4EGhQq+Hi2p/f8AkT6M2/dTyltMRHMl3AuzLoCOo14+H31fQbgHqL0KFB6zHHHkqKoF6oIy0k60KFDop9RtOmlR8q8aFCi8Q8hlOlR8yUKFaGNkhnOthTDELpQoUdjIsYulbRu2P6nh/URfDWuUKy+2vJD3CtN1ZJiu0KFc4GAoUKFIR//Z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772" name="AutoShape 4" descr="data:image/jpeg;base64,/9j/4AAQSkZJRgABAQAAAQABAAD/2wCEAAkGBhQSEBQUEhQVFBUUFBUSFRQUFRUWFRUVFBUVFBUXFRQXHCYeFxkjGRQUHy8gIycpLiwsFR4xNTAqNSYrLCkBCQoKDgwOGg8PGiofHyQsLC0qLSosKSwpLCksLCwpLCwsKSwsLCkpLCwpLCksLCksKSwsLCwsKSwpKSkpLCkpLP/AABEIAJYBUQMBIgACEQEDEQH/xAAcAAAABwEBAAAAAAAAAAAAAAAAAgMEBQYHAQj/xABJEAACAQIDBQMHCAYIBgMAAAABAgMAEQQSIQUGMUFREyJhBzJxc4GRsxQjNEJ0obGyCDVSYoLBFSQzU3Ki4fAlQ5LC0fEWg5P/xAAaAQABBQEAAAAAAAAAAAAAAAAEAAECAwUG/8QALREAAgIBAwEGBgIDAAAAAAAAAAECEQMEEiExBRMiMkFxMzRRYYHBsfAjkaH/2gAMAwEAAhEDEQA/ANxoUKFIQKyD9Iv6PhPXSfDFa/WQfpE/R8H66T4Yq/T/ABEIw21GC0LUatxIkFy10LRglGtU1EjYULRstdAo6irVEZsKFo4WjKtHCVeoEHIIFo4SlFipQR1YoEHIRCUYpSuSjBKltG3CGSp/d/YykCSQ2Lf2Y5AA2MjDjbkBzPhTD+iXKhih7MgsW4XA5DnqbDhU/s+CYYViMr5yoszqAPF3A71uGVeHPkKzNZmSWyLNXRYts1PJFtdRud38PK+kkhtewHfdiOJAOl+fICpPB7qAnIpe1iQMpUA+MhHe1/0FR0WzANLLK63BkZSsKX87s4xZpT+8TbTjyomPgxQQLFMyovIgN7gBYC3LhQU+8eOkwmM4KTm4f6YeZjhZCnao5sCS6uW/y5rDxvR8RvPZGU9jdsvDtlYWNwRmXQVC7OxtpGtJI8jmzyHvEkH6qi4AHVjpU6ilA7ZWIW2aSxYEte139h0Ogp8a8HLGclJtx4sf7vbScxFIpEIItK02sTlr2UqgOW+veJJ0FDeCDM8cMsBjCIAqQS51BNj2iBraMB5o4nXjpT3cpIZ8V2bZUIQ5oyezaTjwDWJI0PAnTXSpfaKYAOwbt5HQgrFlCnu/UQixI4Nl8NBVCm1LwFb7tSvJba6ooU25UwjEiMkoOuVDrrcrqeZHLTprUAVI0Oh4WIsfdWxLjoFyhBDKkqMqxOLCNwSVBA1AN+J6aG96rflHw0RWORlWLEtfPEpJUJchTmAsQdLNfvcqOw6qTltmCzjimrha/hlAIoZaMKMFrRpAYS1Fy0tkopWk4isRtRWWlitFYVW4kkxsy0kwp0yUkyVBxLExsVohFOGSiFahtJpiRFCjlaLaltHsKONesdxv1XgfseG+CleUANa9Ybjj/hmB+x4b4KVma9UkQZOUKFCssiChQoUhAoUKFIQKyH9Ij6PhPXSfDFa9WQ/pEfR8H66T4YojTfGiM+EYgBRgK4tKKK6KMSKmC1GC0YLRgtWqIzYUJRwtGCUqEq5QK2wqpRxHR1WlAtXKJW5BVSjqlHVaOEqxIjYTs6Ww0ClhnNkGrnovOgFoSDVUzZczDNmBy5eLFtNRpa19cwqjUzUMbdhGmi5ZFxZMy3xWaMXyl0ARR3ljGigjiSTwFwBck1KbeneKIRRsmQAZQtsumllIuW958OtVrZuNTOSwGcs1pGbvdnYB7gaKSQD7bcKtWAwjSyBs6PDYBmznDFV+qbPqVGpsOPDS9cxkUVHfFW/7ydJDUznJxm1H8c8eiIYbZKIDLZWI4SkhvZEt3I9NhUPjMdPiGyjMY72K2EQa3W12t4Va94NkzYjGusK51BFpQAoCqoDSMeQ4gcrhiAMtIRR4OEZXmMpGlsOuYAi+hdrKeXA1Ys0WvE6Ab3OkQ+B2dMPN7FPABm+64qQGFnDAmTuNZZFVBZlPnX4npTr+nIPq4ViOeaWxI5Wspt4+nlSkO8kKnXCt/DNy8QVFz46cB7ap6nE1SZZ3TjykP9mbtnvXJljHfBcBoDHpexNzHIL3FuPDnXThlkcpJKSihihkjyyAg3tmDG6+Fvq6W4U+wO9OClTsiJoVOpvqpPO4S4487Cn6bJytHLCQVF8jXBuSpW1tdbZrdOfWqcMlji2mW58ks7uapkZsqENeLKJJo27W5uJAuUeaD54I1OW9+7fgAJjG7A7SGOLmyFCGILBPOTTiMvdFjrbhTtdj9iscr2A0ByjVgDwtxUgFiCDca8jakhiVhmV7mUzKsV5FAzk96NyQAFPZkjVdbAEjjUo5JPxFEml4cXN+n3Rj+3djNhcQ0Ta5SBe1gwNrEe8cKagVrW++yy2ElllC3YKEfu8VNwFVvNBCEcjqBasoAroNFl72PsZ2oil416nLUUilSKKVo1xBrESKKVpUrRWFVuJIRK0mVpcrRCtVuJJMbslEK05K0my020mpDcpRGWnBWiFai4krEgK9Wbj/AKswP2TDfBSvK+SvVG5P6twX2TDfBSsrtJVGIxOUKFCsYQKFChSEChQoUhArIf0h/o+E9dJ8MVr1ZF+kN/YYT10nwxROk+PEjPysxG1KJXAKMBXVxgBbqFFpVRSIWlUNWqA3e0KqtHC0WI0ui1aoj7rOKtLKtBF1pUJU0iAAlKqtALSoSp0Kyz7pYXLhMVNcqS8UIYC7c3IXnckqPbUJtjCyRSI7KxZswJXVuiqDzsoJ00uaNs3bbRK4LsIUzPkAFjLkHfPO4WwHto2BeLH4uAZnW5yrlAu5UaXDG1yTfXpXLa+M45nJ9H/B0vZ2XGsDivMTq4KN4csAAZGUquVbkKveBYHvErfQfWbxo89sNA88lrZY7DKTmkfvAAX9tvCnp2HMcVlleVFC5lIREFkIAsAth/CeNVLegMcUIC7NHEGmW5UkNIeBIA4cBQuJbY7kxsuWOaXCoaYvabtCIs7gM2eQZiA7EDzrcbWAA4AChFGoGp4f74VHyKS/op9FhDbQ3rOz8vkKwxUR9GoNJYuMClIISK5iMOxoT1CqtDTBuA4q2bLxvYEMltTdlbzWtwuOvHvDUVV48NlbW2lS0RBIubcOf40RD7FE1Spmw4VosXCWUmzAKVv5jDXUciLj0+INRLbBMMZaRs1mDarfLlOluq/Vt0NRW5+OMMqrfuOArDle9kb2HQ+DeArQpIwwsRoeVX211MqV4p8GZb57NafDSFSSigSouUls3muMvoAb01lMWvD28dPZW37S23K+NxGDiRe5FFIrDukXILFjwI4C3jWUby4QRYuZFtlVz3RwHOw9Fz7q3+y5vmP5K9Q98N30r/pGWorJS8kdrHkRceIuR+II9lJ2rdq0AWIFaKy0uRSbLVbiKxG1cK0qVrhFR2j2IMtJlacFaKVptorGxSiFaclaIVpnAdSEMtepNyv1bgvsmH+CleYCten9yx/w3B/ZMP8ABSsTtZVGJZF2TYoVwV2sImChQoUhAoUKFIQKyT9IQfMYT10nwxWt1kv6QI+YwnrpPh0XovjxK8nlZiYpRRQC0cLXYxiZsmcC0oFoAUdRVyiVOR1BTmOk1Sl0Wp7RRkKxrSqJQjFLKlPRcpWdRabo7SC8ZCrcjMVuSBzU3sbnTwABvyA2ipIWMX77ANbkl1B18SwHtqTSHhbQAaDw5VQ/HLbdJdf79CS4VkHtMPHHILZ0e9mFgys5t3hwtc8utWrydbGcfKHjfJJhoklGgbiJOCm4uLWB5ZvGofaOP7GSJ8ofsnWcq3mkq1kDeF8x/hpxs/e1ocRi+zQL28SoxbUgPrYgaK3eOmtvZXP69Pe4x9v3RqaNqrdWaHu9jnlQmQl3ewsTpqTmIA4a1Rt6Nky4WeSScoe3djH2dz3UsLEEXFsw/lTnB7abD4B3JKugkykaEMSbWtwNqSwcMmJjifFStIUjtmc6hTqQT0v/AO6CzPYqXTqGY43LwlNxGPIOgJubC386e7JaXNrfKw5Amx5HpxtVighLQTS4WGMiH+8GeR9eIjvoo6njUbHvliY8K0rpGpEiRxrYKG0cv3Ab90KAbcMwvyrPnf0CG9r5ZZNjbLLA5tLAfhUiuxrg/jVV2Tv+7qbqnMkBbe43q+bhba+URzO6aIpNr6mwvah8mBxYYstRvqUfa+wJu0ORWK8bgcNKY4XZWKVj3GI55hbh06n8as+297U7RVzFM4LXVCQBrbzdfC9VndzaWJnxqRzYkxw3YtJcLYKo1GYWOpAHGlilK6Q2ZQj5rLtu3snEefZiBqVZTcX4lfDwrUosV8yHIuQuo5krxqr7vtKjAFg8V+7KQV7QC2uU+afHg1r6Ea2OEhzPGeAI/wCl0BuPaH91Ft2uTKzJbvt+it4mBPl0WMjbIJYTFMGtbLdOxJU/WLArpr3l6Vje0Ji00rHUl2J0sdSTw5VtG2NlxYaJmLnM4KhnVpBmcXIy9DY6Vm+/GCiEyNG12kjEkhCkI+b6yEk5b8COWXxrZ7JyRjkceraKc0P8Np+pXnU6A8tLdNb/AHkk+2iFKWVK68Rrp1ClTM6xqVorLTkrSbJTOI9jciilaWIopSobRWIla4VpxlopSn2jWNilEKU7KUky1BxHsbFNa9Obm/q7B/ZcP8JK80la9Lbm/q7B/ZcP8JKwe2FUY+7LcbJkV2uCu1zxcChQoUhAoUKFIQKyby/D5jCeuk+GK1mso8vg+YwnrZPhijNB8xD3Ks3kZiyilgKTUUsErtooypMGWlUFcRKWSOrUis6iaUrGlBFtanCR/fTiXJ2JKdQrRYo6eQxjnTNliI212mb+7MYHojIkf77+4VNLB01plsOC6OW1zsCfQyKx/MafQrbDm5sUDRkk28wEFr8jlBPtoPfsW5+5c+eEVzHujBnY91myLccVjDMfE3tHb/Getd3P2f8AKcW0cq3eUlGuSLSBXJHoHDnwpvj8bFFFDHYO6R3II0DyqGBPgoK+4dKsW60sOFkwM7RytYTMw0VnlC51ku5AyEFtb/UFc1rJyfl+vP5NjS1F/gab2bJeKQYUJkCL2hW9xbVr5r66AGx171NTtN0XKOHD/wB1I7uY5sbPisS+rNHiGA1AF1LLlBvqACPYKb4HZ/aE8KFae1XyFY/E7H2xMfC1hLGSf2gbH31F7/uhWOOKMLdixawzGwAANvST6alk2fl0Xj6Kjdr7MPZluJXvE8Tbnf2UA53OmaHd+GiH2PgAiEnmK0nyTYoASDhqPwI41R1iuoHgPvq17iQMstraaXojJUaRDZ4Gg29+wHhmMsIBVjdktpc65l6XPFaU2PvPly5okuvO2unp51dttxJJE4sRkte/O9UOTAA+nwoTIqkWYW5R5LDiN5ZMSy2GVV4AVcd3r3ueJUAn0G4/E++q9unsW44e01dIoAjADoaIi7XJn6jariipb44d5WmRHF1j7REvqJIhm4dGFxVD3igtBhL6nI+v7t8w/MffU7t3eJYtozSG7BGOg4khcgXXkTa/hUDtjFmVcOL3KYeJW8HIzMNPSB7K0+xouepUvpdi1su606i/VKv2Q6C1ddSfGnIgo3Y12bZzqYw7OkXjqQkSkJI6YlYzKUQinRjohWmoexErXBHS2SgV0pqGsbMtEZacEUmVpqHsbZda9J7ofq/CfZoPhJXnErrXo7dH9X4T7NB8Ja57tpeCPuwjE+SXFdrgrtc4EAoUKFIQKFChSECsp8vQ+YwnrZPyCtWrKvLx/YYX1sn5BR3Z/wAzD3Kc/wANmNolOAlERadhK7hIyOrCJHSka0dUpdI6kJo5HHenMada6iU4WP76TY6RyOOlcWloXI45SB6WGUfeRSsMdLTRX7Nf2pUv6Fu//ZVM5cE11FNmQ2MgHASZR/BHEv8AL7qYbxTGEMAM/bsuSMaljZQ99PNNoxpzY09O0UgjkY2LmWQJHcZndnKoOouRqel6G7okbEidzmHew6EixEqjtWcDgLd9Bz87pWPqcz8kev6CMarxMjNhbrqMPKZ4u++FmkDsMwBPY9mbHg1u0Fv3h41K79bOh+SxEMBPHHeZQ5sqDug97hckjx142p//APIf6pi5Jb9j2UcSHLqXUL2gUaXIaUeHd1qPkcYvEtE7kFosMgS11Uu4uW5FwgNzwBZuNqzHDdFx+4esndvcV/yby2xJjtdZAUA/eZGW3+ce6nuwp7NY0ou7cuGlhnhVnUSkkLqUVG72c8uBHspDEQ9ni5VXgsrhfFcxKn3EUK04qn6WH4pxvw/Ys4UGiYh1ijN/rAi3gRr91CCcBSegqt7TxLyPYa29tZmSDcrRqxmlEsez8RhI4YyMryFgsiEgOBe2gIsQPSNKumzoIox2saq7HzVzBQelyeFYtDgpmlGVGbKQfC/pOgq2YbH4rPkEJAC6NmFr3vw99KTqrIJSmqSL5t7bi/JyGjCSvoyXzZdf2hoeFVzZsYkfpwv6KZ/0bimAZkze+4vxqd3YwhMuVgBa3W9ybe7+dJwc5JjxnHFjaS9y77Dw+WMUviWAYMeCq7H0Af60vEmVbCmmKdS7I3miJmb0MbcfQrUSYrlcm2ZjitjRyYmbFEN2CxdoQ4/tJnDAFRfgWKi17VV9k99COaMYyPRw4+n3irFiduyY17DKuFhYiJVFhI4uO0J5gA90eN+lQuCwxix8ifUmTtVHRrjN9+b310PZ2F6e5P1BNdq1nqC9P7Q6GGrjwVLnDU3eGtlZbM1EQ8FItHUs8OtNpYatUrJJkY8VI9nUi0dIPFU7HsamOiFKeMtJMtKxxoy0mwp0UpNxTDpjUrXordL6BhPs0Hwlrz2Vr0JumP6hhPs0Pw1rn+2/JD3YRgfLJYV2uCu1zYUChQoUhAoUKFIQKyzy7D5nC+tk/IK1Osw8uI+ZwvrX/JR3Z/zMPcpz/DZkMK08VKSiSnKrXcmUcjSnMMXsokYp0qUhHY0pzHFQijp5DB0qtscEcFdxl1aEDVmdggPDN2bAE+AzXPgpp7DBTqVpI1eRAhVIyLXuxmcqsS5OQN+J66c6C1GZRRbCG5mdbajkfEskYZ1gMpVkF7M51lkYc81x/wDWB6NEXAjCYFCbscOEnfmWZGDy8eJa8g143qM3FwzpDIuVCmJnA7S7do6YQAynoUaS1uZztTjePaIxebCwk2OUmQEBXN8wAY6dmFUsW4cDw44m/rJhc48qKK5tcs+z0hjJCRI0pAuWlk70kljyjRGOvNiLXsKeeTeVp8UqlVXsIFLEDzsqiOIDwGZ2J5mpuDZROFaaVCkXycIq2Oed5bKGAU5hEWyBRfM4uT5xzPfJ9ssLLnyhScMUsAQFCT9mAbm980cpPizW0tUXJVuRXN0nFk7s/Cd6dCNBKxt+7KiSfi7VQt69nmHGDNrnjQ365R2ZPuQVpuDT+sYm3D5j4bfyK1SPKjhnaSNkBtGjFrWsASGJPjYe4GhM83KJboZbclfX9EOpNrDnalvlHyeF3jRZJSLANoLk8yNajsJizz4i1qlsKQ4s1ZU5tHTQqSoiMNtTGyf3UZv5vZCwt0ve9PMNHtEsBnXje3Zr7+FWXCRKBy0pfCEtKbObW83x6j/Sq5ZVLogrG9i55JHC7LxXY/NyKZiBqyAIOF8wXiL9Nab7vQYhJwJwhYNYtGCFIB5eFWLAy2Apwi3e/K3+70Sqkk1wATySTkpepJyTAAk8OJ9lVDbWHlkws7Asr4qRYj0igUkfeoa/UvSG/G8pW2GhuXss8zD/AJUKsDqf2nICgcdamMO8jYODtlCuyKzKL6GwIGvPr4k0Ri86MnM+6xuXqVeHZgRVRRZVFh/r486jNtYYrNhZFW+WRkfwjdLE38DY1dDhvCo/aWDJCWjaS8qAhQTYFhZmI81bga+FbffmFCLTvqMGwppu+H8KnJcMQbEEEddD7RTd4KvhmLEQcuH1prLBU3NBTWaCi4ZSVEG0Fr0i8NS02Hpo0FFRmMRvZ0k8dqkXhpvItWp2IYutN3WnsiUgyVIkmNCNa9A7qfQML9mg+EtYEUrft1foGF+zQ/DWsDtvyw/ITg6slRXa4K7XNBYKFChSEChQoUhArM/Lat4cL61/yVplZt5aB8zhvWP+Sjuz/mYe5Tn+GzKY46dpHScS06VK7lsyjkUXhTuOKiRJTyCOq2xxSKPWnkUNEgiqQgioec6HFMJhcxAzKmouzcFHMkDjYXNQe9k6xLEkb5p5laVjmskaMxSBuA0AYyXa9sg4VMbbxiYfDSSSEhbBTbicxtYD9oi9qynElsTMztpJMxKxrayhdSW6Kq6AfzvWHrJOT4f4NHSy2W2i37MxJMIwuEDOQh7Q517IjNmchmt82bhjewPPoXGA2V2uIhhCxzrl+UhMzWxT5jHcysuZ4wxe2gTKG0sbs52NsLEvEiHJFDIUiAyWLFVdrhR/yzkYAsD3mLWN71Zdhu2GkxTiEyHtIcKMk2ZmeOJWCKZApIJl5WCheAC0HFd3HanfuPqNR3s91V7Enj8I8aRTlS/Z5pjE0gAWYjIoOh7TKWIBHO1gL3C2wtnmF2RmzGLDwRs50zMWmlc+Aub+ApJsbK3YwvFM7BvlEl+xAIRswA+c0TtWjAB5JzsaXwGCed5jIAkZlCtGDmZ+zRFKu40CZs1wL3uQSBcGryxpg2XJ3jtId7GGYPLymcuvI9mFWOM69VQN/HVUk2nFPteRHdREuFdHvwysrXPS9jm9FutWnaO0S1ooAJGa6uykERra1zyv05Cxv0OL4LExx40uGBWRpS12LDJnZVBLaksiZj6waDhTqNwk3+CzSx/yX7iuJ2YyMUBuY2K5hpmA4H0EAH20WHGsrBbmx4dR6KmZowhte+U9nm5nKAyX9MbLXZ9lJMASCGABDLpw5W51hvJtltkdOsdxUojTOzMFLXB6EjperBh9lWQWextfib/78Kr52ZMmgs1tcy3ub9dLjXp99Povld9E00sdePPjx9vSlw3w0M5zXoXrY8th3yOmhOvj4W/nRttbxlLR4Ze0nfzE001tnkJ4IutyelVWBpwVDFUuL2PeZeJ80G3sJ/8ABtO7WCRWsNWbvMxN3a3Mt6Tw0A5CtOEPDZnZJvdYzwO7yxvHhmJlllb5bjZDxdU8xNdcpdgAvQNVoxz5m9A/HXhy/wBK7gdgqk0812LTSI2p4CNbBBf6uYubeNArepYutmXrW3GhBY6j8dt44fE4aFVU/KXcMTe6rEl7rbnmZRr1qZEdVSaEzbZX9nCYfX1k2tvA5cnvolVJ0wLHcHZPYmMsxbmeVM5YKlctIyxXqcJ0S4kQskFM5oKnJoKZSxUbDILp1IaWCmMmHqamiplNDRsMg5FSx0zkhqWeP3UzaPWjISGI2aPSmrprUliVpm8dXxYkMnTWt43W+g4X7PD8Naw2VK3Pdj6FhvUQ/DWsPtvyw/IVp+rJQV2uCu1zQYChQoUhAoUKFIQKzjyyD5rDesf8grR6zryxLeHD+sf8go7s75mHuU5/hszSGPWnKR1yOPQU4jWu2bMsPDFankMemlJxR8KfQR1TOQkKQRVIRAKCWIUAEkk2AAFySTytSWHhqnb67xB5fkqX7KMg4ll+uwuywg2IGoN+P+Ws3UZdqL4Q3OiX3uxWHbZiYk9q0k8jDCXVlRFjuO0ZeDXBLi+tythoahtwMFHHJmeJppMvdWMq1r8VcXJIWyixFs17kkVbdj72ttHBPhZ4VQgxIrqgyZXPcyL9SQBWOZdAqlharbhMNFh4zlVIo1BY5QFUAczYanx1PtIrGjJ25TCMskvCisbX3gxqLG5wKxgSh1EuJTO5jR2tlRTqQDw1uQBxou7EONbNMypGZJJJAOyaYo0hGe1pFUsQFFzyXLoOMpjWaWVnlGRUiCxxsADF8oYqXbpL2MchOvdDW1OY1YMDeLCZiLEI8pHQtmky+y9vZSc0o9OWDN3wiC2dgMVK7yHEzDM3ZgpBh0BSIkXGcta7mT8aU3c3e7bDq88s0iyGSQoZWCsHkZhnCZQbg6ixBqWxmJXCbPLO6oI4LZmIA7TJpx4kseA1NZxjvLbDhcPDBg4/lDRxRoZHzJHdVCmy+cxuOOnt41Xvk14SyOOy/wC9W0YsBgJMuSI9m0cCABc0hXKoVRxte/gL3rAlxWWUOgC5WUqOPm2tc8STbUniSaR27v5Pj8SsuJIsqlERAQiA8SASTcniSenSugVXdKvyaengkr9TScHKs2DkkZQZDKt8o7qqxLqQOQAJS3CxHSjQwW9HIH+VE3AUPhiCdHzIfDQAfeL0Xau11w/dZSX5gW0sbH7way9VjufBq6XIlFpklh111/C9Ibe3oiwqAaNK3mpbh+83QVEY/fRBF8yD2h/aFsn/AJqh4yRncu5LMTck8apxYHdsnlzqqiXnAbXZ2zG5J1JY9eJsDWmbtRlY851JAIHC19AAPEkVkm4eBeeW7D5tDduhbkt+dbdsqE3UaW84+zRfvP3VqrImqRnZFStksosLeyoHBbXD4rE4cgB4DGRY+ckqBwbcmBuDy4HnYOd6N5IsDhmnmOgFlX60jnzUUdT9w15Vhy7ekvJPI9pZnaVyrFbZhYBTyCrYD/DV+kwPK3zRn562m57QxqQxPLKcqRqXY+A5W5k6ADmTbpeH3S2bIsck04tNipDO684lOkUXpVAAfG/SqBsTykKVhG0i7rCUYMADeQglJJl+uyjgBz71ibEaxs7acWIjEkEiyoeDIQeXA9D4HWnyQni8MgdxtHStEK04ZaTK1FMHcdvI1eO9MpoakmWkpI6vjKheYhZYqaTRWqWmhplMlHY5iTrgiJoqYvFapiZKYzRUfjmOyKxC6UzkS1SkgpjiFoyLGI6RNa3Ddn6FhvUQ/DWsUcVte7X0LDeoi+GtY/bXkh7sK0/VkmK7XBXa5sMBQoUKQgUKFCkIFZ95W1vFh/WP+QUKFHdnfMw9ynP8NmeItO4xQoV2kjLH0UdPIkrtChJsmF2/tI4bCTTLqyL3fBmIVSfQWB9lZ3uJsxJppJJrsq55HHNkiQSMAb8WJUG/K+utcoVial3NIKxLwtmk7k4VnkadyLyLHPYcA86MygdFSEJGP4qtyR9rOVPmYcocv7crLnVm/dRSpA/aJP1RQoUNlZS/MyPeLtcRl5STSX/wxDsbf9EMv/61Wd+fLGkPa4aGBnks6M8hCoOKkhUJLc+YrlCq6tpEsStsyTejfLE4982JkzBb5UUZY0/wp18Tc+NQGau0KjLh8ByQUGpjZGPPmNrpp6BXaFUluN8mq+T6W8BHR2HvAP4mi+UXDKJEkHnOl26GxK++4v7a5QqmfUKj6lKcUps7Z/bzJHe2Y6nwAv8AyoUKhPoyUeqNL2BljdIokCqo06k9T1NzWk7Lj7pPU5fYvdH33PtNChVWndxZLWKmjDvLBtRpNqFGJMeHjjCJ9XNIgkZrdTmUfw1R8VtEtxF11JXqEtcX8SQPReuUK6LT+HDwZE+Z0F2TMZhiA+pZc/hdb+7wou7e15cPIHgkeJr8UNrgcmHBh4EGhQq+Hi2p/f8AkT6M2/dTyltMRHMl3AuzLoCOo14+H31fQbgHqL0KFB6zHHHkqKoF6oIy0k60KFDop9RtOmlR8q8aFCi8Q8hlOlR8yUKFaGNkhnOthTDELpQoUdjIsYulbRu2P6nh/URfDWuUKy+2vJD3CtN1ZJiu0KFc4GAoUKFIR//Z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794" name="AutoShape 2" descr="data:image/jpeg;base64,/9j/4AAQSkZJRgABAQAAAQABAAD/2wCEAAkGBhQSERUUEhQVFRUVFRgVFhUXGRccFhwYFxcXFBgXGBgXHSYeFxkjHRQYHy8gIycpLCwsFR8xNTAqNSYrLCkBCQoKDgwOFw8PGikcHBwpKSwpLCkpMCkpLCksLCkpLCwpLCksKSwpKSkpKSwsLCkpLCksLCksLCwpLCwsLCwsLP/AABEIAOkA2AMBIgACEQEDEQH/xAAbAAABBQEBAAAAAAAAAAAAAAAGAAEDBAUCB//EAE4QAAEDAQQFBgcNBgQHAQEAAAEAAhEDBBIhMQUGQVFhEyJxgZHRFTJUkqGxwQcUFiRSU3OTorLS4fAjNEJicoIlM6OzQ2NkdIPC8UQ1/8QAGQEBAQEBAQEAAAAAAAAAAAAAAAEDAgQF/8QALhEAAgEDAgQFAwQDAAAAAAAAAAECAxEhEjETFFFhBDJBUpEFgfAicaHhQrHR/9oADAMBAAIRAxEAPwD2LTuk/e9B9WLxaOa3KScBJ2DaeAXmdo1vtjjPLlvBjWBvVIJ7SjfX10WXpcB6CvMrqym3c0isGkNabX5TU7GfhT/Cm1+U1Oxn4UO1dO2dji11ekCDBF4SCMwYXHwjsvlFLzlMlwEnwptflNT7H4UvhTa/KKn2PwocGsdl8opecnGsdl8opecmRgI/hTa/KKn2PwpvhTa/KKn2PwocGsdl8opecl8IrL5RS85MjASfCm1+U1PsfhTjWi1+UVPsfhQ2NYrL5RS85P8ACOy+UUvOVyMBH8J7X5RU+x+FP8J7X5TU+x+FDnwksvlFLzkvhJZfKKXnJkYCT4TWvyip9j8KXwmtflFT7H4UOfCay+UUvOS+Etl8opecmSYCQazWvyip9j8KXwltflFT7H4UNfCWy+UUvO/JONZrL5RS878kyMBMNZbV5RU+x+FI6x2ryip9j8KGxrRZPKKXb+SXwosnlNLtPcrkYCYax2ryip9j8KQ1jtXlFT7H4UNfCqyeU0+09yca12Tyml2nuTIwEo1gtXlFT7H4V2NYLT5RU+z+FDI1ssflNPtPcn+F1j8ppfa7kyQJxrBafn6v2fwpeHbT5RV+x+FDA1vsflNP7XctWxWxlVofSe17Tk5pkYZ9aAN9VdYqlR/JViHEglj4AOGJa4DA4SQRGRRWvPtVf3lnX9x69BXaOWJJJJUgMe6D+7D6Qeorzdeke6D+7N+kHqcvOIWUtzWOxNqjp97dH2ZoDMKTRJa0nbnIx6UUaH1hpABldtM3cn8mMfQgfVan8Ss/0TVq0aQLmhxIBcASMwCYJX2lSg4LB4NTTDS1WugyLrKfOBNy4J6sIHRgpHaVsz6d2rTYGPBEkNgxnlkqtbQVlpcwse8ib1Q7ABMnEQ0jCQNoQNdkDoWNOEKt7XwdOTRvaQ0bQa0hhZcdi080nDcdqxmWVhBxYIHWeMdmCrlq5IXsjCy3M2zppA2DsCsULXdyA7AqiQK6cUS5qU7S0nEAHiG9y1bFpBowLGuHQzuQwKsKelaiCJK4lTTOlILnUqFTINB4tHcoaur7HDJs8AO5UrLa2OwhXeWcwXmmf5eHQVg01sd3Mm3UAxpa9gLd8CekFDtqsYGIgjoHpRVbrex4zuu2g7/aEOVqhEjfnGRXopnEilQay8LwETjAxWrbdPOBuU3A0xBBuAE4bZErMcwbEzhwhaOKbyc3YRU9aHFjRdpyMJLc+PStHR5rufT5RlO64yYAvRwwQdZ6l0zj1I00Jp2zm7fc9rxhBMtxwzhYVIKKwjtSvuFtKwNgQ1p/tb3KnWtFNtXkrgvxeHMEEcMNiq6U065gDqbw0DYQDe6NoWbT14YDecJcNgxEdJyXkjSk82uaOSCujYmkc6mwdTe5eY2ZoFt0iBgBbHQB/QzJFj/dFpHC67phBmhbaKtot9QCA+1uMf2MXnrU5xV5KxpBpvAX6qj4yzpP3XL0BAGqg+Ms6/uuR+sUdsSSSSpAZ90D92H0g9RXmwGP63L0n3QP3YfSD1FebtzWUtzWOxxqnT+I2f6JvtWm6nxHaq2p9P4hZvoW+1a/IE7JX3Iv9KPnPc5tWk3vGJpght2QBeukZAmbsjOIOKzn0dxB6P1wWg6z8CFEaKsUo7Bsr2fRVSp4jC6N0TnHtStug61IgPpkTltHRIwlWA0g4YcRge0Lmq2Rm4naDkuru5MENp1erMpcq5oDZjMTjkSBsWaWrUp1XtBAcQDmNhjeMlXrUeEepdJv1BShcwrBpLg011cHLKhGRWjZ9PVGwDDhxme0LPuro5RHXt/+KNJi5putdOt48tOwnEdox7VkWqhB3jeF09o2KMtSKsLkEJoUxYtyxak2irTFRoZDoIl4kg7cMlZTjHzOwSb2By6nAW7btUbTSzplwgmWG8IGeWI7FjlisZKWU7hprcZjSSAJJ2Lp1jfJF0yM4E+pJrUXaI03To0QA7nGZM44Zc2MlzOTjsrhK4JCzQRfBaDvB9qWrDAKlsDcvfToxn+Cnt2orbrSHAte5z2nMEN9E5IZ0G5hrW00xDDa33RwuMXg8ZJuKuvU3orOAz1S/eG9f3XI+QHqkP27ev7jkeLwI3YkkklSAz7oH7sPpB6ivOGZr0b3QT8VH9Y9RXm7DiOlZS3NI7GnqVS/w+y/Qt9q2DRWfqQ3/DbL9A32rULj8hy+vGWEeFrJTq6WqOcG0xzWwdhGEkuJdgR04IjsjqFRjb7WNdAwiNnFYLbK0ZUzmM8ThO87IHau75+S7sUnaW2CQTW+S7pbR9IeJn04LEfRWjyziMZjcf1goTTXcLpZDyUHUVG6ir5prg01pclijVs0bj0GQrmj7DTdg4kEkY4YDeAc0uRXBpo3dBBGzUOkQCXv34XRh2YLH01qlyJFxxeCCYI52Ebs856ip7Pp+uxoaHSBlIk9qgr6QfVPOeARkSCPUsYqonl4NHpawjBdZxxUXvck4DPJFlirbHmm4HMSMfOhTMs7abm1KLAXA3gCRgcZAh2Ix6lrxbHOkxxoepZbr6tOnJJgOAcDvxBieBRDobSVpqtJY2iADAaS4QNmAGWEKW2adD2hr6L4PjAiR1EKnobSIpkxltB/Wawk5TjeSyd4Tw8F+po61ucTylKPkm9h0EALE0pqhVqPvNDbx8bEDHKQTmi+npSmRN7q29iq2vSYnmTPALKFSaeEdOMTz21aAq03FrgJG4gqDwY/cjWuXOfeLCekx2mFRt9AOf8As+aDGDjiD1DJeuNV+pk4g9SsFODfc4O2Q0FvXjKy9Xad2paxh+9PxGXiMRFUsp4en2of0GIrWsHP30/7rF5/Fu8F+5pR3DjVH/Pb1/ccjtAmqH+e3r+49Ha8CN2JJJJUgMe6D+6j6Qepy84o+M3pHrC9H90E/FR9IPU5ecUTzm9I9iyluaR2CPUNgOjbJ9A32rYqPaM3NHSQgrU97feNny/ym+1ar3Ru7F5Z/V3FuKht3/o82g3OVaWucDLW+MQCQOmAqbtL0t580rQselabGQ/9ncgXYwfAuuewRLsRExB3oXc45jDHLdJwHGMl3W+o1IKNrX9Vbb+S8Oxpu01S/n80qF2naO6p1M/NZji7ionUncVivqlbt+fcaEbQ0/Zdorj+xveuzpywxjUrA8aeHoCHnUHcVE6g5dr6nV7DQjc8M2YnCs3rDh7FKy3WckfGKZB3HEdRiUMvse8ehV36OG79da3j9Ul6pE0IOG0qLvFrN9HsUbrMAc54hAjtFblx71e3Jzh0OIW0fqa9V/P9E0HptLRlAjGoemRs4Rkk7QTZBa5zgdrWT6l5my212mW1qoj+YlXqeu1vbgLS48HNYfW1d8/HuXQg7dosh2FUBvyje9IChfZqhdF4P4yMuk4oSHuh2yLr+SeNxZH3SFcZ7ptSIfZ2RtuOLfW0rWPjYepNATUtGVziBGO0gdeOxS1NF12EYgk7A4SOnL0LEo+6pRnnWeoMIwc0j/1UzfdFshzbVHCD62krteJi/VF0G9Tp2rK7e62+uVGbFWeSLpG+CN6xhrzZC3x3Dbk696o9KhGvVnYQ5nKE45Rj2laRlq8tvz7ksbtfRjmQXFwnbIOWxA9h/erdJn42/H+1i3PhfRq4udUbhMEA+qfUhzQVoD6trc0kh1qeQSIMFrOxZ+IT0q53T3DrVA/tm9f3Xo6QLqif2zev7r0dLyo0YkkklSHkmuGkXHSlopHxW0KbhwMDCeMnsWXSPOb0j1rZ13tjjpGrT/hFFjo2EwMTvMGFjUPGH9Q9YWT3NVsZ+rdriyUBjhTGXXxW3Z7TIwaTGfOjedvAHs7QbQ9tihTG5verot6+Y6dpNmIYNccYpxswO3HtyOHBdOqxiW4f1ZbPaM9yEBpE8OxONJY4+xThrp/r/gCnl/1Kbl+I7fyQ23SvEqRumDvWLosgQ8sOHb+STn8QsDwsF03So2KcFg3P1kmuD9D81jjS/wCpXQ0xwCnCkDUfSHBcmgOHZ+azxpfgpRpPh6k0SQJnWEcOxRu0dwTjSXSuhpLh2yr+sFU6L/lUb9E/orQ9/ncOw+1MbQdw7FdUgZD9EHgon6KK3g6dyY0wdo9K6VVoA47RxTe8N8ohNBu/2JuRG9d8ZgH/AHkOK1NS6cCv/wBw8fZYrLrONonoTaqtHxmPKX/dYvV4eo5No6juaumazmWe80wRVpwccPGBOC9eZkOheaMMMOG//bqdy9LZkOhe9FZ0kkkqQ8j11b/itU/8hvqasuj4w6R6wtLXf/8Aq1P+3b6gsumecOkesLF7mq2PP7A53JthpOHtVsB3yCtLQmr9V9npODCWubIM8SrvwcrfNekLNt38phqRg3X/ACR2hdCm/wCSPOW4dA1RnTHaFGNGP3M84IlUn5Y3/YmuPUy2Un7m9v5KQU3fy9p7loeDan8o6wkdGP3jtaq6FZ/4P4Y1x6lJrDw9K7u74/XWrQ0U/ePOCXgt/Dzh3rjlq3sfwxrj1KwI2R2fmug/gOw96tDRjuHnBMdGu3Dzh3qctW9j+Brj1IBWO5vYe9dcuZ/h7PzUg0a7c3zgn8HP3N84KcrW9j+Brj1Offp4frrSFvdsj096Xg6puZ5wTeDav8g6x3pylX2P4GuPUXv92/0HvS8Iv/QTHRdT+Xtam8FVI2ec2FeUq+x/A1x6jnSL95XD7a75R/WzJP4JqcPPCXgl+5vnDvTlKnsfwNcepwbW75R9HcuffTvlHt7lYOgK0+IOshN4Br7GDtauuVq+x/BOJHqiv78I2nznd63tRnSyuc5tL/us3rJOgK8eKO0LW1IolrbQ12YtDwem61dwozhmSaO4yTeGFYbzD0n/AG6i9MavNAOYTxP+3UXpYW6OmOkkkqQ8n16sp8JVHiCOQaDBEtJyBEyJgx0LDa6COmfTitnXnRNTwpVrlhFP3q1gfBgmcROSwyVlLc0WxmaL0ryFJlKpRrksaWktplzZF6CHDNvOB6ls0db7OAAbJaTAE/scyARM3pGc9MboUIKmpUb0xGAkk5RIHtCx4UW7nHDRBbda6TmgNs1pbE/8DOThJmThHp3rEGlv+RaPqvzROLGYvS27MTOE4YdOKf3mYnm3Z8acJ3dK9Ph5Pw7bh6nDoxYMeFP+ntP1R70vCn/T2n6o96I30YAOBBmCMsDBXIXq56r2HAiDvhYfMWj6o96XhcfMWj6o96ISEk56p2HAiD3hYfMWj6r80vCw+YtH1X5oihdJz1TsOBEG/C4+YtH1X5peFx8xaPqvzRJC6CvPVOw4EQZ8LD5i0fVfml4XHzFo+q/NFELoBOeqdhwYgr4XHzFo+q/NN4XHzFo+q/NFl1dtCc7U7E4MQR8LD5i0/VHvVixabLHte2zWglpkA0CR1hEdqrBjHO3Ak7cGtLiYwnAHDbgFk2arbxTNcUwWyDyBd+1NI0nV+UwMDmNm7E8E5yq+hHRiXKuuINPk/e9riQZ5Azhexzw8b0BcDWhsz71tn1J3ytizVuUYx4mHtDh1/r0Kam+HRIkgkDCYGGA255rleKmtrfn3Jy8X1MF+sktj3pa8s/e5nZtnh6VY1YszmtrPex7OVrPqNa8Q8NIaBeGw804Iho2xpuw4G94sEGYxw3xwXNTvXFSvKorM7hSjB3Q4cAw3iAJzJgYteM+temBeU6QsbqtNrGMNRxr0zdHC+ZncM16sFkjtjpJJKkBr3QnAWJxOV5vpw9q8taZyXp/ujsmwuG99P7wXilq0O4c4GOgke0LKW53HY3YViy2q5MtDg4QWumIkOGLSCMWhCQslYZGr/qdyc2a0b6v2+5ChodKi6WClTDTJIHKZ4Q6S+ZF0QJjPBSP0q26GNpNuQC5pLzL9rwQ4EdGSBOQtG+r/AKnclyFo31f9TuQBjarXfDQGtY1swG3tpkklxJ9OxQBCvIWjfV7X9ybkLRvq9r+5AFoCUISFK0/Kq9r01y0/Kq9r0AXwugg2LR8ur2vTfGPl1e16AMl2xBU2j5dXtel8Z+XV85yoDYLoSgcPtPzlXznJX7T85V85yAOwuwEA8pafnKvnOT37V85W85yEDq22YVKT2ZXmubxxBaeuHT2KhZTUvh7rM33yKPIe++VcGXAzkRV5Aj/N5PDONqEjVtPzlXznd6XL2n5yt57u9W5LHo9IBoa1ohrGhg6AnbRaXX4F4NLQ7CbpMkTunGF5yK9q+dq+e7vS98Wr52t57u9LlPSKNkY24AxoFMEMgDmgwDd3SAMlZ2rzAWi1fO1vPd3q/YDaHYur1SBnFR3pg4KXFj13VSn+3icWtLiOB5rZ6ZJ/tRkvPPcxH7Sr/Q37xxJ2lehrtbHLEkkkqQHNfx8TP0lP7y84s9AF0n+HIcSTJ6YEdZXo+v37mfpKf3l59ZBi7q/9lm/MdrYZwGGGZ9hPsVa12q4QLjjt5vSR15ekKHRNi5OBec6cXFwg3zeJE7endC1HZRslUFN9oim58HAExt7fbwT2S0XwI2yJBkGHFstO0GJCtARl7FHSpxiIgwREccZHShDOsmlBUcW3XAjOTxunZ8qR/apn2qKrWEZtvZxwgDap3sJeCHNhs324SScjhkntILhdDgHEc0mPVMkZoCrbLUWMDgCZIEDoJ2AnYpqb7wkCMAc5zAOfWrDnwDJAGGcRwzUdBhbtBMkgjccQOOGCArWW0FzQYgkuETPiktzgbQm9889zCDzW3pnDHAYdIcI4cVNTZiXXgWkQAIwIzy2KSrzjmJBBOUkDZvnEYoCpa7VcLQZ50xjGRAA4kyexTVHQ0nGBPonb1KWrJbdBAzukxgTt7YSabrcYyg5R6eKAhpOvARtaDvzxVayWy/OBwI2zmXCDhg7mzG4hXqQgyDnBGWGzZxBTESZERJkYZno6CgKb7SRVDLrjzZJBwE3onD+XftTWq2XIBDzInmjoz7VeqEuwwmMCYyGycyuLS8hpAIGIxIBA2bezsVBWpVL4mCOBzVqnTUdKmRgYJ2kZSrDEBBbJaAYJBcG9pAOzZPoUVrrXKbn/ACTvOOMRgCdm5W6zjBAJE4GPzXN4tBEkYQT7TsUBBUqQxzsro38AYmOrJVX1MGVAIJ5MOG0tqQ0tO+L0jdHFaFOWjMkgGThJneqlrpkMAJLv2lMyc8ajNyMBt7mn+ZV/ob94r0Bef+5p/mVv6W/eK9AVjsSW4kkkl0QHNfv3M/SU/vIAsGbp4ety9A19/dD9JT+8EAWAYu6R63LN+Y7Wx26njwGPoj2qvbNHsqQTMjDAxh0qx75a480tPOgxGBgmDGSVYkBu4uGMccuvLrQEAsY5MskiRAIzH6G1cWKzBkNxIYIg5wSSBPDLqVlzsHGJgOwAnsG1RWN7nNbeHOjHAt24CD6+CAgp2IMqOhxN83oiBgZJjfzh+eaVrsYLm1JIuhoLYGYdhzswJKkpV3lzw5sC8A0xEicezEdEHanq1XNqNF3mlszdJmSZk5NgQqBrRY2vYGknAtOG26QY4ZJUmggzMOEYZjCE1qqubTvht7KREnj14+gqRhJnASBiBlIbjHWgKljsdzC8XQdoj+ENAHCAnqWAcoXtLjenPISGDf8AyZ7ZTaPtD3sF9t0ydhGEA7eJI6knWh4quaWQ2DDoOwNwPGSY347kIT2mzhwbiRdcHERndN4QdmPqXFaytfTcxxInaOmY/PgodI2iqwtuMvAgmYJxkRlngDhxCsVHG44gTExuzMHowHagI7PTFNovElrQBxgTu2ifQq1jc28WteXS4vHNIiSXEY55+hXKDnODRGN1pIE57QuKdQ4zB52GGQjL9ehAc2m0sDsCZjFt04GBkRgR3ru0Oa1nOJBBA8UmezI4elO8uDhkBdxBGeEgjcuLUTcnEZYjMHDDiTOSoB3WrTpo0pZm4iOl0gSM4AY4xtMbJkOsuslek4PFQugyWkCCNwgYdSPNY9CC0sIxBywiQRiHAEwYvOBE4hxjEBCVk1DrOfde4XJxgPBj+9oDf1mmCB6XMtFna83xN2oLu2IIBHp/+KWtQbUpODrwvc6QMc70Qdq597upUmtpiYIaMDGyZjIQfQnttV4pucxpcQYAE/KI2Y5IUfkmvpuBLm3xE/xDZiOpVqn+W2J8ekOdgcHtGPFWK1R1x7mtxaMBjnAww44KC0VCWtkQb9KRxvNlRgOfczH7St/S37zkfoB9zPx639LPW5HysdiPcSSSS6IDmvv7ofpKf3kBWDN/V/7I+19HxM8H0/vge1eeWWvcdJGB9mPXmfQspeY7WxXsOjxTfeDSC4NDiTMlrSJG4RhsV+rUAaSSI2zlG8ripXZM3hGzHqXNetSc2CW7QccwdhVuBjbmD+No61MAOGP/AMVBtOgMiwdanZa2BwN9kRlPEHNAStrMdMOa4jDAyd3UmNZshpcJ3E/rh2qqRRaZpuY04YyCYBBjYu6r6JM3mThje2iIPA4DsVIWTVAzIE5Y57UzHg4tcI3jJVTUoljQ9zHFuTpAg/oDsT0LTSaTL2XTgAHDARGe+UKO+2MmLzZ4nGf0U9OuHYhwMcZ6uCp2hln5xNxxOJEtk9p4prNbKU3RzQcSS5vfmYQhoucMATEnL2x+slHVyMOLeLTBwP5KpbbdQcRLQ4tmDLCMd0nD8lK+2UeTIc4G8Mg9odzs9vEoCWiwACHTMGenD2SuKdPEkvLiScCd+OGGWC4sVsogDntgANhz2zAG+ZnHNQWevQvm7dZOJcSwTGAyPFUE9ozaTUIEYNmBMzkdqQtbTgHNx2B3s3pWs0KkS9nRfbG47dsZKi2pQBmMiI5zeJBHO9PFQGkF2FBStTIm+0TjBc2d2/gpBaWfLZ5ze9APVOBEkTgYMLh77jTzoEXSb0Z4Z9K4tFspxmHGZ5rmHdmCfVxXFpNJ1Mtc6ZIMscyQcTjJyVBI3mDxiYBkkiY4nrVerThgEzz2GSZOLwc1I+pTuEXsxhDmEjZkcDgoQ4Ou3ccWknddxAw/iJA6pUewQee5n41b+lnrcj1AvuatxrHgz1vR0rHYj3EkkkuiEFtsbatN1N4lrhBHD2FecW/VKs15FKKjNjnG67rEEHp27l6VXyVJzFy0mVOx5qdWrV80PrPyXDtXbV8z/qBelFiVwqaEXUzzI6v2r5g/WBc+AbV8wfrAvTria4mhDUzzE6DtXzDvrB3rk6GtXk7/ADx3r08tSITQhqZ5f4JtXk7/ADx3pjou0+T1PPHetzXnXK1WRtTkbI8taG/GSA6njEm63dMc4jHYvLq3ug2msf2tqtEfJpubTaOgMhNCGoNfBVq8mq+cO9cnRdp8mq9o70FjTdAjnutrj/3Do9agq6as15ouWhzADg6u7pwOzNNCGphw6w2gZ2er5w71E+lVGdGp57fxIJdpax+TE9NZxUbtL2TZZGdb3FNCGoM3VnDOm4dL2fjUDtIgZiP/ACU/xoS8M2fZZKP2khpqnsslHzSmhDUFDtOUxn/uM/EozrJRGbvtt/Eh9uk3bLGzqpOK7FurnxbIB0UHdyaENTNo60UPlfaHemOtVD5R7VlNr2zZZXfUHuXX+IHKzP8AqY9iaENTNT4T0PlH7XcmdrPQ/nPQHdyzm0NJbKFTzG+1dCw6UP8AwqnYzvTQhqZeGs9H5NXzHKppTWs3IszX8pI8ZhIDYx2YHJMNE6VP8FTzmD2rqhq9pZpN2+2QMqjRxjAq6UNTOtE+6HpKg0tpOYATeM0mkkwBjLcsPSUX2P3a7ZDQ6xteQAHOl4LiBiYDSBKGqegNMnJzh/5Wq3Q1O0u/xqxaPpT7Aujk9n1W1oZbaV9rXU3DB9N4Ic09Y5zTscPQUkJe5nqfaLLaKlSvWvzSuBt4nEuBnHdd+0kgPRagwVctTaWtwo0alUgkU2OeQMzdEwsOvp2rZ8bS2mQ6jUqt5K9gaTQ5zHXs5DsHCMskBs3E5pLDdp6rQn3yymZoPrt5Iuw5MNLqbr2fjDnDDPBW7HpKs2rTp120v2rHPYad7AsulzHXs8HYOEZZIC/yS65JZdbWyi1zm3axLXVGYUyQXUvHDTkYAnoHUpxrHRLmtl0OuC/dPJh1RoexrnbHEEHrG9AWTR3rl1CSsl2uFMVMQ5tLkuUDnNIc4mo1jLkmC03j2SYCuWDTra1ZjacFjqVR5P8AEH06jKZbnH8Z9EGMwLFSyYQFjWzU+z1TL6FJx3mm2e2JV6zawF9W7yXMeazaRDue51A3XBzXABt6DGOzGJVzQ1s5eiKhbcJc8FszFx7mZjbzdiAGh7nlk2Wal5gUrdRLMP8A89LzG9yLDRCXJhAC41PoDKjT8xvcuxqvR+bp+a1EnJhMaAQA+3V+mP4GdgUg0KwbG+hbgohLkggMYaKbwTjRQ4LYdTTBqAyXaJHBceDB+gtohVhpClh+1p4m6Oe3xhEgY54jDiEBnjRo/QTjRw3ehXqekqLmhwqMgguEuAwbIcYJmBdOPAqV1emA0l7AHYtlwx2y3HHDcgKI0WFIzRLdsqxT0pRLQ4VacFgfi4DmmIcQTIGIz3qxSrscSGua4tiQCCROUgZICsLC0bF2LINyuNau0BBZ7PdxSU6SAjr0Q9pa4AtcC0g5EEQQVm2XVqiyZvvlhpjlHueG0zmxt44NMCduAxWsUkBi0NVaLXA/tHQ00wH1HubybhBpwTFzbHAblPYNX6dF15pe5wbcaXvc+6zA3W3shgOwLSSKAyzq7Smed49Z+e2uCH9WJjcuKeq9EFph0Nuc28bhNNoYx7m5OcABjwG4LXSQGENTqH/MMNDGzUcbjWuD2hnyYLRCvWPQtOm5rml5c1jmS5xcSHua90ztlo6FfSQGfZtB0qdU1Wh14lxALiWtLyC8tbk0uIkqew2FtJlxkxLnYmTL3F59LirKZAKE11OkgGupXU6dAc3UrqdJANCV1OkgOXUwVjUdU6bQQHPxYaeN2bpDANmYDB2lbadAYVXVKm6Ze/EEfw/zxszAqEdk7ZvWzRDaj2PLnA0zgBHymuiYkCWjLuWguUBjM1WYA0F7yG3CAbvjMaxgcebtbTAjLMxKtWLQrKVR1QFxLr2BiBffyjownxitBJAIJ0gkgEkkkgP/2Q==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7" name="TextBox 26"/>
          <p:cNvSpPr txBox="1"/>
          <p:nvPr/>
        </p:nvSpPr>
        <p:spPr>
          <a:xfrm>
            <a:off x="304800" y="1360714"/>
            <a:ext cx="8686800" cy="464742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en-US" sz="3200" b="1" dirty="0" smtClean="0"/>
              <a:t>Length of String:</a:t>
            </a:r>
            <a:r>
              <a:rPr lang="en-US" sz="3200" b="1" dirty="0" smtClean="0">
                <a:solidFill>
                  <a:srgbClr val="FF0000"/>
                </a:solidFill>
              </a:rPr>
              <a:t>		length()</a:t>
            </a:r>
          </a:p>
          <a:p>
            <a:pPr>
              <a:spcAft>
                <a:spcPts val="1200"/>
              </a:spcAft>
            </a:pPr>
            <a:r>
              <a:rPr lang="en-US" sz="3200" b="1" dirty="0" smtClean="0"/>
              <a:t>Concatenating Strings:</a:t>
            </a:r>
            <a:r>
              <a:rPr lang="en-US" sz="3200" b="1" dirty="0" smtClean="0">
                <a:solidFill>
                  <a:srgbClr val="FF0000"/>
                </a:solidFill>
              </a:rPr>
              <a:t>	</a:t>
            </a:r>
            <a:r>
              <a:rPr lang="en-US" sz="3200" dirty="0" smtClean="0">
                <a:solidFill>
                  <a:srgbClr val="FF00FF"/>
                </a:solidFill>
              </a:rPr>
              <a:t>string1</a:t>
            </a:r>
            <a:r>
              <a:rPr lang="en-US" sz="3200" b="1" dirty="0" smtClean="0">
                <a:solidFill>
                  <a:srgbClr val="FF0000"/>
                </a:solidFill>
              </a:rPr>
              <a:t> + </a:t>
            </a:r>
            <a:r>
              <a:rPr lang="en-US" sz="3200" dirty="0" smtClean="0">
                <a:solidFill>
                  <a:srgbClr val="FF00FF"/>
                </a:solidFill>
              </a:rPr>
              <a:t>string2</a:t>
            </a:r>
          </a:p>
          <a:p>
            <a:r>
              <a:rPr lang="en-US" sz="3200" b="1" dirty="0" err="1" smtClean="0"/>
              <a:t>SubStrings</a:t>
            </a:r>
            <a:r>
              <a:rPr lang="en-US" sz="3200" b="1" dirty="0"/>
              <a:t>:</a:t>
            </a:r>
            <a:r>
              <a:rPr lang="en-US" sz="3200" b="1" dirty="0">
                <a:solidFill>
                  <a:srgbClr val="FF0000"/>
                </a:solidFill>
              </a:rPr>
              <a:t>	</a:t>
            </a:r>
            <a:r>
              <a:rPr lang="en-US" sz="3200" b="1" dirty="0" smtClean="0">
                <a:solidFill>
                  <a:srgbClr val="FF0000"/>
                </a:solidFill>
              </a:rPr>
              <a:t>		substring(</a:t>
            </a:r>
            <a:r>
              <a:rPr lang="en-US" sz="3200" b="1" dirty="0" err="1" smtClean="0">
                <a:solidFill>
                  <a:srgbClr val="FF0000"/>
                </a:solidFill>
              </a:rPr>
              <a:t>begin_index</a:t>
            </a:r>
            <a:r>
              <a:rPr lang="en-US" sz="3200" b="1" dirty="0" smtClean="0">
                <a:solidFill>
                  <a:srgbClr val="FF0000"/>
                </a:solidFill>
              </a:rPr>
              <a:t>)</a:t>
            </a:r>
          </a:p>
          <a:p>
            <a:pPr>
              <a:spcAft>
                <a:spcPts val="1200"/>
              </a:spcAft>
            </a:pPr>
            <a:r>
              <a:rPr lang="en-US" sz="3200" b="1" dirty="0">
                <a:solidFill>
                  <a:srgbClr val="FF0000"/>
                </a:solidFill>
              </a:rPr>
              <a:t>	</a:t>
            </a:r>
            <a:r>
              <a:rPr lang="en-US" sz="3200" b="1" dirty="0" smtClean="0">
                <a:solidFill>
                  <a:srgbClr val="FF0000"/>
                </a:solidFill>
              </a:rPr>
              <a:t>				substring(</a:t>
            </a:r>
            <a:r>
              <a:rPr lang="en-US" sz="3200" b="1" dirty="0" err="1" smtClean="0">
                <a:solidFill>
                  <a:srgbClr val="FF0000"/>
                </a:solidFill>
              </a:rPr>
              <a:t>beginx,endx</a:t>
            </a:r>
            <a:r>
              <a:rPr lang="en-US" sz="3200" b="1" dirty="0" smtClean="0">
                <a:solidFill>
                  <a:srgbClr val="FF0000"/>
                </a:solidFill>
              </a:rPr>
              <a:t>)</a:t>
            </a:r>
          </a:p>
          <a:p>
            <a:pPr>
              <a:spcAft>
                <a:spcPts val="600"/>
              </a:spcAft>
            </a:pPr>
            <a:r>
              <a:rPr lang="en-US" sz="3200" b="1" dirty="0" smtClean="0"/>
              <a:t>Trimming a String:		</a:t>
            </a:r>
            <a:r>
              <a:rPr lang="en-US" sz="3200" b="1" dirty="0" smtClean="0">
                <a:solidFill>
                  <a:srgbClr val="FF0000"/>
                </a:solidFill>
              </a:rPr>
              <a:t>trim()</a:t>
            </a:r>
          </a:p>
          <a:p>
            <a:pPr>
              <a:spcAft>
                <a:spcPts val="600"/>
              </a:spcAft>
            </a:pPr>
            <a:r>
              <a:rPr lang="en-US" sz="3200" b="1" dirty="0" smtClean="0"/>
              <a:t>Convert Value to String:	</a:t>
            </a:r>
            <a:r>
              <a:rPr lang="en-US" sz="3200" b="1" dirty="0" err="1" smtClean="0">
                <a:solidFill>
                  <a:srgbClr val="FF0000"/>
                </a:solidFill>
              </a:rPr>
              <a:t>valueOf</a:t>
            </a:r>
            <a:r>
              <a:rPr lang="en-US" sz="3200" b="1" dirty="0" smtClean="0">
                <a:solidFill>
                  <a:srgbClr val="FF0000"/>
                </a:solidFill>
              </a:rPr>
              <a:t>(</a:t>
            </a:r>
            <a:r>
              <a:rPr lang="en-US" sz="3200" dirty="0" smtClean="0">
                <a:latin typeface="Arial Narrow" pitchFamily="34" charset="0"/>
              </a:rPr>
              <a:t>&lt;type&gt; &lt;name&gt;</a:t>
            </a:r>
            <a:r>
              <a:rPr lang="en-US" sz="3200" b="1" dirty="0" smtClean="0">
                <a:solidFill>
                  <a:srgbClr val="FF0000"/>
                </a:solidFill>
              </a:rPr>
              <a:t>)</a:t>
            </a:r>
          </a:p>
          <a:p>
            <a:r>
              <a:rPr lang="en-US" sz="3200" b="1" dirty="0" smtClean="0"/>
              <a:t>Reversing a String:</a:t>
            </a:r>
            <a:r>
              <a:rPr lang="en-US" sz="3200" b="1" dirty="0">
                <a:solidFill>
                  <a:srgbClr val="FF0000"/>
                </a:solidFill>
              </a:rPr>
              <a:t>	</a:t>
            </a:r>
            <a:r>
              <a:rPr lang="en-US" sz="3200" b="1" dirty="0" smtClean="0">
                <a:solidFill>
                  <a:srgbClr val="FF0000"/>
                </a:solidFill>
              </a:rPr>
              <a:t>	reverse(</a:t>
            </a:r>
            <a:r>
              <a:rPr lang="en-US" sz="3200" dirty="0" err="1" smtClean="0">
                <a:solidFill>
                  <a:srgbClr val="FF00FF"/>
                </a:solidFill>
              </a:rPr>
              <a:t>stringname</a:t>
            </a:r>
            <a:r>
              <a:rPr lang="en-US" sz="3200" b="1" dirty="0" smtClean="0">
                <a:solidFill>
                  <a:srgbClr val="FF0000"/>
                </a:solidFill>
              </a:rPr>
              <a:t>)</a:t>
            </a:r>
          </a:p>
          <a:p>
            <a:endParaRPr lang="en-US" sz="3200" b="1" dirty="0">
              <a:solidFill>
                <a:srgbClr val="FF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99548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rgbClr val="0000FF"/>
                </a:solidFill>
              </a:rPr>
              <a:t>How to Extract Substring?</a:t>
            </a:r>
            <a:endParaRPr lang="en-US" sz="4000" b="1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304800" y="1219200"/>
            <a:ext cx="8382000" cy="0"/>
          </a:xfrm>
          <a:prstGeom prst="line">
            <a:avLst/>
          </a:prstGeom>
          <a:ln w="381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482" name="AutoShape 2" descr="data:image/jpeg;base64,/9j/4AAQSkZJRgABAQAAAQABAAD/2wCEAAkGBhQQEBQUExQWFRUWGBcXGBgUFxgUFxQYGBgXFBcWFRcXHCYfFxwkGhgVHy8gJCcpLCwsFSAxNTAqNSYrLCkBCQoKDgwOGg8PGiwkHSQsLCksKSwsKSkpLCwsLCwpLCksLyksLCwsKSksLCkwKSwsLCwsLCwsLCwpLCwpLCwpLP/AABEIAM4A9AMBIgACEQEDEQH/xAAcAAABBQEBAQAAAAAAAAAAAAAAAwQFBgcIAgH/xABDEAACAQIEAQoDAwsDAwUAAAABAgMAEQQFEiExBgcTIkFRYXGBkTKhsRRywQgjM0JSYoKSouHwFbLRQ2PCNESD0vH/xAAaAQEAAgMBAAAAAAAAAAAAAAAAAQMCBAUG/8QALxEAAgIBAwMCAgoDAAAAAAAAAAECEQMEEiExQVEFE2HwIjJCcYGhscHR4RQjkf/aAAwDAQACEQMRAD8A3GiiigCiiigCiiigCiiigCiiigCiiigCiikMRjo4/jdE+8wX6mgF6KruN5wsvh+PGQ/wuH/2XqBx3PjlkfCV5PuRt9WtQGgUVkGN/KOwy/o8NK/3mVPpeoDGflITn9Fhol+8zP8ATTQG/V8vXMmN598zk+GRI/uRr9WuagsVzl5jL8eLlt3Byo/ptQHXNFUHmY5RHF5cA7l3iNiWN2Ktutz4bj0q/UAUUUUAUUUUAUUUUAUUUUAUUUUAUUU0zTNIsLE0sziONN2ZuA7Bw3JvYWFAO6KyXO+f+JFZsNh2lUNo1SN0e9tQOkAmxseNjtwqoY78ojGv+jigj/hZz82t8qA6IvX29cq47nlzSX/3JQf9tUT5hb/OoDG8rsZP+kxM7+DSOflegOvcXnEEP6SaNPvuq/U1BY3nQyyL4sZEfBCZP9gNcrwZXiZz1IpXJ7kZvwqcwXNbmc3w4SUDveyD+qgNtxvP5lsfwmaT7kdh7uRUBjPykoh+iwjt4vIq/JVP1rPMz5pMZhIw+I0ICQNmDkE3IuBwGx9qbYfkLfiZG8l0/M3oC3Y38ozFt+jghTzDuf8AcB8qgMbz25pJwnCfcRF+diaRPJGGO2pST4vfw3005w2VxKbCNOHaL7jz/wA2ouSrLl9uDnV0V/Gct8fP8eKnfw6R7ewNR5wuIl3KyN4sD+NXowheAA8tq+Bb1k40cx+peI/mUhcjmPEAebD8KVTk63awHkCf+Ktc8FN+jokXR1cpqyFi5OL2sx8rD/mpCDk9COKk+ZP4U70UvFV0caZTl1E66jTH5HGYHCRqGAJBA3uN+Plt61STWo4Vaz7lBgOgxU0fYrtb7pN1+RFRmhtoz9PzublCT+Jpn5PuedHingJ2kG3mOsPo3vXQlcdcis2OFxsMg7GH1v8Ahb1rsDC4gSIrruGAYeRF6oOqK0UUUAUUUUAUUUUAUUUUAUUUUAVE8q8jGNwU+HJA6RCATwVuKN6MAalqKA5MzTk5JgpsRhZrFtNwVuQWjs9xf9xn+VMeRGVRYnGpDOCVYOAA2jrBSwufQ1q/PblvRYmPEW2IRm8Qp6KQfyOvtWP4bFHBY1JBxhlDbdult/ex96diDeIebnLYCPzGG7D+elkkYggEdUAC+4qbw+RwREdFCoG36DBjyP5yTh5mnmVySNAml532IvGIkuDd0JZ/3SFuNur2V7nGwL2FuP2jEkcdrERbWv399OGShzl8ro9gkpBsPzrxJpFzeyLuTx8xap4VW8rwYkbXEcONNrlYSzA27JGIPC+/iasooCA5cZX9owM6AXYLrX7ydce9iPWsCbFhgC0o4cDqYjw/w10042rljlhhRgsfiYGS4SRinWK9RhrThx2I9qECk+NQHqsT5jT7bmk8PmQ1rv2j57fjVexGLueGnwF7D+Yk0iZ6gxnBSi4vuaNJDTVktT3LZumgjk71F/MbH50TQVsdTx9uMnF9uBqqahb2pvLhrGnUYsafCASDxrBKmZLK8bK+UpWFKezYKxrxHDaujjiXSy7kOsOlVvnNwGnEJLbZ10n7ygfgR7VasOleuXmUdNgZm/WiKOPTZv6Sfao1ELVfB/sY6TP7eoi/PH/flGQRuQQRxBBHpXV3NTnYxWWx77x9Q+XxL8j8q5Pravye8+tI+HJ2YGw/eXrD5Fv5a5Z603eiiigCiiigCiiigCiiigCiiigCiiigKPzt5QJ8Dq/Yax+7IOjPzKn+Guac5Uno3PFkAb7yXjb5rf1rr/PMuGIw00R/XRlHgSNj6Gx9K5Q5QYewkBFiriTyEo63s6EfxUINy5s8yXE5RCzBGZF6NukLMLwnT8I3/RFD61Y4Rt1LDcbQYQjuPWaTb12+VZZ+T1nVjicMSf1ZlA42/RSeXGM7fs1rCztE5JIuu158Xtv+4otfbtF6qg/pOL+bMqJEZjKxsuHYeMjqg9LaiakhUPgc71Hrda4BHRRysBc23Yjf2HA1LNIBxIHntVpB7NYLz84BosZBiIzo6VDCzXsLodrnxU/01uEeZxs+hXBa17DfbjxG1UXnsyP7RlkrAXaEiVf4dn/pvQHOWNBBu0iux2Oly54dptbw2JprrPdSsjx6dukLW7dKqDtfhcsOPdTQ0BovN3jNcMkR4odQ8m2PzFWCZLVnnIbHGHFoT8L3jO/fuNvMCtLxUVSpUeT9Sx+3qW+0uf5IyWOvWFmsa9SU0dt62Y0zXS3KiZkhDi/bTQ4avODxZFSRXULitzE9vBS7gN8LDcgd5A96nsdEGjdDuHZlPioBU/WmGBjs6nuN/bepDjYnu/ua2W4qW59l+r/opk25KjAMfgzDK8Z4ozKfQ2qZ5DZ22ExiSKbWIP8ALuR6rqHrT7nNy3o8Z0gFhKob+Jeo30B9arCyKvRsoIIvquQbkNfqjiBpIG/aDXDyQ2ScT3WDJ7uOM/KOz8vx6TxrJGwZW4EeBsR6G49Kc1RuaDNBNlwF7mNip8juDV4vWBcfaKKKAKKKKAKKKKAKKKKAKKKKA+Gubec7J+hzGZANpNdv4x9oj/rDLWx853Lg5Vg+kRdUsjaI7/CpsSWbvAA4dpIrAs7zubFl5ZZGkkQhlZt+qrCROGwFmYUIG/Nfm4wua4dm+B26F+zqyjo9/IlT6V0rioiskmm9yAw6ONC+1gVDNsSdzvv7VyVj10TMV231KR3HrKfYiurMtzf7XgcJihptIil9RIHWFnUAcTqDCsXxyupPPmj1iNRtrEljteeZIl63Zpj4m9rfXvbwMpFh0FxcELFLOR2Ws3C3VHpwpRYgtwvRhlNvzOFeRh5M9wD47ilJNdzq6WzAMBJNHEvZtpXrALxNu6syK+J7wskiXYCV9gNLqmHjUdpA4i1u39q1PMUY8TG8YZWOnTIoOoANsym3bUQSmq5EDG9jbpMVJYELsW4H+x7Kn8rwhWM6mLFt90WO1+zStLDiupyTjMFNh55YFRbwuy6iiE2BNiWYcLb3plmTTWHSvq/d1qxFtt1U7VfOe3IlhzTpGJVJ01XC6uuvVItcfu+9Z5iFjA6hcm/FgFFvIE7+tQSJwylSCOIII9N62bAY4TRI/wC0oPuN6xWtE5B4wyYcpxMbW9G3HzvVWR7VZx/VsO/Gp+H+v9k7ilplp3qUkwzHsNJrlzHsqzHnj5OHCSSGkSVLYNqIcpf9k+1SeDyRydwQO0kfId5rpQywa6lWSSYQw7Fr7C3rfsFLwxmRgNt+/YCpH/RTsvADj50sMpEYLEk6d7KCzbdwHE1sYMmN/Sbt9vgUXzVGf86WTF8Estt4nvtv1GOgn30GsjTcEeuwvw8ewWufSujszwYxEEsKxSFXQoNQWIKWBu/Xa5OrSbWFuyuc3iKOVYbqSCD2EGx+daWre6W7yes9Mmtjx+Hx9zNK5quUDRho9RAIHAkfCbdngVractzdwBvqHc34GuY+S+N6Kfjt7bcOHqD6VunJvNtcY3rlZbUrR6nRwjlxOLXT9zSMNj1fgbHuOx/vTi9VKOWpDDZoycesPmPI1ksvkoy6Rr6pPUUhhcWsg6p8x2j0perk7NJprhhRRRUkBRRRQBRRRQFC57Mn+0ZRKQLtCVlHkps3yJrnLBgGzXO6kNvxset/Qb28K7AzXAieCWJuEiMh/iBFcgJCYpJYm4xuQfK5if5Ee1CBvmURAW/FdUZ80Nh/SUrdOYXNftOWTYVmsYZNuBskvXFgf3w/vWJ45LqwPGyv6r+af56TVr5kM46HMuiJ6uIRo+JA1r+cj3HDdSP4qiTcU2upJvmLuNzq02F9eI6FQV2tpXfsvt3imSiPYAwg3NhHA+IZgRqHWYb/ABFifGpR8lbWSphQE32hDPc7m7MbG57bU8wuBs2rppH7LFhp2uOCgXO/b3DupHoSMIJJQ4ISdrcQ3RRRm+xNviPfbsqQhacsCyxqvaAzM3vYDjv/AJenpqJzHlbg8NfpsVBGe5pUB/lvepIKFz+cn+ly8Tqt2w7q54W0OdDA9vEqfIVgcbyMOpGAO9I9+/4zuO/jXSufctcHjcNNBEmJxIljeP8AMYaVl6wIB1sqrsbG9651w3JrESixZU06gVkkCldJ0N1b3FiLWt2UtLqCMxeGZes9rkn9ZST42U7Vb+aLM+jx3Rm1pkK78NS9dfoR61D4Hk5A7aWxcadVmvpOk6RewdtK3NrAd9fcskSGaKXDLM7xyI4uFNwpBI0oDxG3Gqc0Pcxyh5RVmxrJBwfc6FXDN+yvtS8eCc9gHtTl+VGBRQSw3ANtyRfex7jULjudjL4eAufFgPxJriY9Bl8r8/4ORH0uPeT+fwJkZfbjv4ULh2J4WtwA4VQMx5+4RfooVPoW+thVYzHn1xL/AALpHov0F/nXRho2vrSM36ZH7Jsv2Bu02pvPJEg68yj+IfQVz7jucjGTcZLe5+pqKbPcUxJMr7gqd7CxG47uFdSGRw+qVr0XH9pnQeIz3Cr/ANQt2dUdvdc2rCOXfRnHztF8DsHtsbFgCwNtviv71E4jFSSEtJISWtclib7bE27gAKSATSd21bWAAt+9c3uLbWsDfwrLJmlk4bOjptHj07uN2LIdDRvcHVxsbkWJQ6r8D2+RFafyQzm1lJ4gH8D86yfoz/8Au31qeyvNSoTf4Tue25sdu8ca1ckbR2NJm9rJfZm84TG3HGpBccBYVmWWcpRYAsb1bcvxmqxb0rVvszv7YzVlnhxG9wSD3ipOHN3X4rMPY1DYeYWp0DWVOPQ0cuKMnyiw4bMkftse4/5vTqqren+CzMrsxuvjxH9qshm7SOfl0tcwJyivINFbBonqiiihIVy7zqZR9mzqdbWWbrju/OCx/qrqKsQ/KOye32XEqOGqNj/Wt/nQGUA6lUntNj/8gKH2db+tMMszBsNiI5l+KJ1cdm6sGt8qeL1gwHaCR/EOkX+pSPWo/GfHfsaze+/1JoDpSPMcdjYOrDg44X/OfnpZ8W3WPS30xqoG5uBq8uymzziEFcRnUeGUb9HhYsPh733OnUZJPM2B3rJeT/KOAxGPEu2kRhVDl5hqC2AVTcRjYcB62pjg+UUxk04aKMAAEhIwmwA1Fm2sLnifCjXz8/cRfNGrYjH5Q3xnMMxP77Yl0P8AOY47elqSTlxh8L/6XKsNB3PM8MbeoiV2+dZ/HLmEjxxloY3bU6q7KzOh1XOnrBkCg2Ft9Nxc8atm+XNGEcv0iyarNpdd1I1CzgG2438fCpaXZjk1bNeeKdwVbE4aMfswQGY9460rEH+Ws/xud4RpXlZZppJGZmYssQZmN2NowtgSTtVWotUEk+eVCL+iwsK+LDpD7tSM/K/EsLdIVHcgCj5VD2r5QC8+Nkf4nZvNiaQovRqoD7Ravl6+UAucS2kLq6q6rAD9qwbfib2HGky3mfOlcNl0su6Ru4H7Kk/MCpfLOQ+KxCCRUAQ8GdgAd7cOPHwoCD6SvhkNW7H82s0OHMzOjAWuF1XsTa9yB22qZl5u8PFFFMXeRdUTMCQuqN9msALggkdtAZwqEnYXqx8jsvibGRRYsMsUrBGIOkrququG4bMQa0MZLg8FiYWCRhfzkbatxuLxv1u3Yi/iKrXL2SOZ+kiKmwW5W1rjqk7bb2U+9Q2ETeY8gI8HKDFjI547/CpHSr29YKSLbcR7U/wuYre16iclwjNDHII3Osb2VttvLvr1mGF09Zbhh2cD4itObtnpNGtkepdMFjKlf9U3AH+f5tWf5fnVwCf876msoxvSPvsOAPptUOVcI2pRjJ2XOCcEbnelb1D9Jo2Pz3vT7C4jUO6sGa0sdcolYMzdF0ixA7+zwr5TPXRT3ZLg1Xgg3bRcKKKK6JxAqk88OT/aconAF2jAlX+A7/K9XWqryvxxciAHYi8niCNlPhbf2rGUlFWyzHjeR7UcvZY46t9huL92kiQfLUKayrqUEfqlh6fEPkW9qc4nB9HNNESRoLkfvaL289qjWlO/ib+vf8zWRWfL2pzgce0TEgKQQVZXGpWBsbEeYB8xTS9ekQk2AJJ7BvQEq/KnEH/qaQEMYCqihUIsVWw6o8u0k9tR2IxTSG7szHvYlj7mnP8AoM/VvE4DsFUspUFjwFzUnNyExEegyaVDOqE3voLEgFrDhcHh3UIK9qovV1xXN50BQySMV6VY5LKFsGJF1JJvuLeoqXx/IjDYZoXI1BZgJFZrho2JCtbs3+tBZmYFOsNlMsjhFjcsQSBYgkDid+zxrT8xwuGwsuHkQRgxSdbSFGqNwQbgcStvnXvFZyjzQPh0aRoWb9GrG6PfUPhHba1BZQMLyKxDyiMqEJQyAsRYqDYkab3PhUtgObktiDFJJb810ilB8e+kqL8CD51cI3xGKkSSCDR0LMl5WVBdgLxkXv4+tK5fkuIxZ6Zp44GR3iAVSzK1gCCDtbh9aiyOSBy7kBh0xUkT6pAESSMsbbXs4YDYkGpDKcvwmFnnRxGg1JIjNa4FrMgLb2v2U8y3k/HiI9c8splvLG3WVRGyk2Gw3B2J4V7y3CYQ4MAxKJCkisxuWWRSQGBPDs7qAa5RnqQGZIULqZC8YRWcANuwGkdh8qZ4XlQ2HjeNIzp1syEsF0hjfTax8asmW8vY4sPEvVDqgDBdusNuCi/Zfh21WsdEJXlZFI1amUEEbm54HsvWMnRlFWNp+VsswZG0hWFiN2JHmTYe1WHIMgWfC3llmABZVS4VAALqdxdxq7KhObbIo8VM0khLCIXZWNwzm9gR2WsdhWpKobs2HyrBt3SN/TaaM1ul0KxFyfwqwhTH1wF1SDUTqBuSNW2k8LWqRxWGjmZAYkspuoCKAL27ANxtwp9mxASw2BKj53qM+2hDeqMjknTZ08eDF1jH9yxRS2Ar7MivcMqkeIB+tVo5mWPxC1qcpmnZcnsFRxRbKFHzGcicJJeytGT2xsVF++xuPlXjDcjjEtkl1cLFxY7cAbU8jzHYcN6dwzfOq2iE2uh4lwD7GwJtvv8AS9fF1IfhYW7bbe9O/tFKJJftqXyZb3XI1GJb930uaK9yutzdQfb8aKqH4F9ooorrHlxLEYgIrM3BQSfSs9bEly8jcWJP9vSrDy3xxWJIxxkbf7q7/Uj2qsqOp3VqZpXKjsaDFUHN9zF+W+E6HHF/1Wa/oQL/AFb2pryXySKbEJHNfSXKGxsb2su/de1WbnHwNwT4XHmD/wAE1VcoxRDhhxsrj7yGx+lX45XE0NXj2ZWl95peB5C4WNyPs4sumzPd9Vxft22Nh61UcVlowGYkqLKkgYD9w2NvY2q1yc4es/mcLI7bcWAFxvwUEnfyqJzjA43Fv0r4R1uoACI52F+JO5O9ZNpGtGMn2HeZZmuKiaKCKSQ3UoUjc2KkEEkiw2uNqVxbYnFs+H+ziJ9CyOZGCkBSGDgW338+JqRg5ZJFBFHL1XVArKbqwI6ttAF9wB70wxmfSvMuKTDyMqRujnQyqUO4uzDsJO9rVJjVcH2TJsRiJ2gxE8a2iEg6NdQkW4sFJI3BG58K9RcnIzinimllnXolkj1OVDb2YMt+I37RXnFpjXti1SOLREzKC2stG252AA8bbHevuMyOR4ftDYotL0PSqI00LY7lAwN72v2dlALYLA4bD4uVOjjUPGjxl7N0bKbSKC/jffjahOUEMGJxFnAjk0OOjFwHAKsBpFhsSaTxmQYZsGZF6RpDGrq0jl9R0hmBvt+2LeFLZtPhzg/zaRRlkR49KqGV16xBPE33FAN4c+eOWV0gleOd003XQDJbSbFxuTfzpUx42GUm0UQxEyqdbCTo5D1btoO17Hs4iks65VjFRMiamkbo3AUM2mRbHgBtvccacYpcbjFIXCul2VtUmmOzKdQO+53vv+8aARlyApNF0mJOmaUq5jTRpcrcWDXtc7X8OHCnE2QYSDFwAjpY31Kwdr2e10J02491N8/ybGLCZZ5IgqspIjZmZd9nudtieyveeclEjw0jdPLK6DUAQiIw4tpVe23b4UJsd5hmWHw0+HljRE0MyOAoW6sDZtJ3uO/xqJ5Sco1xDCRNyoKki5HG434dpqQx+CwQwz9DEis0aurnUX1W1bsew7D1pDN+WsMmF6IkDXEAVW1la37Ci9wwqGrEXTsb8i8RJhZZWmjaNJSpDMNNyARa3HhVkxWf9Gdt1PA1n2a8tEkhVWRi+kAmy8QBexJ7xe9VzDctJ4tgxt2XO/r2VXKMk7idTS6qEVtyI13FZv0iC44Hjwv71V8wzrciqZLyzlf4ifemz8oSe+sHjcnbNietxriBbVzgjcEbb2peDldvVE/1At37eQpbL7Pub+lT7SNb/LnJ0jTMJypQ2qxYTNgbWrI4cI1xoJJPZU7gsykhOmTqnu7xw2qqUa6G1DI/to04Y0Hw8q8y5kFH971UIc9UjjSOIzHVwaqpWbcGkW0Z/wB9fap8OMsONFVUy3dA6Fr5evtMs2xwhhZ+0DbxY7D/ADwrrN0eUSbdIpvKjE9NiSBwQBB58W+f0puwstI4VixJO/bTuaO4rn3ubZ6PHDZFQM65wVvESNyKzzJ4naRFVSW120jjZx/yPnWt8pMpEkbA9xtTDkByRaIHESDTI4soOxVO+3efp51djmoRdmvq9M8mWLXT+Czcm8K0MUcRsWQdYrsLkk2v22vxqyk2F96YYbCEcDbtpwCydtx41isifUtWJQW2HQaZhPoa/V1hblioJCjfiRVVzjlurROkMgmkcabWLKAdiertwJ7amM9n6OOV+LMpAHodhVU5Jcr0TDRhpViMZIYAIC/W1AntNwbVbhfU5/qMIxcWutcn3JcwxMsAijw7SdGDGXZlRADfqsW8Ozwr3gsrxiumEkliiURFw1ukJQEggEGxO52tTDB8tdM2Id0NpWDhUN7MLrc3I4rx8ajcdyuc4hZlOnQLIj2sqkWPA9p39qvOZRY8y5Nphkh1YqR4jKsbr+jsp3JQaje2/HvpXNsowmGeGREBVZVEqu2u6tt1r9xBPYKombcrDiGBkYMVvYIp2vx7TfgKbS5xJJxEjffYgfOoJo2SXlbh8OLK0SDuTSPklRGL5x0/VDv5DSPdrfSsu1THhpXyGo32289xUvl/IfG4m2mOdwTuQulR3HVwPvQiiazXl08qMhVFVgQdTajb0sBVem5Tk7dIWsNPVUXsBptcC/DarVl3MRjZDdxDCP8AuMZX9l2q25ZzAxLbp8VK/esSrEvvuakmjGzjmawEbHu1GwHkDwpnmWLlTjpF+wb/ADrprK+arLcPuuHVm/alJkPzNvlWe8+HIBV6PFQIFW2h1RQFUgXVrDYXAI8wO+hkjD2kJ4m9eadx5azcKJcuK8aWTtfUaCil4sEzC4FE2GZRuDUkUxMPT7KVJaw2HbTOKK5qRK9GVYcDsfwNYsyh1suuWaI0uFu3aTxpPMgHQ3AvxHeO6ojB5hTp8fcVrSTs7sMkZRI5cQ2w3vTuKc99IiBWVW33ve3macw4MdknuP8AisnRopTi6HKYg24e/GilogoG7+w/tXyqqNhSZ07VE5T5x00pjX4ENvNuBP4e9W/NcV0UEsn7CM3qASKyrKZ9ViTe+/nVmonS2+TX0GJSbm+xO4OC1PGWwpFXAFepJNuNUxpHS5bInM1A3t6V5ixLXHVJpljcQXexPaeHvT7Cm1t6xbTZfL6KHP25j+qR5g15nx9hX2dif1jURm50Le9zUTMItMq3OFnVoLX47e/H5XrM1zIjgAKluWOZdLLovsl/dt/kKr1q3MEajycPW5N+Wl0XA4fMHPFj6bUiXJ4mhIyTYcakYcjY1daRqxi5dEazyG5mkxWGjn+2KyOP+it7HtBLW0sPKr9lvM9gITdkeRu3W5APolqzPmTziTB44YYkmLEXBXucAlWHdwsfA+FdBinDIaa6kdgOTmGw/wCigiQ96oL/AM3GpG1faKkgKKKKAKbZhgVnieNxdXUqQe4i39/SnNFAcsY7KzhZpYX+KNip8bHj6ix9ahcycWsK3zl9zUnMJzPDKsTsFDqykqxXYNccDaw4HhULNzBJ9kIE5bFX1ByLRcPg07kD97j4WqtRdm486cNpneVYRAovT5Msil2HHu76b4rKZ8BMq4iNkKnbVurfvK3Bh5VNYTMEk0hwL3G/aPI1U7V2dXTPHJJUUrPsg6C7KNu0fjULPPqQir9ynzFJFsO7fx2qq8meSEmNnWJXjTUfilYKtvqx8Buasg7NLXYY45/Q6NEVhcTYUvNmG21bjj/yfMO0cQhmZGVbOWXWJG467aho48OFgPG+ZcoeabH4VyvQNIvY8QMit7C48iBWdHPUnVIY4R7RqPAUrE43I7OPh/amrxMh0MCpXYg7EEbEEd96+K5Xcd/v51VRtb7SJeOYW+GimC4hDuWKHtFifYivlRsHus6G5f5uUi6FeMisW+7wt6m/tWc5TjLEr3GrRzkTWxaj/sj5s16pMfVnv2MB9K1c7uZ0dElHEqLtFiLrfw3pXpri9RWFl2tUgrbWrCL5NhrkhpxZh3kk07il0+PhTOZe0ne+3lTlI+FQ2WzVsdRy6qZ55D+bv3b0+wMG5pbMcNriZe8Ee4tWTVo13LbKkc4Y2XVI7d7E/OkQaVxMJR2UixUkEdxBtSQFdNHnH1J7k5l+tgT21oEGRKEJAGwv/hqocnZAhXuq/wAMutdA/WHW8uJ+QrXm/J6PR4Yxw3R55r8t6XNlYbrCjuT426Nfm1/St0FUDmnyiOFcQykF2dFYDigCBgD3XLMfStAq+KpHBzy3ZGwooorIpCiiigCiiigCiiigGeaZXHiYXikUMrAjcA2uLXF+BHfXMecRSYPESROP0blfEWOxHgdj611RVL5cc2kWYnpFbop7W1W1K4HAOvyuN/OsWrLMc9rObcfmV+Bvfs/5qy8kcIxTdFcdtzY+lOs95ocfh2J6DpQP1oTrv/D8Q9qYYPGvheq6sh7Q4Kn51g+Eb2ny/wCzdJmwc3XKRxMcHKxYaS0RY3ZdNtUZPaANx3WPhWi1j/NVl8uKxzYxgRDGrqrHYO77WXvAF7nxFbDWULrk19W4PK3DoUblvzWw4/VLGeixBHxD4HI4dIO/94b+dYhnXJufBSGKdCjXuO1WHerDZhXVBqMz7k7BjYujnQMvEHgyHvVuINS42URnRyi0dFapnHMlOszfZ2R4jupdtDC/6rC1jbvHGisKZbcfJY+dbD2khfvRl/lN/wDyqhTP8B7q03nXhvhon/ZkI/mRv/qKzR16vp9BetHUcTOtoZXir57k9gJbgGpSJ71X8sl6oqZw0lzVRskcJdTMB+qx/Gn+G42qNVdLHxJY/wARP4W9qf4WTf8AzzouWbHD5JmDb/P8/wANe2ba1NBPtwoE9XPoa23mzL+WPJJWzAs80eHhlAYvJqPWGzhUQEseB7BvxFRvLbA5ZFFh1y+Z5ZF1CZnVl6S9iri4AFjcWHYRxsTVu50MEJcKX4GIhx4g2Uj5g+lZEK3MMt0TiavHsyP48kxlON7O0VaMDn5jIP8And9KrGGy4EAg2NOMNA2rcg93Hj41jOKbN3T6mePHta4Nf5p8aWzTFgG6shNuzqMiqfYn3rX6yLmIwAJxM5+IFYv/ADY/7fatdq6PQ5WR3JhRRRWRgFFFFAFFFFAFFFFAFFFFAfLUnNhUf4lVvvAH60rRQHlIwoAAsBwA2A8q9UUUAUUUUAUUUUB//9k=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484" name="AutoShape 4" descr="data:image/jpeg;base64,/9j/4AAQSkZJRgABAQAAAQABAAD/2wCEAAkGBhQQEBQUExQWFRUWGBcXGBgUFxgUFxQYGBgXFBcWFRcXHCYfFxwkGhgVHy8gJCcpLCwsFSAxNTAqNSYrLCkBCQoKDgwOGg8PGiwkHSQsLCksKSwsKSkpLCwsLCwpLCksLyksLCwsKSksLCkwKSwsLCwsLCwsLCwpLCwpLCwpLP/AABEIAM4A9AMBIgACEQEDEQH/xAAcAAABBQEBAQAAAAAAAAAAAAAAAwQFBgcIAgH/xABDEAACAQIEAQoDAwsDAwUAAAABAgMAEQQFEiExBgcTIkFRYXGBkTKhsRRywQgjM0JSYoKSouHwFbLRQ2PCNESD0vH/xAAaAQEAAgMBAAAAAAAAAAAAAAAAAQMCBAUG/8QALxEAAgIBAwMCAgoDAAAAAAAAAAECEQMEEiExQVEFE2HwIjJCcYGhscHR4RQjkf/aAAwDAQACEQMRAD8A3GiiigCiiigCiiigCiiigCiiigCiiigCiikMRjo4/jdE+8wX6mgF6KruN5wsvh+PGQ/wuH/2XqBx3PjlkfCV5PuRt9WtQGgUVkGN/KOwy/o8NK/3mVPpeoDGflITn9Fhol+8zP8ATTQG/V8vXMmN598zk+GRI/uRr9WuagsVzl5jL8eLlt3Byo/ptQHXNFUHmY5RHF5cA7l3iNiWN2Ktutz4bj0q/UAUUUUAUUUUAUUUUAUUUUAUUUUAUUU0zTNIsLE0sziONN2ZuA7Bw3JvYWFAO6KyXO+f+JFZsNh2lUNo1SN0e9tQOkAmxseNjtwqoY78ojGv+jigj/hZz82t8qA6IvX29cq47nlzSX/3JQf9tUT5hb/OoDG8rsZP+kxM7+DSOflegOvcXnEEP6SaNPvuq/U1BY3nQyyL4sZEfBCZP9gNcrwZXiZz1IpXJ7kZvwqcwXNbmc3w4SUDveyD+qgNtxvP5lsfwmaT7kdh7uRUBjPykoh+iwjt4vIq/JVP1rPMz5pMZhIw+I0ICQNmDkE3IuBwGx9qbYfkLfiZG8l0/M3oC3Y38ozFt+jghTzDuf8AcB8qgMbz25pJwnCfcRF+diaRPJGGO2pST4vfw3005w2VxKbCNOHaL7jz/wA2ouSrLl9uDnV0V/Gct8fP8eKnfw6R7ewNR5wuIl3KyN4sD+NXowheAA8tq+Bb1k40cx+peI/mUhcjmPEAebD8KVTk63awHkCf+Ktc8FN+jokXR1cpqyFi5OL2sx8rD/mpCDk9COKk+ZP4U70UvFV0caZTl1E66jTH5HGYHCRqGAJBA3uN+Plt61STWo4Vaz7lBgOgxU0fYrtb7pN1+RFRmhtoz9PzublCT+Jpn5PuedHingJ2kG3mOsPo3vXQlcdcis2OFxsMg7GH1v8Ahb1rsDC4gSIrruGAYeRF6oOqK0UUUAUUUUAUUUUAUUUUAUUUUAVE8q8jGNwU+HJA6RCATwVuKN6MAalqKA5MzTk5JgpsRhZrFtNwVuQWjs9xf9xn+VMeRGVRYnGpDOCVYOAA2jrBSwufQ1q/PblvRYmPEW2IRm8Qp6KQfyOvtWP4bFHBY1JBxhlDbdult/ex96diDeIebnLYCPzGG7D+elkkYggEdUAC+4qbw+RwREdFCoG36DBjyP5yTh5mnmVySNAml532IvGIkuDd0JZ/3SFuNur2V7nGwL2FuP2jEkcdrERbWv399OGShzl8ro9gkpBsPzrxJpFzeyLuTx8xap4VW8rwYkbXEcONNrlYSzA27JGIPC+/iasooCA5cZX9owM6AXYLrX7ydce9iPWsCbFhgC0o4cDqYjw/w10042rljlhhRgsfiYGS4SRinWK9RhrThx2I9qECk+NQHqsT5jT7bmk8PmQ1rv2j57fjVexGLueGnwF7D+Yk0iZ6gxnBSi4vuaNJDTVktT3LZumgjk71F/MbH50TQVsdTx9uMnF9uBqqahb2pvLhrGnUYsafCASDxrBKmZLK8bK+UpWFKezYKxrxHDaujjiXSy7kOsOlVvnNwGnEJLbZ10n7ygfgR7VasOleuXmUdNgZm/WiKOPTZv6Sfao1ELVfB/sY6TP7eoi/PH/flGQRuQQRxBBHpXV3NTnYxWWx77x9Q+XxL8j8q5Pravye8+tI+HJ2YGw/eXrD5Fv5a5Z603eiiigCiiigCiiigCiiigCiiigCiiigKPzt5QJ8Dq/Yax+7IOjPzKn+Guac5Uno3PFkAb7yXjb5rf1rr/PMuGIw00R/XRlHgSNj6Gx9K5Q5QYewkBFiriTyEo63s6EfxUINy5s8yXE5RCzBGZF6NukLMLwnT8I3/RFD61Y4Rt1LDcbQYQjuPWaTb12+VZZ+T1nVjicMSf1ZlA42/RSeXGM7fs1rCztE5JIuu158Xtv+4otfbtF6qg/pOL+bMqJEZjKxsuHYeMjqg9LaiakhUPgc71Hrda4BHRRysBc23Yjf2HA1LNIBxIHntVpB7NYLz84BosZBiIzo6VDCzXsLodrnxU/01uEeZxs+hXBa17DfbjxG1UXnsyP7RlkrAXaEiVf4dn/pvQHOWNBBu0iux2Oly54dptbw2JprrPdSsjx6dukLW7dKqDtfhcsOPdTQ0BovN3jNcMkR4odQ8m2PzFWCZLVnnIbHGHFoT8L3jO/fuNvMCtLxUVSpUeT9Sx+3qW+0uf5IyWOvWFmsa9SU0dt62Y0zXS3KiZkhDi/bTQ4avODxZFSRXULitzE9vBS7gN8LDcgd5A96nsdEGjdDuHZlPioBU/WmGBjs6nuN/bepDjYnu/ua2W4qW59l+r/opk25KjAMfgzDK8Z4ozKfQ2qZ5DZ22ExiSKbWIP8ALuR6rqHrT7nNy3o8Z0gFhKob+Jeo30B9arCyKvRsoIIvquQbkNfqjiBpIG/aDXDyQ2ScT3WDJ7uOM/KOz8vx6TxrJGwZW4EeBsR6G49Kc1RuaDNBNlwF7mNip8juDV4vWBcfaKKKAKKKKAKKKKAKKKKAKKKKA+Gubec7J+hzGZANpNdv4x9oj/rDLWx853Lg5Vg+kRdUsjaI7/CpsSWbvAA4dpIrAs7zubFl5ZZGkkQhlZt+qrCROGwFmYUIG/Nfm4wua4dm+B26F+zqyjo9/IlT6V0rioiskmm9yAw6ONC+1gVDNsSdzvv7VyVj10TMV231KR3HrKfYiurMtzf7XgcJihptIil9RIHWFnUAcTqDCsXxyupPPmj1iNRtrEljteeZIl63Zpj4m9rfXvbwMpFh0FxcELFLOR2Ws3C3VHpwpRYgtwvRhlNvzOFeRh5M9wD47ilJNdzq6WzAMBJNHEvZtpXrALxNu6syK+J7wskiXYCV9gNLqmHjUdpA4i1u39q1PMUY8TG8YZWOnTIoOoANsym3bUQSmq5EDG9jbpMVJYELsW4H+x7Kn8rwhWM6mLFt90WO1+zStLDiupyTjMFNh55YFRbwuy6iiE2BNiWYcLb3plmTTWHSvq/d1qxFtt1U7VfOe3IlhzTpGJVJ01XC6uuvVItcfu+9Z5iFjA6hcm/FgFFvIE7+tQSJwylSCOIII9N62bAY4TRI/wC0oPuN6xWtE5B4wyYcpxMbW9G3HzvVWR7VZx/VsO/Gp+H+v9k7ilplp3qUkwzHsNJrlzHsqzHnj5OHCSSGkSVLYNqIcpf9k+1SeDyRydwQO0kfId5rpQywa6lWSSYQw7Fr7C3rfsFLwxmRgNt+/YCpH/RTsvADj50sMpEYLEk6d7KCzbdwHE1sYMmN/Sbt9vgUXzVGf86WTF8Estt4nvtv1GOgn30GsjTcEeuwvw8ewWufSujszwYxEEsKxSFXQoNQWIKWBu/Xa5OrSbWFuyuc3iKOVYbqSCD2EGx+daWre6W7yes9Mmtjx+Hx9zNK5quUDRho9RAIHAkfCbdngVractzdwBvqHc34GuY+S+N6Kfjt7bcOHqD6VunJvNtcY3rlZbUrR6nRwjlxOLXT9zSMNj1fgbHuOx/vTi9VKOWpDDZoycesPmPI1ksvkoy6Rr6pPUUhhcWsg6p8x2j0perk7NJprhhRRRUkBRRRQBRRRQFC57Mn+0ZRKQLtCVlHkps3yJrnLBgGzXO6kNvxset/Qb28K7AzXAieCWJuEiMh/iBFcgJCYpJYm4xuQfK5if5Ee1CBvmURAW/FdUZ80Nh/SUrdOYXNftOWTYVmsYZNuBskvXFgf3w/vWJ45LqwPGyv6r+af56TVr5kM46HMuiJ6uIRo+JA1r+cj3HDdSP4qiTcU2upJvmLuNzq02F9eI6FQV2tpXfsvt3imSiPYAwg3NhHA+IZgRqHWYb/ABFifGpR8lbWSphQE32hDPc7m7MbG57bU8wuBs2rppH7LFhp2uOCgXO/b3DupHoSMIJJQ4ISdrcQ3RRRm+xNviPfbsqQhacsCyxqvaAzM3vYDjv/AJenpqJzHlbg8NfpsVBGe5pUB/lvepIKFz+cn+ly8Tqt2w7q54W0OdDA9vEqfIVgcbyMOpGAO9I9+/4zuO/jXSufctcHjcNNBEmJxIljeP8AMYaVl6wIB1sqrsbG9651w3JrESixZU06gVkkCldJ0N1b3FiLWt2UtLqCMxeGZes9rkn9ZST42U7Vb+aLM+jx3Rm1pkK78NS9dfoR61D4Hk5A7aWxcadVmvpOk6RewdtK3NrAd9fcskSGaKXDLM7xyI4uFNwpBI0oDxG3Gqc0Pcxyh5RVmxrJBwfc6FXDN+yvtS8eCc9gHtTl+VGBRQSw3ANtyRfex7jULjudjL4eAufFgPxJriY9Bl8r8/4ORH0uPeT+fwJkZfbjv4ULh2J4WtwA4VQMx5+4RfooVPoW+thVYzHn1xL/AALpHov0F/nXRho2vrSM36ZH7Jsv2Bu02pvPJEg68yj+IfQVz7jucjGTcZLe5+pqKbPcUxJMr7gqd7CxG47uFdSGRw+qVr0XH9pnQeIz3Cr/ANQt2dUdvdc2rCOXfRnHztF8DsHtsbFgCwNtviv71E4jFSSEtJISWtclib7bE27gAKSATSd21bWAAt+9c3uLbWsDfwrLJmlk4bOjptHj07uN2LIdDRvcHVxsbkWJQ6r8D2+RFafyQzm1lJ4gH8D86yfoz/8Au31qeyvNSoTf4Tue25sdu8ca1ckbR2NJm9rJfZm84TG3HGpBccBYVmWWcpRYAsb1bcvxmqxb0rVvszv7YzVlnhxG9wSD3ipOHN3X4rMPY1DYeYWp0DWVOPQ0cuKMnyiw4bMkftse4/5vTqqren+CzMrsxuvjxH9qshm7SOfl0tcwJyivINFbBonqiiihIVy7zqZR9mzqdbWWbrju/OCx/qrqKsQ/KOye32XEqOGqNj/Wt/nQGUA6lUntNj/8gKH2db+tMMszBsNiI5l+KJ1cdm6sGt8qeL1gwHaCR/EOkX+pSPWo/GfHfsaze+/1JoDpSPMcdjYOrDg44X/OfnpZ8W3WPS30xqoG5uBq8uymzziEFcRnUeGUb9HhYsPh733OnUZJPM2B3rJeT/KOAxGPEu2kRhVDl5hqC2AVTcRjYcB62pjg+UUxk04aKMAAEhIwmwA1Fm2sLnifCjXz8/cRfNGrYjH5Q3xnMMxP77Yl0P8AOY47elqSTlxh8L/6XKsNB3PM8MbeoiV2+dZ/HLmEjxxloY3bU6q7KzOh1XOnrBkCg2Ft9Nxc8atm+XNGEcv0iyarNpdd1I1CzgG2438fCpaXZjk1bNeeKdwVbE4aMfswQGY9460rEH+Ws/xud4RpXlZZppJGZmYssQZmN2NowtgSTtVWotUEk+eVCL+iwsK+LDpD7tSM/K/EsLdIVHcgCj5VD2r5QC8+Nkf4nZvNiaQovRqoD7Ravl6+UAucS2kLq6q6rAD9qwbfib2HGky3mfOlcNl0su6Ru4H7Kk/MCpfLOQ+KxCCRUAQ8GdgAd7cOPHwoCD6SvhkNW7H82s0OHMzOjAWuF1XsTa9yB22qZl5u8PFFFMXeRdUTMCQuqN9msALggkdtAZwqEnYXqx8jsvibGRRYsMsUrBGIOkrququG4bMQa0MZLg8FiYWCRhfzkbatxuLxv1u3Yi/iKrXL2SOZ+kiKmwW5W1rjqk7bb2U+9Q2ETeY8gI8HKDFjI547/CpHSr29YKSLbcR7U/wuYre16iclwjNDHII3Osb2VttvLvr1mGF09Zbhh2cD4itObtnpNGtkepdMFjKlf9U3AH+f5tWf5fnVwCf876msoxvSPvsOAPptUOVcI2pRjJ2XOCcEbnelb1D9Jo2Pz3vT7C4jUO6sGa0sdcolYMzdF0ixA7+zwr5TPXRT3ZLg1Xgg3bRcKKKK6JxAqk88OT/aconAF2jAlX+A7/K9XWqryvxxciAHYi8niCNlPhbf2rGUlFWyzHjeR7UcvZY46t9huL92kiQfLUKayrqUEfqlh6fEPkW9qc4nB9HNNESRoLkfvaL289qjWlO/ib+vf8zWRWfL2pzgce0TEgKQQVZXGpWBsbEeYB8xTS9ekQk2AJJ7BvQEq/KnEH/qaQEMYCqihUIsVWw6o8u0k9tR2IxTSG7szHvYlj7mnP8AoM/VvE4DsFUspUFjwFzUnNyExEegyaVDOqE3voLEgFrDhcHh3UIK9qovV1xXN50BQySMV6VY5LKFsGJF1JJvuLeoqXx/IjDYZoXI1BZgJFZrho2JCtbs3+tBZmYFOsNlMsjhFjcsQSBYgkDid+zxrT8xwuGwsuHkQRgxSdbSFGqNwQbgcStvnXvFZyjzQPh0aRoWb9GrG6PfUPhHba1BZQMLyKxDyiMqEJQyAsRYqDYkab3PhUtgObktiDFJJb810ilB8e+kqL8CD51cI3xGKkSSCDR0LMl5WVBdgLxkXv4+tK5fkuIxZ6Zp44GR3iAVSzK1gCCDtbh9aiyOSBy7kBh0xUkT6pAESSMsbbXs4YDYkGpDKcvwmFnnRxGg1JIjNa4FrMgLb2v2U8y3k/HiI9c8splvLG3WVRGyk2Gw3B2J4V7y3CYQ4MAxKJCkisxuWWRSQGBPDs7qAa5RnqQGZIULqZC8YRWcANuwGkdh8qZ4XlQ2HjeNIzp1syEsF0hjfTax8asmW8vY4sPEvVDqgDBdusNuCi/Zfh21WsdEJXlZFI1amUEEbm54HsvWMnRlFWNp+VsswZG0hWFiN2JHmTYe1WHIMgWfC3llmABZVS4VAALqdxdxq7KhObbIo8VM0khLCIXZWNwzm9gR2WsdhWpKobs2HyrBt3SN/TaaM1ul0KxFyfwqwhTH1wF1SDUTqBuSNW2k8LWqRxWGjmZAYkspuoCKAL27ANxtwp9mxASw2BKj53qM+2hDeqMjknTZ08eDF1jH9yxRS2Ar7MivcMqkeIB+tVo5mWPxC1qcpmnZcnsFRxRbKFHzGcicJJeytGT2xsVF++xuPlXjDcjjEtkl1cLFxY7cAbU8jzHYcN6dwzfOq2iE2uh4lwD7GwJtvv8AS9fF1IfhYW7bbe9O/tFKJJftqXyZb3XI1GJb930uaK9yutzdQfb8aKqH4F9ooorrHlxLEYgIrM3BQSfSs9bEly8jcWJP9vSrDy3xxWJIxxkbf7q7/Uj2qsqOp3VqZpXKjsaDFUHN9zF+W+E6HHF/1Wa/oQL/AFb2pryXySKbEJHNfSXKGxsb2su/de1WbnHwNwT4XHmD/wAE1VcoxRDhhxsrj7yGx+lX45XE0NXj2ZWl95peB5C4WNyPs4sumzPd9Vxft22Nh61UcVlowGYkqLKkgYD9w2NvY2q1yc4es/mcLI7bcWAFxvwUEnfyqJzjA43Fv0r4R1uoACI52F+JO5O9ZNpGtGMn2HeZZmuKiaKCKSQ3UoUjc2KkEEkiw2uNqVxbYnFs+H+ziJ9CyOZGCkBSGDgW338+JqRg5ZJFBFHL1XVArKbqwI6ttAF9wB70wxmfSvMuKTDyMqRujnQyqUO4uzDsJO9rVJjVcH2TJsRiJ2gxE8a2iEg6NdQkW4sFJI3BG58K9RcnIzinimllnXolkj1OVDb2YMt+I37RXnFpjXti1SOLREzKC2stG252AA8bbHevuMyOR4ftDYotL0PSqI00LY7lAwN72v2dlALYLA4bD4uVOjjUPGjxl7N0bKbSKC/jffjahOUEMGJxFnAjk0OOjFwHAKsBpFhsSaTxmQYZsGZF6RpDGrq0jl9R0hmBvt+2LeFLZtPhzg/zaRRlkR49KqGV16xBPE33FAN4c+eOWV0gleOd003XQDJbSbFxuTfzpUx42GUm0UQxEyqdbCTo5D1btoO17Hs4iks65VjFRMiamkbo3AUM2mRbHgBtvccacYpcbjFIXCul2VtUmmOzKdQO+53vv+8aARlyApNF0mJOmaUq5jTRpcrcWDXtc7X8OHCnE2QYSDFwAjpY31Kwdr2e10J02491N8/ybGLCZZ5IgqspIjZmZd9nudtieyveeclEjw0jdPLK6DUAQiIw4tpVe23b4UJsd5hmWHw0+HljRE0MyOAoW6sDZtJ3uO/xqJ5Sco1xDCRNyoKki5HG434dpqQx+CwQwz9DEis0aurnUX1W1bsew7D1pDN+WsMmF6IkDXEAVW1la37Ci9wwqGrEXTsb8i8RJhZZWmjaNJSpDMNNyARa3HhVkxWf9Gdt1PA1n2a8tEkhVWRi+kAmy8QBexJ7xe9VzDctJ4tgxt2XO/r2VXKMk7idTS6qEVtyI13FZv0iC44Hjwv71V8wzrciqZLyzlf4ifemz8oSe+sHjcnbNietxriBbVzgjcEbb2peDldvVE/1At37eQpbL7Pub+lT7SNb/LnJ0jTMJypQ2qxYTNgbWrI4cI1xoJJPZU7gsykhOmTqnu7xw2qqUa6G1DI/to04Y0Hw8q8y5kFH971UIc9UjjSOIzHVwaqpWbcGkW0Z/wB9fap8OMsONFVUy3dA6Fr5evtMs2xwhhZ+0DbxY7D/ADwrrN0eUSbdIpvKjE9NiSBwQBB58W+f0puwstI4VixJO/bTuaO4rn3ubZ6PHDZFQM65wVvESNyKzzJ4naRFVSW120jjZx/yPnWt8pMpEkbA9xtTDkByRaIHESDTI4soOxVO+3efp51djmoRdmvq9M8mWLXT+Czcm8K0MUcRsWQdYrsLkk2v22vxqyk2F96YYbCEcDbtpwCydtx41isifUtWJQW2HQaZhPoa/V1hblioJCjfiRVVzjlurROkMgmkcabWLKAdiertwJ7amM9n6OOV+LMpAHodhVU5Jcr0TDRhpViMZIYAIC/W1AntNwbVbhfU5/qMIxcWutcn3JcwxMsAijw7SdGDGXZlRADfqsW8Ozwr3gsrxiumEkliiURFw1ukJQEggEGxO52tTDB8tdM2Id0NpWDhUN7MLrc3I4rx8ajcdyuc4hZlOnQLIj2sqkWPA9p39qvOZRY8y5Nphkh1YqR4jKsbr+jsp3JQaje2/HvpXNsowmGeGREBVZVEqu2u6tt1r9xBPYKombcrDiGBkYMVvYIp2vx7TfgKbS5xJJxEjffYgfOoJo2SXlbh8OLK0SDuTSPklRGL5x0/VDv5DSPdrfSsu1THhpXyGo32289xUvl/IfG4m2mOdwTuQulR3HVwPvQiiazXl08qMhVFVgQdTajb0sBVem5Tk7dIWsNPVUXsBptcC/DarVl3MRjZDdxDCP8AuMZX9l2q25ZzAxLbp8VK/esSrEvvuakmjGzjmawEbHu1GwHkDwpnmWLlTjpF+wb/ADrprK+arLcPuuHVm/alJkPzNvlWe8+HIBV6PFQIFW2h1RQFUgXVrDYXAI8wO+hkjD2kJ4m9eadx5azcKJcuK8aWTtfUaCil4sEzC4FE2GZRuDUkUxMPT7KVJaw2HbTOKK5qRK9GVYcDsfwNYsyh1suuWaI0uFu3aTxpPMgHQ3AvxHeO6ojB5hTp8fcVrSTs7sMkZRI5cQ2w3vTuKc99IiBWVW33ve3macw4MdknuP8AisnRopTi6HKYg24e/GilogoG7+w/tXyqqNhSZ07VE5T5x00pjX4ENvNuBP4e9W/NcV0UEsn7CM3qASKyrKZ9ViTe+/nVmonS2+TX0GJSbm+xO4OC1PGWwpFXAFepJNuNUxpHS5bInM1A3t6V5ixLXHVJpljcQXexPaeHvT7Cm1t6xbTZfL6KHP25j+qR5g15nx9hX2dif1jURm50Le9zUTMItMq3OFnVoLX47e/H5XrM1zIjgAKluWOZdLLovsl/dt/kKr1q3MEajycPW5N+Wl0XA4fMHPFj6bUiXJ4mhIyTYcakYcjY1daRqxi5dEazyG5mkxWGjn+2KyOP+it7HtBLW0sPKr9lvM9gITdkeRu3W5APolqzPmTziTB44YYkmLEXBXucAlWHdwsfA+FdBinDIaa6kdgOTmGw/wCigiQ96oL/AM3GpG1faKkgKKKKAKbZhgVnieNxdXUqQe4i39/SnNFAcsY7KzhZpYX+KNip8bHj6ix9ahcycWsK3zl9zUnMJzPDKsTsFDqykqxXYNccDaw4HhULNzBJ9kIE5bFX1ByLRcPg07kD97j4WqtRdm486cNpneVYRAovT5Msil2HHu76b4rKZ8BMq4iNkKnbVurfvK3Bh5VNYTMEk0hwL3G/aPI1U7V2dXTPHJJUUrPsg6C7KNu0fjULPPqQir9ynzFJFsO7fx2qq8meSEmNnWJXjTUfilYKtvqx8Buasg7NLXYY45/Q6NEVhcTYUvNmG21bjj/yfMO0cQhmZGVbOWXWJG467aho48OFgPG+ZcoeabH4VyvQNIvY8QMit7C48iBWdHPUnVIY4R7RqPAUrE43I7OPh/amrxMh0MCpXYg7EEbEEd96+K5Xcd/v51VRtb7SJeOYW+GimC4hDuWKHtFifYivlRsHus6G5f5uUi6FeMisW+7wt6m/tWc5TjLEr3GrRzkTWxaj/sj5s16pMfVnv2MB9K1c7uZ0dElHEqLtFiLrfw3pXpri9RWFl2tUgrbWrCL5NhrkhpxZh3kk07il0+PhTOZe0ne+3lTlI+FQ2WzVsdRy6qZ55D+bv3b0+wMG5pbMcNriZe8Ee4tWTVo13LbKkc4Y2XVI7d7E/OkQaVxMJR2UixUkEdxBtSQFdNHnH1J7k5l+tgT21oEGRKEJAGwv/hqocnZAhXuq/wAMutdA/WHW8uJ+QrXm/J6PR4Yxw3R55r8t6XNlYbrCjuT426Nfm1/St0FUDmnyiOFcQykF2dFYDigCBgD3XLMfStAq+KpHBzy3ZGwooorIpCiiigCiiigCiiigGeaZXHiYXikUMrAjcA2uLXF+BHfXMecRSYPESROP0blfEWOxHgdj611RVL5cc2kWYnpFbop7W1W1K4HAOvyuN/OsWrLMc9rObcfmV+Bvfs/5qy8kcIxTdFcdtzY+lOs95ocfh2J6DpQP1oTrv/D8Q9qYYPGvheq6sh7Q4Kn51g+Eb2ny/wCzdJmwc3XKRxMcHKxYaS0RY3ZdNtUZPaANx3WPhWi1j/NVl8uKxzYxgRDGrqrHYO77WXvAF7nxFbDWULrk19W4PK3DoUblvzWw4/VLGeixBHxD4HI4dIO/94b+dYhnXJufBSGKdCjXuO1WHerDZhXVBqMz7k7BjYujnQMvEHgyHvVuINS42URnRyi0dFapnHMlOszfZ2R4jupdtDC/6rC1jbvHGisKZbcfJY+dbD2khfvRl/lN/wDyqhTP8B7q03nXhvhon/ZkI/mRv/qKzR16vp9BetHUcTOtoZXir57k9gJbgGpSJ71X8sl6oqZw0lzVRskcJdTMB+qx/Gn+G42qNVdLHxJY/wARP4W9qf4WTf8AzzouWbHD5JmDb/P8/wANe2ba1NBPtwoE9XPoa23mzL+WPJJWzAs80eHhlAYvJqPWGzhUQEseB7BvxFRvLbA5ZFFh1y+Z5ZF1CZnVl6S9iri4AFjcWHYRxsTVu50MEJcKX4GIhx4g2Uj5g+lZEK3MMt0TiavHsyP48kxlON7O0VaMDn5jIP8And9KrGGy4EAg2NOMNA2rcg93Hj41jOKbN3T6mePHta4Nf5p8aWzTFgG6shNuzqMiqfYn3rX6yLmIwAJxM5+IFYv/ADY/7fatdq6PQ5WR3JhRRRWRgFFFFAFFFFAFFFFAFFFFAfLUnNhUf4lVvvAH60rRQHlIwoAAsBwA2A8q9UUUAUUUUAUUUUB//9k=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486" name="AutoShape 6" descr="data:image/jpeg;base64,/9j/4AAQSkZJRgABAQAAAQABAAD/2wCEAAkGBhQQEBQUExQWFRUWGBcXGBgUFxgUFxQYGBgXFBcWFRcXHCYfFxwkGhgVHy8gJCcpLCwsFSAxNTAqNSYrLCkBCQoKDgwOGg8PGiwkHSQsLCksKSwsKSkpLCwsLCwpLCksLyksLCwsKSksLCkwKSwsLCwsLCwsLCwpLCwpLCwpLP/AABEIAM4A9AMBIgACEQEDEQH/xAAcAAABBQEBAQAAAAAAAAAAAAAAAwQFBgcIAgH/xABDEAACAQIEAQoDAwsDAwUAAAABAgMAEQQFEiExBgcTIkFRYXGBkTKhsRRywQgjM0JSYoKSouHwFbLRQ2PCNESD0vH/xAAaAQEAAgMBAAAAAAAAAAAAAAAAAQMCBAUG/8QALxEAAgIBAwMCAgoDAAAAAAAAAAECEQMEEiExQVEFE2HwIjJCcYGhscHR4RQjkf/aAAwDAQACEQMRAD8A3GiiigCiiigCiiigCiiigCiiigCiiigCiikMRjo4/jdE+8wX6mgF6KruN5wsvh+PGQ/wuH/2XqBx3PjlkfCV5PuRt9WtQGgUVkGN/KOwy/o8NK/3mVPpeoDGflITn9Fhol+8zP8ATTQG/V8vXMmN598zk+GRI/uRr9WuagsVzl5jL8eLlt3Byo/ptQHXNFUHmY5RHF5cA7l3iNiWN2Ktutz4bj0q/UAUUUUAUUUUAUUUUAUUUUAUUUUAUUU0zTNIsLE0sziONN2ZuA7Bw3JvYWFAO6KyXO+f+JFZsNh2lUNo1SN0e9tQOkAmxseNjtwqoY78ojGv+jigj/hZz82t8qA6IvX29cq47nlzSX/3JQf9tUT5hb/OoDG8rsZP+kxM7+DSOflegOvcXnEEP6SaNPvuq/U1BY3nQyyL4sZEfBCZP9gNcrwZXiZz1IpXJ7kZvwqcwXNbmc3w4SUDveyD+qgNtxvP5lsfwmaT7kdh7uRUBjPykoh+iwjt4vIq/JVP1rPMz5pMZhIw+I0ICQNmDkE3IuBwGx9qbYfkLfiZG8l0/M3oC3Y38ozFt+jghTzDuf8AcB8qgMbz25pJwnCfcRF+diaRPJGGO2pST4vfw3005w2VxKbCNOHaL7jz/wA2ouSrLl9uDnV0V/Gct8fP8eKnfw6R7ewNR5wuIl3KyN4sD+NXowheAA8tq+Bb1k40cx+peI/mUhcjmPEAebD8KVTk63awHkCf+Ktc8FN+jokXR1cpqyFi5OL2sx8rD/mpCDk9COKk+ZP4U70UvFV0caZTl1E66jTH5HGYHCRqGAJBA3uN+Plt61STWo4Vaz7lBgOgxU0fYrtb7pN1+RFRmhtoz9PzublCT+Jpn5PuedHingJ2kG3mOsPo3vXQlcdcis2OFxsMg7GH1v8Ahb1rsDC4gSIrruGAYeRF6oOqK0UUUAUUUUAUUUUAUUUUAUUUUAVE8q8jGNwU+HJA6RCATwVuKN6MAalqKA5MzTk5JgpsRhZrFtNwVuQWjs9xf9xn+VMeRGVRYnGpDOCVYOAA2jrBSwufQ1q/PblvRYmPEW2IRm8Qp6KQfyOvtWP4bFHBY1JBxhlDbdult/ex96diDeIebnLYCPzGG7D+elkkYggEdUAC+4qbw+RwREdFCoG36DBjyP5yTh5mnmVySNAml532IvGIkuDd0JZ/3SFuNur2V7nGwL2FuP2jEkcdrERbWv399OGShzl8ro9gkpBsPzrxJpFzeyLuTx8xap4VW8rwYkbXEcONNrlYSzA27JGIPC+/iasooCA5cZX9owM6AXYLrX7ydce9iPWsCbFhgC0o4cDqYjw/w10042rljlhhRgsfiYGS4SRinWK9RhrThx2I9qECk+NQHqsT5jT7bmk8PmQ1rv2j57fjVexGLueGnwF7D+Yk0iZ6gxnBSi4vuaNJDTVktT3LZumgjk71F/MbH50TQVsdTx9uMnF9uBqqahb2pvLhrGnUYsafCASDxrBKmZLK8bK+UpWFKezYKxrxHDaujjiXSy7kOsOlVvnNwGnEJLbZ10n7ygfgR7VasOleuXmUdNgZm/WiKOPTZv6Sfao1ELVfB/sY6TP7eoi/PH/flGQRuQQRxBBHpXV3NTnYxWWx77x9Q+XxL8j8q5Pravye8+tI+HJ2YGw/eXrD5Fv5a5Z603eiiigCiiigCiiigCiiigCiiigCiiigKPzt5QJ8Dq/Yax+7IOjPzKn+Guac5Uno3PFkAb7yXjb5rf1rr/PMuGIw00R/XRlHgSNj6Gx9K5Q5QYewkBFiriTyEo63s6EfxUINy5s8yXE5RCzBGZF6NukLMLwnT8I3/RFD61Y4Rt1LDcbQYQjuPWaTb12+VZZ+T1nVjicMSf1ZlA42/RSeXGM7fs1rCztE5JIuu158Xtv+4otfbtF6qg/pOL+bMqJEZjKxsuHYeMjqg9LaiakhUPgc71Hrda4BHRRysBc23Yjf2HA1LNIBxIHntVpB7NYLz84BosZBiIzo6VDCzXsLodrnxU/01uEeZxs+hXBa17DfbjxG1UXnsyP7RlkrAXaEiVf4dn/pvQHOWNBBu0iux2Oly54dptbw2JprrPdSsjx6dukLW7dKqDtfhcsOPdTQ0BovN3jNcMkR4odQ8m2PzFWCZLVnnIbHGHFoT8L3jO/fuNvMCtLxUVSpUeT9Sx+3qW+0uf5IyWOvWFmsa9SU0dt62Y0zXS3KiZkhDi/bTQ4avODxZFSRXULitzE9vBS7gN8LDcgd5A96nsdEGjdDuHZlPioBU/WmGBjs6nuN/bepDjYnu/ua2W4qW59l+r/opk25KjAMfgzDK8Z4ozKfQ2qZ5DZ22ExiSKbWIP8ALuR6rqHrT7nNy3o8Z0gFhKob+Jeo30B9arCyKvRsoIIvquQbkNfqjiBpIG/aDXDyQ2ScT3WDJ7uOM/KOz8vx6TxrJGwZW4EeBsR6G49Kc1RuaDNBNlwF7mNip8juDV4vWBcfaKKKAKKKKAKKKKAKKKKAKKKKA+Gubec7J+hzGZANpNdv4x9oj/rDLWx853Lg5Vg+kRdUsjaI7/CpsSWbvAA4dpIrAs7zubFl5ZZGkkQhlZt+qrCROGwFmYUIG/Nfm4wua4dm+B26F+zqyjo9/IlT6V0rioiskmm9yAw6ONC+1gVDNsSdzvv7VyVj10TMV231KR3HrKfYiurMtzf7XgcJihptIil9RIHWFnUAcTqDCsXxyupPPmj1iNRtrEljteeZIl63Zpj4m9rfXvbwMpFh0FxcELFLOR2Ws3C3VHpwpRYgtwvRhlNvzOFeRh5M9wD47ilJNdzq6WzAMBJNHEvZtpXrALxNu6syK+J7wskiXYCV9gNLqmHjUdpA4i1u39q1PMUY8TG8YZWOnTIoOoANsym3bUQSmq5EDG9jbpMVJYELsW4H+x7Kn8rwhWM6mLFt90WO1+zStLDiupyTjMFNh55YFRbwuy6iiE2BNiWYcLb3plmTTWHSvq/d1qxFtt1U7VfOe3IlhzTpGJVJ01XC6uuvVItcfu+9Z5iFjA6hcm/FgFFvIE7+tQSJwylSCOIII9N62bAY4TRI/wC0oPuN6xWtE5B4wyYcpxMbW9G3HzvVWR7VZx/VsO/Gp+H+v9k7ilplp3qUkwzHsNJrlzHsqzHnj5OHCSSGkSVLYNqIcpf9k+1SeDyRydwQO0kfId5rpQywa6lWSSYQw7Fr7C3rfsFLwxmRgNt+/YCpH/RTsvADj50sMpEYLEk6d7KCzbdwHE1sYMmN/Sbt9vgUXzVGf86WTF8Estt4nvtv1GOgn30GsjTcEeuwvw8ewWufSujszwYxEEsKxSFXQoNQWIKWBu/Xa5OrSbWFuyuc3iKOVYbqSCD2EGx+daWre6W7yes9Mmtjx+Hx9zNK5quUDRho9RAIHAkfCbdngVractzdwBvqHc34GuY+S+N6Kfjt7bcOHqD6VunJvNtcY3rlZbUrR6nRwjlxOLXT9zSMNj1fgbHuOx/vTi9VKOWpDDZoycesPmPI1ksvkoy6Rr6pPUUhhcWsg6p8x2j0perk7NJprhhRRRUkBRRRQBRRRQFC57Mn+0ZRKQLtCVlHkps3yJrnLBgGzXO6kNvxset/Qb28K7AzXAieCWJuEiMh/iBFcgJCYpJYm4xuQfK5if5Ee1CBvmURAW/FdUZ80Nh/SUrdOYXNftOWTYVmsYZNuBskvXFgf3w/vWJ45LqwPGyv6r+af56TVr5kM46HMuiJ6uIRo+JA1r+cj3HDdSP4qiTcU2upJvmLuNzq02F9eI6FQV2tpXfsvt3imSiPYAwg3NhHA+IZgRqHWYb/ABFifGpR8lbWSphQE32hDPc7m7MbG57bU8wuBs2rppH7LFhp2uOCgXO/b3DupHoSMIJJQ4ISdrcQ3RRRm+xNviPfbsqQhacsCyxqvaAzM3vYDjv/AJenpqJzHlbg8NfpsVBGe5pUB/lvepIKFz+cn+ly8Tqt2w7q54W0OdDA9vEqfIVgcbyMOpGAO9I9+/4zuO/jXSufctcHjcNNBEmJxIljeP8AMYaVl6wIB1sqrsbG9651w3JrESixZU06gVkkCldJ0N1b3FiLWt2UtLqCMxeGZes9rkn9ZST42U7Vb+aLM+jx3Rm1pkK78NS9dfoR61D4Hk5A7aWxcadVmvpOk6RewdtK3NrAd9fcskSGaKXDLM7xyI4uFNwpBI0oDxG3Gqc0Pcxyh5RVmxrJBwfc6FXDN+yvtS8eCc9gHtTl+VGBRQSw3ANtyRfex7jULjudjL4eAufFgPxJriY9Bl8r8/4ORH0uPeT+fwJkZfbjv4ULh2J4WtwA4VQMx5+4RfooVPoW+thVYzHn1xL/AALpHov0F/nXRho2vrSM36ZH7Jsv2Bu02pvPJEg68yj+IfQVz7jucjGTcZLe5+pqKbPcUxJMr7gqd7CxG47uFdSGRw+qVr0XH9pnQeIz3Cr/ANQt2dUdvdc2rCOXfRnHztF8DsHtsbFgCwNtviv71E4jFSSEtJISWtclib7bE27gAKSATSd21bWAAt+9c3uLbWsDfwrLJmlk4bOjptHj07uN2LIdDRvcHVxsbkWJQ6r8D2+RFafyQzm1lJ4gH8D86yfoz/8Au31qeyvNSoTf4Tue25sdu8ca1ckbR2NJm9rJfZm84TG3HGpBccBYVmWWcpRYAsb1bcvxmqxb0rVvszv7YzVlnhxG9wSD3ipOHN3X4rMPY1DYeYWp0DWVOPQ0cuKMnyiw4bMkftse4/5vTqqren+CzMrsxuvjxH9qshm7SOfl0tcwJyivINFbBonqiiihIVy7zqZR9mzqdbWWbrju/OCx/qrqKsQ/KOye32XEqOGqNj/Wt/nQGUA6lUntNj/8gKH2db+tMMszBsNiI5l+KJ1cdm6sGt8qeL1gwHaCR/EOkX+pSPWo/GfHfsaze+/1JoDpSPMcdjYOrDg44X/OfnpZ8W3WPS30xqoG5uBq8uymzziEFcRnUeGUb9HhYsPh733OnUZJPM2B3rJeT/KOAxGPEu2kRhVDl5hqC2AVTcRjYcB62pjg+UUxk04aKMAAEhIwmwA1Fm2sLnifCjXz8/cRfNGrYjH5Q3xnMMxP77Yl0P8AOY47elqSTlxh8L/6XKsNB3PM8MbeoiV2+dZ/HLmEjxxloY3bU6q7KzOh1XOnrBkCg2Ft9Nxc8atm+XNGEcv0iyarNpdd1I1CzgG2438fCpaXZjk1bNeeKdwVbE4aMfswQGY9460rEH+Ws/xud4RpXlZZppJGZmYssQZmN2NowtgSTtVWotUEk+eVCL+iwsK+LDpD7tSM/K/EsLdIVHcgCj5VD2r5QC8+Nkf4nZvNiaQovRqoD7Ravl6+UAucS2kLq6q6rAD9qwbfib2HGky3mfOlcNl0su6Ru4H7Kk/MCpfLOQ+KxCCRUAQ8GdgAd7cOPHwoCD6SvhkNW7H82s0OHMzOjAWuF1XsTa9yB22qZl5u8PFFFMXeRdUTMCQuqN9msALggkdtAZwqEnYXqx8jsvibGRRYsMsUrBGIOkrququG4bMQa0MZLg8FiYWCRhfzkbatxuLxv1u3Yi/iKrXL2SOZ+kiKmwW5W1rjqk7bb2U+9Q2ETeY8gI8HKDFjI547/CpHSr29YKSLbcR7U/wuYre16iclwjNDHII3Osb2VttvLvr1mGF09Zbhh2cD4itObtnpNGtkepdMFjKlf9U3AH+f5tWf5fnVwCf876msoxvSPvsOAPptUOVcI2pRjJ2XOCcEbnelb1D9Jo2Pz3vT7C4jUO6sGa0sdcolYMzdF0ixA7+zwr5TPXRT3ZLg1Xgg3bRcKKKK6JxAqk88OT/aconAF2jAlX+A7/K9XWqryvxxciAHYi8niCNlPhbf2rGUlFWyzHjeR7UcvZY46t9huL92kiQfLUKayrqUEfqlh6fEPkW9qc4nB9HNNESRoLkfvaL289qjWlO/ib+vf8zWRWfL2pzgce0TEgKQQVZXGpWBsbEeYB8xTS9ekQk2AJJ7BvQEq/KnEH/qaQEMYCqihUIsVWw6o8u0k9tR2IxTSG7szHvYlj7mnP8AoM/VvE4DsFUspUFjwFzUnNyExEegyaVDOqE3voLEgFrDhcHh3UIK9qovV1xXN50BQySMV6VY5LKFsGJF1JJvuLeoqXx/IjDYZoXI1BZgJFZrho2JCtbs3+tBZmYFOsNlMsjhFjcsQSBYgkDid+zxrT8xwuGwsuHkQRgxSdbSFGqNwQbgcStvnXvFZyjzQPh0aRoWb9GrG6PfUPhHba1BZQMLyKxDyiMqEJQyAsRYqDYkab3PhUtgObktiDFJJb810ilB8e+kqL8CD51cI3xGKkSSCDR0LMl5WVBdgLxkXv4+tK5fkuIxZ6Zp44GR3iAVSzK1gCCDtbh9aiyOSBy7kBh0xUkT6pAESSMsbbXs4YDYkGpDKcvwmFnnRxGg1JIjNa4FrMgLb2v2U8y3k/HiI9c8splvLG3WVRGyk2Gw3B2J4V7y3CYQ4MAxKJCkisxuWWRSQGBPDs7qAa5RnqQGZIULqZC8YRWcANuwGkdh8qZ4XlQ2HjeNIzp1syEsF0hjfTax8asmW8vY4sPEvVDqgDBdusNuCi/Zfh21WsdEJXlZFI1amUEEbm54HsvWMnRlFWNp+VsswZG0hWFiN2JHmTYe1WHIMgWfC3llmABZVS4VAALqdxdxq7KhObbIo8VM0khLCIXZWNwzm9gR2WsdhWpKobs2HyrBt3SN/TaaM1ul0KxFyfwqwhTH1wF1SDUTqBuSNW2k8LWqRxWGjmZAYkspuoCKAL27ANxtwp9mxASw2BKj53qM+2hDeqMjknTZ08eDF1jH9yxRS2Ar7MivcMqkeIB+tVo5mWPxC1qcpmnZcnsFRxRbKFHzGcicJJeytGT2xsVF++xuPlXjDcjjEtkl1cLFxY7cAbU8jzHYcN6dwzfOq2iE2uh4lwD7GwJtvv8AS9fF1IfhYW7bbe9O/tFKJJftqXyZb3XI1GJb930uaK9yutzdQfb8aKqH4F9ooorrHlxLEYgIrM3BQSfSs9bEly8jcWJP9vSrDy3xxWJIxxkbf7q7/Uj2qsqOp3VqZpXKjsaDFUHN9zF+W+E6HHF/1Wa/oQL/AFb2pryXySKbEJHNfSXKGxsb2su/de1WbnHwNwT4XHmD/wAE1VcoxRDhhxsrj7yGx+lX45XE0NXj2ZWl95peB5C4WNyPs4sumzPd9Vxft22Nh61UcVlowGYkqLKkgYD9w2NvY2q1yc4es/mcLI7bcWAFxvwUEnfyqJzjA43Fv0r4R1uoACI52F+JO5O9ZNpGtGMn2HeZZmuKiaKCKSQ3UoUjc2KkEEkiw2uNqVxbYnFs+H+ziJ9CyOZGCkBSGDgW338+JqRg5ZJFBFHL1XVArKbqwI6ttAF9wB70wxmfSvMuKTDyMqRujnQyqUO4uzDsJO9rVJjVcH2TJsRiJ2gxE8a2iEg6NdQkW4sFJI3BG58K9RcnIzinimllnXolkj1OVDb2YMt+I37RXnFpjXti1SOLREzKC2stG252AA8bbHevuMyOR4ftDYotL0PSqI00LY7lAwN72v2dlALYLA4bD4uVOjjUPGjxl7N0bKbSKC/jffjahOUEMGJxFnAjk0OOjFwHAKsBpFhsSaTxmQYZsGZF6RpDGrq0jl9R0hmBvt+2LeFLZtPhzg/zaRRlkR49KqGV16xBPE33FAN4c+eOWV0gleOd003XQDJbSbFxuTfzpUx42GUm0UQxEyqdbCTo5D1btoO17Hs4iks65VjFRMiamkbo3AUM2mRbHgBtvccacYpcbjFIXCul2VtUmmOzKdQO+53vv+8aARlyApNF0mJOmaUq5jTRpcrcWDXtc7X8OHCnE2QYSDFwAjpY31Kwdr2e10J02491N8/ybGLCZZ5IgqspIjZmZd9nudtieyveeclEjw0jdPLK6DUAQiIw4tpVe23b4UJsd5hmWHw0+HljRE0MyOAoW6sDZtJ3uO/xqJ5Sco1xDCRNyoKki5HG434dpqQx+CwQwz9DEis0aurnUX1W1bsew7D1pDN+WsMmF6IkDXEAVW1la37Ci9wwqGrEXTsb8i8RJhZZWmjaNJSpDMNNyARa3HhVkxWf9Gdt1PA1n2a8tEkhVWRi+kAmy8QBexJ7xe9VzDctJ4tgxt2XO/r2VXKMk7idTS6qEVtyI13FZv0iC44Hjwv71V8wzrciqZLyzlf4ifemz8oSe+sHjcnbNietxriBbVzgjcEbb2peDldvVE/1At37eQpbL7Pub+lT7SNb/LnJ0jTMJypQ2qxYTNgbWrI4cI1xoJJPZU7gsykhOmTqnu7xw2qqUa6G1DI/to04Y0Hw8q8y5kFH971UIc9UjjSOIzHVwaqpWbcGkW0Z/wB9fap8OMsONFVUy3dA6Fr5evtMs2xwhhZ+0DbxY7D/ADwrrN0eUSbdIpvKjE9NiSBwQBB58W+f0puwstI4VixJO/bTuaO4rn3ubZ6PHDZFQM65wVvESNyKzzJ4naRFVSW120jjZx/yPnWt8pMpEkbA9xtTDkByRaIHESDTI4soOxVO+3efp51djmoRdmvq9M8mWLXT+Czcm8K0MUcRsWQdYrsLkk2v22vxqyk2F96YYbCEcDbtpwCydtx41isifUtWJQW2HQaZhPoa/V1hblioJCjfiRVVzjlurROkMgmkcabWLKAdiertwJ7amM9n6OOV+LMpAHodhVU5Jcr0TDRhpViMZIYAIC/W1AntNwbVbhfU5/qMIxcWutcn3JcwxMsAijw7SdGDGXZlRADfqsW8Ozwr3gsrxiumEkliiURFw1ukJQEggEGxO52tTDB8tdM2Id0NpWDhUN7MLrc3I4rx8ajcdyuc4hZlOnQLIj2sqkWPA9p39qvOZRY8y5Nphkh1YqR4jKsbr+jsp3JQaje2/HvpXNsowmGeGREBVZVEqu2u6tt1r9xBPYKombcrDiGBkYMVvYIp2vx7TfgKbS5xJJxEjffYgfOoJo2SXlbh8OLK0SDuTSPklRGL5x0/VDv5DSPdrfSsu1THhpXyGo32289xUvl/IfG4m2mOdwTuQulR3HVwPvQiiazXl08qMhVFVgQdTajb0sBVem5Tk7dIWsNPVUXsBptcC/DarVl3MRjZDdxDCP8AuMZX9l2q25ZzAxLbp8VK/esSrEvvuakmjGzjmawEbHu1GwHkDwpnmWLlTjpF+wb/ADrprK+arLcPuuHVm/alJkPzNvlWe8+HIBV6PFQIFW2h1RQFUgXVrDYXAI8wO+hkjD2kJ4m9eadx5azcKJcuK8aWTtfUaCil4sEzC4FE2GZRuDUkUxMPT7KVJaw2HbTOKK5qRK9GVYcDsfwNYsyh1suuWaI0uFu3aTxpPMgHQ3AvxHeO6ojB5hTp8fcVrSTs7sMkZRI5cQ2w3vTuKc99IiBWVW33ve3macw4MdknuP8AisnRopTi6HKYg24e/GilogoG7+w/tXyqqNhSZ07VE5T5x00pjX4ENvNuBP4e9W/NcV0UEsn7CM3qASKyrKZ9ViTe+/nVmonS2+TX0GJSbm+xO4OC1PGWwpFXAFepJNuNUxpHS5bInM1A3t6V5ixLXHVJpljcQXexPaeHvT7Cm1t6xbTZfL6KHP25j+qR5g15nx9hX2dif1jURm50Le9zUTMItMq3OFnVoLX47e/H5XrM1zIjgAKluWOZdLLovsl/dt/kKr1q3MEajycPW5N+Wl0XA4fMHPFj6bUiXJ4mhIyTYcakYcjY1daRqxi5dEazyG5mkxWGjn+2KyOP+it7HtBLW0sPKr9lvM9gITdkeRu3W5APolqzPmTziTB44YYkmLEXBXucAlWHdwsfA+FdBinDIaa6kdgOTmGw/wCigiQ96oL/AM3GpG1faKkgKKKKAKbZhgVnieNxdXUqQe4i39/SnNFAcsY7KzhZpYX+KNip8bHj6ix9ahcycWsK3zl9zUnMJzPDKsTsFDqykqxXYNccDaw4HhULNzBJ9kIE5bFX1ByLRcPg07kD97j4WqtRdm486cNpneVYRAovT5Msil2HHu76b4rKZ8BMq4iNkKnbVurfvK3Bh5VNYTMEk0hwL3G/aPI1U7V2dXTPHJJUUrPsg6C7KNu0fjULPPqQir9ynzFJFsO7fx2qq8meSEmNnWJXjTUfilYKtvqx8Buasg7NLXYY45/Q6NEVhcTYUvNmG21bjj/yfMO0cQhmZGVbOWXWJG467aho48OFgPG+ZcoeabH4VyvQNIvY8QMit7C48iBWdHPUnVIY4R7RqPAUrE43I7OPh/amrxMh0MCpXYg7EEbEEd96+K5Xcd/v51VRtb7SJeOYW+GimC4hDuWKHtFifYivlRsHus6G5f5uUi6FeMisW+7wt6m/tWc5TjLEr3GrRzkTWxaj/sj5s16pMfVnv2MB9K1c7uZ0dElHEqLtFiLrfw3pXpri9RWFl2tUgrbWrCL5NhrkhpxZh3kk07il0+PhTOZe0ne+3lTlI+FQ2WzVsdRy6qZ55D+bv3b0+wMG5pbMcNriZe8Ee4tWTVo13LbKkc4Y2XVI7d7E/OkQaVxMJR2UixUkEdxBtSQFdNHnH1J7k5l+tgT21oEGRKEJAGwv/hqocnZAhXuq/wAMutdA/WHW8uJ+QrXm/J6PR4Yxw3R55r8t6XNlYbrCjuT426Nfm1/St0FUDmnyiOFcQykF2dFYDigCBgD3XLMfStAq+KpHBzy3ZGwooorIpCiiigCiiigCiiigGeaZXHiYXikUMrAjcA2uLXF+BHfXMecRSYPESROP0blfEWOxHgdj611RVL5cc2kWYnpFbop7W1W1K4HAOvyuN/OsWrLMc9rObcfmV+Bvfs/5qy8kcIxTdFcdtzY+lOs95ocfh2J6DpQP1oTrv/D8Q9qYYPGvheq6sh7Q4Kn51g+Eb2ny/wCzdJmwc3XKRxMcHKxYaS0RY3ZdNtUZPaANx3WPhWi1j/NVl8uKxzYxgRDGrqrHYO77WXvAF7nxFbDWULrk19W4PK3DoUblvzWw4/VLGeixBHxD4HI4dIO/94b+dYhnXJufBSGKdCjXuO1WHerDZhXVBqMz7k7BjYujnQMvEHgyHvVuINS42URnRyi0dFapnHMlOszfZ2R4jupdtDC/6rC1jbvHGisKZbcfJY+dbD2khfvRl/lN/wDyqhTP8B7q03nXhvhon/ZkI/mRv/qKzR16vp9BetHUcTOtoZXir57k9gJbgGpSJ71X8sl6oqZw0lzVRskcJdTMB+qx/Gn+G42qNVdLHxJY/wARP4W9qf4WTf8AzzouWbHD5JmDb/P8/wANe2ba1NBPtwoE9XPoa23mzL+WPJJWzAs80eHhlAYvJqPWGzhUQEseB7BvxFRvLbA5ZFFh1y+Z5ZF1CZnVl6S9iri4AFjcWHYRxsTVu50MEJcKX4GIhx4g2Uj5g+lZEK3MMt0TiavHsyP48kxlON7O0VaMDn5jIP8And9KrGGy4EAg2NOMNA2rcg93Hj41jOKbN3T6mePHta4Nf5p8aWzTFgG6shNuzqMiqfYn3rX6yLmIwAJxM5+IFYv/ADY/7fatdq6PQ5WR3JhRRRWRgFFFFAFFFFAFFFFAFFFFAfLUnNhUf4lVvvAH60rRQHlIwoAAsBwA2A8q9UUUAUUUUAUUUUB//9k="/>
          <p:cNvSpPr>
            <a:spLocks noChangeAspect="1" noChangeArrowheads="1"/>
          </p:cNvSpPr>
          <p:nvPr/>
        </p:nvSpPr>
        <p:spPr bwMode="auto">
          <a:xfrm>
            <a:off x="0" y="-949325"/>
            <a:ext cx="2324100" cy="196215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496" name="AutoShape 16" descr="data:image/jpeg;base64,/9j/4AAQSkZJRgABAQAAAQABAAD/2wCEAAkGBwgHBgkIBwgKCgkLDRYPDQwMDRsUFRAWIB0iIiAdHx8kKDQsJCYxJx8fLT0tMTU3Ojo6Iys/RD84QzQ5OjcBCgoKDQwNGg8PGjclHyU3Nzc3Nzc3Nzc3Nzc3Nzc3Nzc3Nzc3Nzc3Nzc3Nzc3Nzc3Nzc3Nzc3Nzc3Nzc3Nzc3N//AABEIALwAaAMBIgACEQEDEQH/xAAcAAACAgMBAQAAAAAAAAAAAAAGBwAFAQIEAwj/xABREAABAgQDAQgLDAcGBwAAAAABAgMABAURBhIhMQcTQVFhdLGyFBUWIjZTcXOBkcEyMzQ3QlSSk6HC0dJVY2SDhJSiJCY1UnLhIydDREVis//EABkBAQEBAQEBAAAAAAAAAAAAAAADAQQCBf/EACcRAAICAQMDAwUBAAAAAAAAAAABAhEDBCFBEjHBUWGREyIycfAU/9oADAMBAAIRAxEAPwB4EgDWKKr4jYkFltILjo+Sn2nYI88a1oUSjvTG1QTZI4yTYCFFW5kYflmJusttT9enU7+zKv8AfMSrZ2LWm/fKOthyQAym8Szr5KmRKJF9ipkHovGyq7UbaOSI8ryvywkXsc4mdVcViYaTwIYs2kDkAEeXdliX9O1D68wA8DX6l42Q+sX+WMdv6l42R+sX+WEh3YYlP/nah9eqMd2GJP07Uf5hUAPDugqPC5JH94v8sY7oKj42RH71f5YSHdhiT9O1H+YVEGMMSfp2o/zBgB4d0U/42S+tV+WJ3Qz/AI2RH71X5YSHdjiX9O1D68xkYzxMNldn/rjADvTiKeSbrXJLHEmYyn+q0WdNxK0+6lmYSWXTrZY2jkI0PohBs48xSwq6a1MLHCh7K4lXlBEEdFqKcWMu9ittyOIJVBeySwyMTiRtIR8lY5NvQA+m1haQpJBB4oxAngGvGr0xCne9dHerTxKG0RmAK7dOSXlUuXPuHZxAPoBPSBCl3VH1OY7qSFe5YKGkDiSEC3SYbu6OQJuj88HQYTW6aq2Pa0OJ5PUTAA5miXjzzRM4gD0zR1yUhMzwUZZlbmX3WRJVb1RX542S6pGqFFPk0vAFv2iqN/gkx9Sr8I5pyQmZJKTMMuNhZIGdBF9I4+yXfGL+kY1U8tRBUSq3GbwBvmiXjzzRM8Ael4Idz6YUxjeiKQSCZtKCORQKfbAzmi9wKr++lDHHOt9MANzAg7ExHVpVFwlE0bDygRmNsKa4zrXOB0RIAsN0j4VSOdjqqhOboLSpvdLrjAdlWUh5JLsy+G0gZE8e30Q5N0b4XSL/ADsdVUIfdaP/ADFrnnh1EwBFUhkvLbZq9MdIWEIO/W3zyamPKbpjcsy8s1OmrW0FEtofupVuADjPFwQLXN73iXPHAF9UOw5WTlXpadbmnXgStkIKS15Tc9AjWlpZnlLD83LyeW1t9PutDyjiHrijuYkAE7clKrLQNVkk51hKipfuO9Jvt1FxaOWroZp6mUsTcvO74jMosq97P+U6mKLvuWIQoGxBB5YA7DP/AKofSMTs/wDUj6RjiiQBeUQM1OeEtMzUvINlJUX3ySkW4IJcLyrEluh0aWlp+XnkCZaXv0uTlvmAtrC/vBTuZeHFH5031hADrwlrjWt84HRGYxg83xrW+cRIAst0b4ZRudfdVCG3WvjFrnnx1Ew+t0T4dRud/dVCF3WfjFrnnx1EwAIxIkSAJEEZjrptPfqU43KyybuOHS+wDjMak26RkpKKt9jWSlH56ZblpZBW6s2SkR2Yl3ntu63LkKS0lLSlp2KUkAE/ZBJLS7Uqp6kUNQTNJRedqTmxtPCEwMVB2RbBYpzSlJ2KmHvdK8g2JH2xWUFGJy4szy5L4/t34K0iMRmMRE6yQVbmPhzR+dN9YQKwVbmXhzR+dN9YQA6sHaYzrfOYkZwf4Z1zb8I9giQBZbop/t1G519xUIXdY+MSuefHVEPndH+G0e3zr7qoQu6t8Ydc5x90QAJxIkSAMiLjC1VRSKwzNPAlqxQuw1CTwiOGmNyjs22ioPuMSxPfrbRmIHki/qFMo7pKaTU6ahgWAcmlvB0+Xvco9EZ19MkZPEskHGXZnfhpLMvVKlR55QUieRdt4H3wG9iDyg38ogRqkm5T6g/KOKClMrKcw4YupSWbkn5d5VfpZ7HJLYG+ryk8Qya662jgqQkQsvNVByemFKupRYyJ9Nzc+qKSyxlGiGPTyx5HO9ml8rn4KqxjEEq5eXm8IP1B6Val5hmYS0w60Mu/g+6BGwkcYgaiadnS1RIK9zDw6o/Om+sIFIK9y/w6o/Om+sI0wdWD/DOtc59giRjBpvjGuH9p9giQB34/Oaq0dJ2dknqqhEbq/wAYlc5x90Q98eC9apA/aD1DCI3VvjDrnOPuiABOMxiMwBLwZ4dXVajRkss0inVRiUVlS04AHU3uSdCNOXbHDRKvR5WlmVmZOZbm1ElU5L5FLtwABQ09HFtjoRSKc64JmXqtUQtQzZ1S+ZR9KVRKbtU0UiuSzElVCbS+BZFK+Ny6h1hA5iVydaqKG6pTJKWdbTcNMICUka7Sk68PDF2qRW4jIvENacSfk7w5b7VxyLw3JpGYioOHhU6tlhPrUo9EeINLd+fJ6kr2QO1GpTNQLfZCxkaTkabQkJQ2OIAbI44vKy1IMSyGmXmFPI0SiXUXNtrlbhABOmxItFHF41WxJkgr3LvDuj85R0wKQV7l/hzSOcI6Y0wcuB1ZsXVs8cz7BEjGBdMWVri7JHQIkAWuOv8AG6R59XUMIfdVN90Ouc4+6IfGOTeu0kfrldUwht1T4w65zn2CABSMxiNtIAupSlMPYZm6mVL39l4NpSLZSDl4OPUxzqolVbZMwqnzKWxrn3sjSLukNF7A880g2WucQlJ5SURb4fYakcSmRcqM7NTiWyHQof8AC2C41NzHTHEpV+j5s9VLH1803t7JIBXpebZYbfeQ8hp0XbUoGyxyRumlz63kMJk31OrQFpQGySUnh8kE8hLmu4YXIN++yc4MnIhSrerU+qPSpM9s67Un25x2Vkqeylp1bN8ygn5IA5b7Yz6Cqyn+x24var8V82Ck1S5+VVkmZR5olJUM6LaDaY4YMq2tlzBcsuXdmXUCaISuZtn2G404IDbxPJBRdIvp8ryRbfdOjEFe5drjqkD9pR0wKQWblvh3R+cI6YmXHJgPXFdYuP8AuPYIxEwH4WVjnA6BEgC2xv8A4/SfOr6hhC7qnxhVznPsEPvGwvX6T5xfVMITdU+MKuc59ggAUjYHURrEgAidqkrKYaap0k6tcw86Hn15SkNkWsBy6DWPM4trBcQ52UErT8tLSQVf6jbX0xRE3jEe3kl6kVp8au1fO/uWNMq85S3XHZF8tqdFl96CDrfYYxTqxO055x2Vesp3RwKSFBflB2xXxIxSkuT28UJXa7lnPVufn5csTUxnazZgjIkAG1tLDQckVkSJGNt9zYxjFVFUSC3ct8O6PzhHTAlBbuWa47pHOEdMYehx4F8LKxzgcP8A6iMRnBGmLKvra76eoIkAW2NPCCj+dX1DCN3R6dNzePK45LsKcSJrKSOPKIeONPCGj+eWP6DADVEg4vxBcXHbE38mREOwewqe0lR+aLjrlsJV+aYdfl6TMuNNe7WlNwPx9EfRTLkn2scmm2ZXemlhoJCAT0QP1afmRMlyVSgNqSlGVKwnLY38o14r39AMc61EW0vUnizY5SqToR3c/VeCScI5LRszhqtPuJaZpz61qNglIBJh74bO+u9jpQ0ZhdySRfS1+WLau0udbpEwptcr72VKLKylWXjBy6R3PFUbvdnqM05VwfO83hSuyjxZmaY827/lNtRya6x4HDtW+YO/Z+MO2UmnXFh6eGdJcJyqOa9/JwX4Pxi7fmUssKcW03cjvE71qo3A009Hl5YY8EpR6nsMk4xn0x3PnU0CqjbJOesfjENCqY2ybg9X4w8alMGYaAcl95dSrhRl04jF5hxUp2E032O245kUpX/DClKIubfZENTJaf8AIphi8t9PB84dpKj80X9kEu5vITMpjmiqmGVNhUykAnhMPidVJCXG/SLSUuZklK2wNBbXZywtKXbuyw7b59ppwWiWLNHI2lwesmKUEmwuwR4WVfz6eoIkYwR4V1cfr09QRIsTLXG5CcRUUcbyuoYB6i0F4pxEq17VE/8AzRBtjk2xJQ/PL6phbYirLFNxhiBp555BVPqUAhF9MiBGNWqMatUFEhOIlC5kdYW04Mrjbh71YGwEcBHHG0++xPTCFSzLDICQA2ybjThMCjOMaSlsB5c4XB/1EDU8ljGy8aU4KG9TE4E21Cm7m/oEcEND0NffsjjjpGq+7YO6GzLy5Mwubbl5pBskO6BSSOA+uLSaqSH2VNOz8lvaxrkUnZ6/ZCzaxzIpWkqmZspBFwGo6XMf0raw/PoN798i9hH1lmaq1dFZYW7qTQVuS6FLLjilb2VZs1tbX26R0tLlpdCW0zkuoBWZIU6D31xrt14eT06wEDH0idk1OelqPRGP6TkCXXp8qvqUptpHqOolFNUeMmnc2mpUFNXRLzLiVsPIdXa3eKzADjPLGaS/JyuXf5pLCglSFd9lUnNcX1tfbAUvHMkrZNTfpa1jDWNqeHAXXptaQD3uQp+2OLW43qqt1R16RvTJpb2H0/O051ltKJ1o5Mxy5gAL20AuSdkBsi2UYvw2eOf9kVszjCmrSAw/OJ4VZ0XjbD1YYqWM8PIZecXlnQSFIKbaHj8kR02l+g3K7stlzPIkvQN8EK/vZWLbQ+nqiJGuBO+xbWT+0DoESOsiWuO/CWhefUP6YS+6J4dVs8Bmbj6KYce6y04xLytTZuFSbwXpxHTpt64UG6Q3bGU9Mp1anQ3NNHjQtAt9oPqgAZiRIkDSR4zTxaQAnQnh4o9o6JKlt1VzeVTIYdA7y6bhXJAHOaNPePY38Iz7xv43y1s2zjtraPKWd31HfDUfbBf2jUZ0zo0mSjJffLovky3tlvs4LwOzlMapTu8ImA+9a7lhYJ4h5YGHPEiRIGkgg3PfDqg88T0GB+Cbc2ZLuNKa8dG5RSpl1XAlCEknpHrgBnYCN8V1jh/tA6BGYzuUtrmHZqeIID76li/Fs9kSBgw67TGqrT3ZV9OZDiSkjjEJev4ZcZZRSa20+tiXuJKqS6c7jKSfe3EbVI4rbLw+o4p6Sl5hBS82FA8cAfNq8CTZ+B1SmPo41rW0folMaHAdW4ZulH+KP5Yd85h6mrWolgXB4I5Bh6m+JjAJnuFqw2zVL/m/9o1OCqok3E3SwQb/AAv/AGh09z1O8UfXE7nqd4s+uAsT/aDEe97321lMlrW7NHTaOY4JqxPwimEnW5nUw6u56nn5CvXE7nacB72r6UAJYYGrB2O0s/x7cTuFrPjaYP49uHSjD1PVe7avpRjtBIZrBCgP9UBYmmsCVIqBfm6Y0jhUmYLp9AQk3goo+G3GZNymUhLhVN2TO1J1ISpxu4O9to1yp4yTc2hjsUCnpVfeifKYIafTpWWRdpoA+SAOTC1GbpMg20hIGUW0iReDTZEjQf/Z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532" name="AutoShape 4" descr="data:image/jpeg;base64,/9j/4AAQSkZJRgABAQAAAQABAAD/2wCEAAkGBhQSEBUUExQVFRUUGBgYGBgYGBUaHhgYGhcYHxkfGhgZHCcfHR0jHB8eHy8gIycpLCwsGh4xNTAqNSYrLSkBCQoKDgwOGg8PGi8kHyQwLywsKSwwLCkpKiwsLCwsLCwsLCwpLCwsLCwsLCwsLCwsLCwsLCwsKSwsLCwsLCwsLP/AABEIAMIBAwMBIgACEQEDEQH/xAAcAAABBQEBAQAAAAAAAAAAAAAGAAMEBQcCAQj/xABNEAACAQIEBAMFAwYLBgUFAQABAhEAAwQSITEFBiJBE1FhBzJxgZEUQqEjUrHB0dIVFyQzVGJjkpOi8FNyc7LT4UOCg7PxJTVEZMI0/8QAFwEAAwEAAAAAAAAAAAAAAAAAAAECA//EAC4RAAICAQIEBQMEAwEAAAAAAAABAhEhEjEDQVFhcZGh4fATsdEiMoHBQkNSI//aAAwDAQACEQMRAD8A1lRXaivFFOKKBnqinBXiiuwKBHoroV4BXYFACFe0gK6AoAqL3M9hMR4DNFyUXUaEuCRH01+Iq3rLeZh/9aH/ABLH/tmtUikmU1R5Fe0ia9pkipUqVACpV4DXtACpUq8mgD2lSpUAcmvK8vXQok7V2KAODXhrsivIoAbIrginYpq3cDEgdjBoA5NcsKcK1yRQAyRXDCnLrARPevGWgCOwppxUhhTTigYxFKuopUAThXaiuVFc4t8qEzHaaAFisWqIxkSBoJG9e8Jus9pS8ZtQY20Jj8I1oTt45WJGe2s6brMfE61M4Zj8sFWDLtPfTyPeoUh0FoFJnA1JAHqa5w13OoYd5/AxQrzPzTaw7ddxFMkQdTAMaD1qm6ElZf4fG5r5APTB+ZlY1jymrKKAMDzHac5lvhi0yemBHYgiB9KK+C8Q8QRIIiQQZHb9tJMGgE5oT/6uD/aYf/katMxGIW2hd2CqokkmABWac1f/AHX/ANXC/wDK1EPtOss+CCKYzOJ1iQFYx9Y+lK6sp5opObvanhiot4a+pbOM5hgMmsgHKdZjyox4FzZh8WPyNwMY1XUH133rDMHwmVAyQJYk50mY06SdJgVecncFuWb/AIk6ZtI30mJjSlqrI9Jt9NvfA8yfQV1baQD5gUCcx82rYbqDMNZGwnMY+NW3RCQW4G+Mz77699fp/qKng1leF9oKOyjwis95G3ptrWi8FxguWwQSQQCJ33NJMGTbl3KKrl4koume48xoPjt/81W80cY8PSCerbYRA70Hvz+Gfw1tQ22aZ/CNdKTlkaRqlu4CJFek1Q8rcTF1JAIEkbzr6Vc4y7lQny/HXSqskr+M4zoIG4gwIJPyOg+dSMHj1IAkTHwP0P6qBn40+YwEGpMtMgfGaFr3tCu2sWoVAVzIDmDDWe3l+yk7RVG4V5FR+G4nxLSOPvCak1RJDxeOCeXz/wBa1Q2eJm27EfeO5G/yERr8arObuKEXSqESp3kHzkEUFcwcbxHhjIxGhJMLqPMfU1LKSNhwOOF0aRPpTt1wok1mfsp5qe/ea1cIJCtB2Okb0a834/wbAbTV41Mbq3f5UJ4E1kjcV4wGgKASp2Gp9ZMR8q9t8x6gHX0ykH9lAtzjNyWyvlBk6AGNu9BWM5xxIvh1cwDGsaiZG/rRnceD6FkESNjTTiovL+O8XC2nj3l7fGpj1SyhDBFe11XlAE1aqOccX4eEZoBE6g7RBP6qt1FD/P6zgmG8mP8AK1KWwGXcG4Abr5nMsrA6yB56+kV1d4dibN8XbdwMHzNoWA0GsztPp61c8u8ZVrp/JFZIJJMzCxHoNJ+dV+K46si2EcdpAkEy06bwZAp42Btmv8r4rxMLbf8AOBP1NYz7Wz4l+yRAlsRPrluQPwrYeTbBTBWlO6iD8Rp+qsm9pWEZmtFFzFXvnT1vv5VL3Q+YN4C6ysCMolYgen6xt8q2f2egeED/ALw/RWV4HhBChnBDQIHw3n51qXs6UiyAd5b9C1Qim5p/+5j/AI+E+mVqJef1nDx6XD9ENUnM9kfbS3f7Rgx/lar/AJ8WcHdjfw7kfMCo6jMZWwCDJ1JJ/wApoq5JwhcvJ0B0HxBjWhnC4JirmDrPY/mmjL2e2MrXFJJJIb4Sdvp+mqrArNQse6vwH6Kxz2kpma0NYMz/AIlytktDpHwFZXzdhg+WdhPy/KNH6aT3QIC7ljIVyltG+95TW18mn+TWv+Gv4E1l+K4aCyydF128tfnWk8kMPCVfJPX84+fypvcCNzGdW01F0EfRP9RWVc13JxIdZWWAMehjf5fhWkc2yWuDsLh/5FoRPA7YKXYPUYEjT5z5fCkmFBxyBfm3Hkz/ALauOdSRgL5BIIUGR6MKpOQiNYJIJJB8xlgfoNEvMOEN3CXkG7W2A+MaUwMsU9JE6kAkHWDAmZ+NBPMd0jEL1AxEmAJI229KNbC5StpoLRlbXuABJEfAUN8d5dZ7s9UhhprqYP6Iik2ikmbdyXfz4Gyf6oq7qo5VwvhYZEGygD/Kv66t6a2JZkXNdmMdiCTHUkD4qfwqg46jDDLDHvIHbU/hRzzrgFXEG5EZhBJGn3YobxHDQ9sSpAPofL012pMpblH7ImK8VA7Mr/8ALWn+0+1mwHwu2j/mj9dDPIvClTEWmVYh99ZIZGHftpWgcz4YPhXBE+6Y+DChCe5kWQageRE+ei/pFBHGcA6H4HTfzrQrGFJuKijXbXSPiaax/Dyt4qVBgkdiJU699tapyVCSYd+z9yeH2ZEED/v+ur9hUPl3D5bOWBAOkbRlXapz0lsA1FKvaVMCWKpecgPspzAkZlmPmKt7t0IrMdlBJ76ASdKG+N8eF601pLLOtxCJZ1QgnbQg7GDSYABwh7YukSSGkA6LB7QW0/8AmvMLkziSYny8t6Ys8kYw6k21kfnzv8RvUu17PsYXBF5FAiYJn17bmkkU2a9y7cDYZCDIOYg/+Y1l/MTW2v3FynNbuXc2qiYd2ESddBsKPeE4p7OHS0EUsqnUtAzEknQCYk/ShDjPIeJxV9r2exbL6sqh2BPn1dz3oaslOnZTX8TbKIT06ZiQVOhMAZQSfloRqYijrkS/bJKo+YrmntpoBp5UMn2R3WBnEoJEE5TtRLyhyPcwOYi8twkQCysAvyB1+tOht2Ncyj+UOfK9hD+DVbc8YhVsqHWVclSZgAxIM/KuOJcqXL103DeCglCUCSCbfumSZqTx7l98Xa8O5dCroTltjUjvLEkfLzNLIjN7N+0oZSyxE/fI3gwQN4G50qVy9xC1bvKRqJGUBpOp31g1fj2T29AcRdK9xC/6FS8H7MLFu4r+JcYrtmykfop0AYW/dHwFZVx7ioL+GygMjOp7xDGPn/2rUPBb/aH6L+yh/G+z7C3rjXLniMzmSc/f4RQ1YJme43i6kAASANyF2n0OvofgIo59n/EheRoWMoAnz8/pTo9m+BjVCY/rn9VT+GcOwuFQpauLbWZI8Rd/ixmlSsd2DPOnEfCvXEYDqysnrKgEntErH7aE8TxkZAF3BMksIBPcCdDFabxHD4G8VN+5acj3c11fPtqO9Rm4NwtRr9nA9bi/vUUgso/Z1xw3LxtQsBSdI0Ovlp50f41iLTkCSFYgeZgwKoOHPwy058C5hkcjXJdWY9YbanW5uwH9LtH4Xp/Q1NYEZXjuMM9wuW3kkIAsnTvvofOot/i5zlzm1JaCx9NJM6xoPWtNHGODk6NhST5AH9Ary/xrg6e99nH/AKR/cqaKssOQcQ74JWckkk6nuNI+m3yojoSu84cMtBQbiKCJUC3c29AE2ptPaBwwmFfN8LF86/4dNNImmVntL4i1q4gkBXAI3BJBhtfhHY0B3eLHJkYNMyD1mNG+XcGfQVpp504e1xkhiye8Dh7oy+rFkAA+NNpzhgDED3pynwSAxG4BIg1LlEpWBPJOPZuIWFUnKDJEtEBIJMn4n09NK1nirBrFxVZQxQ5dR70afjQnZ56wNwstu3cZlBOUWNWggEKCeognYa1C4h7R8BauG2UdmGhCW0YBvLMGiR3gmKFJJ0JrmBt7GuxnKzQdZJA+mn6aiYrEvJPhATmgQ7QGGhBkkEdvLzo2/jJwxbILF/NIEeEm52+/Xt/2g2EmbN7pgNCW9Cex/KUWVdFpyFxQfZT4jBerTO0GIHZjMD/W1FIcESCCDsR3oAsc72rhhMPfLGQB4azI3EBjqBr8KMOX7zPh1ZlZCS8KwykDOYBHwpxlyJceZNNKvYpVYh+5bzKVP3gR9RFZ3x5sTh8QUC2mVupPzmWT7xbpB0J8oFaOKF+duH52sEHKWY2p7DOCBPpLa+k1lxNvIqG4GX+Z8WhcjwyEAMC0MwYzCnqI8tRIM/KmeKcw8TW7FuAChuAnDrok9yT6DTzqD9jxPjtgWZPExNxRcJllBzBjB9Bp32qVwXFYi7eKKGvv4eS2oLDKMymbjFo8MRswjq84kjYNUU9z2kcQBg3wsbxZsDbfdDRDheNcRfP/ACt1GuSbdhe4ALfk9j2g66bUEcWw38quWzH84ynJqJn7pG/pRDgbpcNazAutnRey+GUMmNtBH+jU8WTjG0OEbCTC8wYo3L1m5iXYJAz2yBdB6TKgIUIIOx/CCaiPj+IX1uYg4t8NZITJbVwW6hKqDBLPGrHaTppTXCeCtexTWMHcIVAc13Mxkj32kzIZulZnSPWjfk3gIVmF4S9koFVpJRgD1bQZEQe0doppZCuplnGeKcRw5u27mLxIuIbG955AuqWg5YE7dtKK8VwnF2Wy3cbis0aKLzOGJGnUwBH7AaqvabZ/l+JP5z4P/kIrQuZsOt2/hEzFTcIUldGy5XOh7TB17Vc1hUSndgHdu3hbvubt5xY6SVuXM2cQH6pCxm0EDcHU7VKTguLYWla54d2+QCHZjkUwZmTmYrsNuoyAQKl80ctHCNbVXbwXZEG+pN0nKwnrOpMnzo9xXLNt7tq4xM2kK6SJ6SoO8aAncHttSURuWDKMWLqO6C/eJQsoIdlOhI2WNfSpGJshEd0Ny6FRgniuz5rjQATmkEA7QBMyNAJax4zX70HOC9yGBHUCTBEaa76Vf2OUL+NC3stuwC0rL+IckACMo0gDYnckaUPhq7SJUm92VljC5vs6kBQitmdRlN4lLRkOo+6WOs7j5VFxXBlvXB0LcNpSXe4Om4VAMAjfQyxPkO5rQ+G8gWbJLAk3CmUORqDIJMTG4AgRpprJNRrvAbSOtm0seM2VtSZUAG8xkmJUZNNJday4sHhrcuMgSu4cWmK2QMOCT1WlVICe+xuNLBTAAykaNPVE0wz3LmHutdvsMxzWzed2CqHK9KuSCWAmD5jUUSc0YSLzBYDO6oARoRcIAMR/WI+KDyrzkrhSYmxeF0kkNoDByMVBDAH7wI7+XrT4cax6hLqCvFODAOilpBElVyqtxlbUsgBZwFEwSV1nTqrxsKS1oDu4G4ECDqJBGg9KvMTwG/gLpP5Nluq6F9BKkbFdwdZESJNP8Bw6/arKmCCWUjtDWnBFbRjSaIbygdxwt2xdI1bKLJVdMz3WJ08iBHwCnc7d2MRbm0qFMqIUcOrOR2gEMCAR3M+caUVcb5UBvJZsZLOHXquGQMrNmk9R6jl0A2EnzNXPEOTcJcsgjoFtIV0PugayfzvMzvJ761DheCk6ATg4uPeuNYw4bOwQ3CbcjKohFD5coAjT13q3HBGzEYjDuLrkC3ma29tpI0K6j8Q3rGtSMJxHFWrRsfZmuKCAly4PBBZm0hSZjWQfjMbV3ibePvLmvXLCpYdQwQMWnQGSdhDbg1hLh6bfl8z5l6rwUHHcJ4Ei5p4TdKSDLQBbAmJAJJE9v93Sla7bU2VVS3g92zZQ5OoVmAzzBOYCNflRxiOWvGsPce9cuXEkXQQoaFaRBy7qswTmkHYbVa4DlDAJYa4ELK6HM7M5YrudJABkdgNq0hDdCbABMILoueBbfMRdLAAhg0CGsgn3te35voaz7whmX83p3HbTtW88t8uHDYhjcKsLikWWE+6DrPYMViYBnLodxWOXcH4RLsJVGCgaamO/kIFbJYMwgxFy3nt9PT4hutH3MoIQAeYB0U+pO2rC3FZLji29wPOdIQkCQVMaSPPUwdNNJe4Zwa9j3DaJaME6gBFJPU8wWOh6R6TvRXc5CtWcPcvJeZiqlrTQoAXeD5lp1OgOxFYyjJ/tNFS3JPAeGflrYQOLMC+jkA5jlVShYayNBrBhTvJowah3k3ioazbtFPDbIGVdwUbqBU+Wpj6bg0RGtYO1ZEsOjilXlKrESRQb7Q+MhFtoQyw6vnIGUkEEAGe2syOw86MloV5n5ntWMXYt3V0GVs0EgZ300AO3hn+9UyVocdwB5t4omIxbXVJQMBlkQckAHbue5HYjep2D5msWMFibNpXtXrnSXXMQMo7liTr1evVud6ueUeI2LUXrjBbniYjN5lAgA076pA9Zqp4zhftNqbcMRfvgiQDBtJE+Wx+lTVJsfYCcPYtoC4uHMXKjTUCJMQZzESJH53nWgcocQsWsGbaYV2e6oLXFW4c5Hc6EgAiQo0+prOLXDjk8YRlS4F3E6iRp5aVsnJvEgnD3KdRSwbgBGWYtj1OmYEb7R51WGmIquFczfY7Gazg3GZvyjwwVyGMQ5UiIkQI11FO2/aKPtBveEoDIFYG6o21kaH4a15h+NG9YtWxZJ8DEW3fQFRbUbmCfPWiqxxi1/CJw6oQfDiQoCmAH/Q0UqvmPYzPjWNTEu1x2GUvbYywAkGQAwWO4HrrVsnNTnELe8NC9oOo6hBPuglS6kELK6aanSaGLvFTeR8wNxybLPm0zObrDZdoygaemnatb5K4g1+w63UANq4U11kEBhoRpoY77UU7oXKwdx/PN58jeEqFW0Ae2Z0kmS0CCO/n3qLxLnK5kC3SevUhTqdx71sERoNJ3I9a09LKjZQPgBQ9w65/LmdgyC8pRJgZijE+e+WT8KHG8WClT2M6xOJQXGy21InTVxI+RH0irDBc7PhkKJkAGuWT38s4/WKY40P5Zd0j8o4079R1+Joy9n383dH9YfoNL6fcpTXQqeE+0O4+QZPEe6WABZFy5Y1kaR1fHSoOI43eTFZUdbTQQSeuJJZgoU5j1aaAe6NdKusfiAMcU8K3DZ1VgiAqQmYmdTJAI7bjyoNv4vKM1t3TRCCDGu3pOm3zrJTtuPQvRlUWl3iV67dQObdx86qrEug9x292SwIIgeZM0wvMGKsjJZtqJGZx4i++WYHUROgFdvjWe9YuXC+Y3bTHVY6rRIgbgaianfwUDeuXLk5cl42lVsmZkJbKxUZtYJ6SJitHBXghOS3RBw2Ixl0gXGRPzQCH28oAI+vbYV7xGxetiS+YkqJIYxLr2kn6eVSOG/wD+hWAyh1YZeowVYieok6iDV3xyyk2muKjKtxSc2oge9p3MTp5xoaqMI03QpOV0BjNdYQbpj0tlQPixuKT86ePGryobQvhbSBc4hTJkzH5SQNBtOxotwC+Hj1PhKlq9mRdF7E5dAIXURp50PcbsXDcNwQgvXGcaZoa3nKlhsYH1rNRpOi27qyrwt2+LjfzkRcCgW2gDqAM66Dz0H1r1+L3jmzXsQc3vDLAbQDVApBMAaxOgoi4RiLuRs9xbmXNZ006XkjuRoTt5DtU/hHNd18Li2a2oa1BADb+IzTJnSDNUlaJvIJ2uIYhllPthZ84Pho8t7up00GsCBH0pfysbDFLbUoGz5RaVsqTnGXSDvtBNWHLXHbt3iVosxXPmQ29CAosqBBnzXN8SaXKb/kb4JLqpw7sN4jMpPUB5A/KjcpqgfOLvFUF03go2YG+YE/cJtld+4OvnUXG4myLWrXSoYHUkksQfMDTQ1qvLOOFzCXwhhUe4qyNACoJ+OpPesi5sQt47GZW4J1B1Bug6j1NOkSnZIsHxFVltXD06dVycoZhJCrEbHMSB61MxVzEGy2QXjbtsSSSfCGoBgjQtqAB2mnOQ2VpQFyXwl9WVmJVhkEaQIE+pIqbwTH2/sV8Fcttr+HzgaaMuu5MyUA1NQre/f5uVhEjgmCxQtYG419JMBFZgMq6yp6J6oyz1antWkNWP8bxC+Bhriai295VIJ0yXbdxdjHc1rueQD561rHoRLqc17XJpVRBLFZv7T8Hd+0W3VMyOttAQJOZXcnQajRhr61pNCfO3HLmHeyyWs2vSd5YsnTlGvYfHNptUy2yVF0wEt4Uu1sC0XabsECdRcvmAMuu479/WoX8LujXgtsE5izLlEKqIVLERA1eNtzVvgObLuFgC246rjD8mTGfKHBGuoK6fH1qHdktidEAug+J1KzkWz4kBSZWWBYnQdIFZui7BVMW3gtbCrlZ1OwzaBtm3A0HetF5As3b1u4MgVEwl22r9Qlrhkb6aAA6fnDzFB+Cw6C2x8Jn61H3/AM14jLrvP+ooj4TzLiLWRLYZVuQGBRiRrkgZtQAoA18qepWTTLPlzC4m2rmWXxbiWgTrnzroQTrA0+tE+G4XdHFmcgG2EkN0z/Nqg9dWU6elAr82X1hOnLbcMk5JDIYXWddAP106efsTmLZ0DEAT0nQEkbHzP40a10HpbyUXM/DHwt7E2j4cIbGU21KZg97MJBJ6gG3rUfZzw25as3TcAi5czIZklcoAJ8j6VnmP4k99s7pbuM4XNIBnI2g1B9O2/wAKnXeN30ZwC5tA3AsOoUjqCgdE7xBDU/qCUWlRsdBSJcXiaI138jaFy6M5GgIyhQTH5/0Wge7zC4tln8QlSgym8ZYnMDGVVyz5CfnTN7iROUHDu0BhHi3IBLAzmBknTbbXSk5lKDexccYwzNirrKCwLsQV6tCTGooq5Dbw0uB+iSsZtJ97zrPsRmLe4Bou+Yx0qfI/Dems7Bp8C23qWZT8B3A9RVOTSslRTdB1xTh7LxEXVYPbIdycw6JtlAsTJJPltVRgOUftWdbd4WygWZTMIYtEQw16TVPheMlFEoAysxCS7gqVA1Px/R9eb2JuPc/JmDlWTAOpExqwncd/Ssbzqo0zsXHHLQtYjwgFPhPh1z5RmbpRQWPzqZguG3MRjvDFwi0oxJIKgxICAb/2ub/yx3mqBRfUNmEs2XK2VdDnXtnOkTrpFc4vit22Vys2c5gcqzoSNZnQabzuBVKWbJ08i5wSrYv27YbObYfNpGUm5oN94Gb5irbjtw3AiowUuyjOcsKpmSQd9O0j46UI3cU4vTIylVglQXLQufzAE6d9hSPEnytLDRHIlVUSFJEny2E+U1aeCZbhfxPD+HjrS5yR49sqpJ0DHM25jz+VQeYeHlMYqkt4AJJiekXCqt5zGdo07j0oX+33mRnZwz5gUcHNEK2ufSO40864xPGiwRFdrjqCHKI7ayjax67+o+FTqRVPAXcL5bNlmZmDqzXisDbw0IWT3JPVI02qRw/li4q4xDcT8uFVPe0JLOk6eTAfI0L2rWLIW41u7bskqoJAAg5VJjOYBM9topvA4q6UuNcuNmyjKhAQkmYIbOy9huBE/OqvsJJ8gm5a5bQYnDOLytcRXuXMpLSTIUEk9JysO33T8auuA8u27VzGC2YzwmTsoykg7kmcxGvlWZ4bieIgKrRdNwKMr24MqR723vECpGHvYq86Jb8VnZZZQ9skwzHdmAPTHepUuxcoS5mjcFxtqzgFD5NAxZJUk5rjTKz3Bk+k1m2N4cD4qhSyMdPjB9fP9AroK4vt4iusQG0EK8Ho0Pbc/pNUzXWy3A3aJhj5g7ka0pvUtIQuLsKeQMPaw94XLzeEbdsqNZBLZQZgHy02qbj1wn2bFi1lDPeVgJaXRGWCAewltaEOHYO7iEyWltkWVe62djoq5ZiFkneNt96jcQuAlWBGcrAX3lA1J9Z76+W9NOlQquQU3Wwr4C3YZ810XWYgQCodmB1gg9OU/TyitItoAigGQAAD5gDSsVx/D/CvQA03LauYZBHiJJHynStJ5E4w1/CdYg2m8PeZVVXLJkyY3NapUZN8ghpV5SpiJs1kvM/NmJa/dU+FGHvMLfSPu3NJkmT0qa1iaxHma3aXH4zM7D8qSQEnUmdyfWi0t188g06udev9obxOOa6iFys3LmdzqJzxmErsCUO0Rm+FWnBOE27mHxl/PdV7JIRAwKZWGWDnBYwdT1dxVBexSlECqenIZI3zXmC7aTAoy5StO2GxwYwtpCqiPvFmeST3EARWfPzNHiJn7cRZ7ZDO7LmTudOm7Gk9/Kp9qx4duzdQ6FAADGhZyHiPVCR3iJqkwlyLV3b/AMM6gHuw7/729Xi3GGEsTb2gjMNCCbnUBpp66661PEWMFcGtWQt5Hs2L63LVzD2GNu7ZOc20LMHvZWDEiT8SZ6qocbwm0MwhR+UYQLR2k6SdPwq69n+KzYi/oq6WDCqFGmJt/tqs4pxEZri+Egi4+ozTo7DuTWnJA61vdeDoXNvCv4PxWTDSVCgdeXQmCfdUDQFdY7+lQL929dukXIjK8RvOQmTGm/lV57VcTk4gkgOhtB8rTGYlVnpIOwFM8vEX8aiLatpK3PdDd7Lge8x7kVi+FFu6V9eZrHif+e788eRd82cMw2Gw9s23vqWVXzG7ebp0mJfQme0aGueB8DtOrNea8x8ZEEYh9mGvu3T+majc6Ym5/BuHZQcosvaciYDKQqgwYkwd6vuUrL3LVxrhf+eslWM69WVoJHae2xqqbla2+5i3UaBLmK4LOKu2kLqttso63OyiJJOpipXLuBt3zeN4uclrMv5W6sNnj7rCSZqJz8WXiF8ZtCRpI2ygx6azofj3qx5CtPN8rMCyTI81dWiYgEgH8a2awZReSx5j4Rawt9BZnI6CQ1x7n3jqA7k7eWlVXMiBU6OmUBkafH0q/wCd7Trcw56sothSRJXMD57Tr8YNUvMRm0NBqh1+vesWqbLvYZ4jy54WL8JbmcAoZbQkMAdVQgHfygxXB5ZHiNduWnKgrFy34ZVWCKRmBUsBqJOg1MEnSrfEcTdsYiA9L27JI072VJq6xOM8Ph+MbyIX62rQP6aTS10y9Tq0C/GbK+Lbhlkhh7wPdd4UbVVXbUErLSM0MgkHKCDEwD8DXc3i4uG2wRFkt0lVZtVB9dJ2imVJdsoJ6iyypCnqDbbAVXD4agtMdiJybdsl8U4QEt3Ict0o0+GRq9tXEhbgX73YVe4nh1sYOxbtrlCXLg8yxZQxJKlZMHUmqX2kcJa3iGIU5GW0EO5OVFUbDeRRLxnl97mCUoJy3XuOGIEKEy6aDYAab1muDWrLz6eGDV8S9LwS7axwZQBswH0v/E/prOcLghcUQ11StoaWx4giNzqMp9K0W1iUwnDRYxDItw5hkDBozXCVmNtwazPFYs3AM5JKWyBCkwqCT7o339auSbjpT6dL9UyI72yRZS4MKItKVXMuciDox1OvvVectE/bsMc6EO0lQwJnK3YAZaFeFYd7iBLdp2ZnygACTIdpyzIAVTuBtRfy9y1ftcStDwyVssS7SsBSHCHf7wEwJidaas0clXL54jvHbot3LzMJzYpt84gZBqMpBMRtQPi76FcQQpJkQRmAG2sNJPbv3rQubOH+M2IVXRTbuW3hmAkEXA8TuQIMd/nWY4zhl0I+ZNYBASXGpT7wETBOnx8jWeiKlr5+PfoJSemgm9nzqPHaWLHCYiRsOnLsfPSqTHY4XDbENp5uW+6RoI8z51b+zTDs91rblkV7OIt9QIgstqIB76k/Wq29wG6uJWzAa5ooVWBkzJg+7AUTM05wi6l0eAhNq1ZT3T+VOkaep7b61pnsgP8AJbw/tv8A+FoEXlu+4a+qTazFc+ZfeHaJnfTatC9l/Cb2HsXhettbzuGUNGoy76GrW4uI8BpSpCva1MB8Gsq9ofLPh4i5iBcEXuoq2kNoNDtl0mSdPxrUlNAHtF5gbxDhvAzqFW5m6t2zCIA0jepksFQTbwBeCujDtZutBJZGykrBW27nTz3G1FOH5vtzigluBipJEnRiCJECIgknzNCvG+Ii/fZkDIjAsiDQIQqkqMugkBhp6UecH5Twn8GjEeFmu+C1wOz3GOYBiCAWjt5UldYG8bme4LhVnIQ1y51Zc0W40DAiNzuBuKs+F4lLLW56rQS4mS4CZDSJLAQIJzQNp+dB6XiFuCfuL/7luiLhmHttw208IpF64pLkQcwBOoWRsPx1pKLe7G5RWyfn7F3g+MLg7l5VVCzMsNLaKMjBQoOWJAM1GxXGLbXs/wBmUqSWYAXSHJ3MZunU9jHpXPDrw+15Zs3BcVs4ylyMqlgZYaHpj4TVjzXcROKGyuGseGLtlRCW16XW2W0C67neialHZ387tF8NKe6afj+Eyr5y4l9uZbhcWXylAXAQAAqZ6m7bb65hXvD+IJhcarqTnXLABEdVsCcsywMzrET3ivfahgUwXErYw1lArYcEpupJuuCYM9gPpXXKXMN7+EFzKtpGRw5EdQ8JoBgbSB9BUNz1JV/JUYJwcs+HuWmH5wgNl9zMt0IQpA6okAvt1H5wZ0qZh/aGRby5Hyl5GVAerOHmQ+0/piry0ll8TdW5lZbty2RIGgCPrJ2ksB9a4vYXCuhV8PbBzk62wp6robyDaWyRPpVK63M3pvb55AJzLjFuYl7lwOrXAjEFVESoGxf089PWpXLPG3tZ1seKTcgZVQMW307ioPPA8HFuloMltRCDO5lRI7mRqCI9J71G5dU3r6Kz3Y6ycjQTCkwJBA2/Gqepr39hRUb39PcM7/HMQ+GW3es38pa0qA2spIJGXKxEGNNTOhqruYK7fxVvDBr5DMQ+RLZyJ4zKSzBd1Gk7HLPcVYcV4EmHw9i4XukvmZg1xSAbakwCVUwfmdo2qnbjZ08HPbZ8q51Y6Av3iJ1M61NO8labVx+eocczYd7T4e3YFhgiqpLx4i5RCkx1MCPKNqEeM8SxGV7GRWFy7GVWkswKKBBEqC2gnf4VM4xwm5Yx9q2+JuXS2WXMAgEPAG/dd6YxPAbi4hLiXlz3cRlQsrEhlvuisxzQ0Fc2gA9DUtpz2zX3Eo0tyTiMPi7GHdHw6i3+TLsbikhwTAGX3t9dO/ah1cYPEY5A385AnQ6N6d/j3oo4oMUReS7iA62yniKbZXOTcCgo3lMUM3LBOJe3bWGBeBoxGhMnWNBrpV32E0uoa4zGcUa6jHDW0cEZFF1SDJYdW8RPn/3hcR4vxG3ZvC7bsqstnAeSJM9I31LdhppUy9ymWvravYy85YA5wYMdUCGzAA+cnaqfifK1i0L/AF3WNtlC5n1hjDHYA7CDoBSblRSjG/b3OMJwrE2iHZMGWLTme8rssgzA2Gm0DeN6YGLu5WJGCCNaBABAfTNkERIYn3hvG9FHFOR8FZw3jLackZG1vXDAkE/ejas4u4LDvdIRSBmfqkEAAHuRMRRTRUYxnbyXdnjF6yPERsP4niaMs5VB0YtKAwRMZZ0Owmm8ZzTi3RnW6mZiBcZQwDLDZMsANAGm2s96rMaECEBRp/W028qj4S+oswVnRZ107/ditHFf9L1/BjH6q/1v0/J2jXWuoetgCklbV5hJAJMgZe86/Paqk3Si3A/S2Ub23BALp+dr5H6VrHIfEgvDbv8AZiY9GQAfLMCPlQPz7+Vv3LmcZDhrRXUNIAWQCDp1KfrNZqCS3+eRprd7ff8AJS8Nu3byC1hw9xy5hVA2Cb9TennVgMO9u6q4m5fwz5YYhBMENqMpEzoImI11kinfZZbUYq04Yz4rJGXzs3Nc0/h6Vde0G+zYoBk0FwBen3pRREnQ7fKhRSyw1N4VFPwlLBtEtibvjIzstk/zZMwIJ0kgan4Vp3Kt8Ng7WW54mVcpaI6h7wiOx0rFeK2FF6FWAGGWGB7D743rRvZKwGEuqPu3m7zuq01+75+Rzj+m+fzt/YdZqVNzXtaGA+GrJPaew+3vmZh+QtaATPU/9YVrCmgL2n8GtMFvQwutCEwxUqNQDGgOp7SRPlUy2L4ctMrM/wATi8iWLY3zq3aI0bU/7s/631vlvFBuEMB/4du8h+QYj/KRWVW8cFNhybY8KVEqGLQBEhunY9/Iaa0RYTnPW6ltkAxBJdTlgZhBygTBjsCZ0pJ0qHJXZnyWSFedIRf/AHLdE2BeODobgaPtBAy5QYymO2uv6PSoY8JgxyKTCyfFfXUeS+YFeuxOGFpcqKxZ1QNmhwSASSNiN5PYetLVjYI4aaZYcFxFs4zpDDou6swOvgvAgCN6Iebr7nir5dU8Sw0hVP3bYPXE6RG+lCbWRh7s5wTtJYKqgqATO7SSRp2iur/FzmhbltV8/Eff4K2lQ5NYSNW9T1Nl/wC2iDxCwwII8ADQ/wBq/lVJw7FI2KH5MLCsxYNckZUJ3kxO228VDxTteQ5ris4ACwJ2MwWZSY+dO2uHFMWgYo4hSRlOgCrnZTESGJg7CRTy8kqSS0hVw3BF7W6LcBtwrtpq7l+oGMwABkzOlXXFOFp4qm1csquZywcoSAbropVWBnpIPbQA95oPscQQKS9m0QqAlij9QDSYLK0CZOm8beXb4/CELNmCSQEAumSQp0Gnp6a1mm0tgw2M87YJ7mOu+EEdM2jqwAbMM+7NEjNl0PaveU7Rs4m0bzItsMc48W2ZWI1VW13rjEHCLdDFAysqMFjRVI7zJ9TvTw5hw6khLVoLp1EqoJ7aC0Sd/lTfE4myXzzEox3b+eQbcexuGfC4dEZWFtXzAa5Zsnue+b8aBvFsEIU8UtmEZskaMPzacfiK3bYhbIzOiKBbckl1eI6RJ3gxprVZi8MbWRVZfElpWGOTK4BJkREnvv2mqUm/3IpS0pqLZo3Nr5uKWGVsyBbckGQOt5kjQaU3evnNhSHIC4y49xf6n2gsjEdhDEz5RVHZdxdQW2xV63rM4VbYnyzBSFEdyai8QxzDMHLBhcgJ4aOwUgmAAmvbXXbTes/1qd4yvsL9LVBlzXZtNbxly3dztcS2q2wZ1FxWJXvM9h5VnGAxRsYouyXCAX7lSZn7xBqzu8XuAgL4kiM+axGTqYDPFvpM6BTG3rXVviytcKll8MmC2V16juJ2mZ71bnNckTUeoZ8WwrlcEQFL27dpSuZSQ2a3MGY0iZ9NPWJzJwhrl694QzKVusYcaFcpIidSSdI2g0L/AMLWmUsQ+Vdc2W6qtETlJTXcbSdfnS+0jRvCxMuQFXJdBMhiMs25YQCSQI2pOcn/AI+vsUlFczQ8Zx/DYnC+DYvAPlQhVmVGZRGo7TEb/prOxwXFpcyKtxszG5IVshUjV4JIiDEk1xi8cgaHs37RXU+IWt9p2YDfttSS6VgmzcW2ZCu+YB+qOiWhvlRrk916jpLZlfi+K3cuVlt5hufDQGRodQKZwnE7htFMtuIABNtZ/vRNWB4JiXtM5wjjNlyN4KgEkgDpdiSTPp+2BjsOEtEOLi3MyhvybKdm0hYKnp2A7eVX/BOA45EtE4e9na2i3LYVZZJzK9zUqwjuN58u1A3NIe2IzqWfDoLgT3ZLHQEeQjSBGo7a9jELb8NcrTkBhyw7neY8jvFeDiXUxZoQhgpHhjafQ7HufpvRre1CrmRfZxicmMs53yotzMZMD+au6mfhRVz9hfHxanDZrpNsXD4fVsSsgL31We+1Cb48qIcqXOo6Ubz7BSdjUyxxO4p/JghzIIVXzFdJ0CyBI/AUauwJUR8NwC9eusLdtibaBiIO+gIM7HfQ+Ro89mGDuW7V7OhVXcMhOzCCCR6aUJYXGYm0zG0Lyl0618NiSvmQRI30PrWicmO/2NM6lYzBQQQcuYxIOxqo7hJui9mlXE0q0Mx9TUXjPB0xNo230G4PkYIBjvudDUhTQJ7S+ePspSzbZs7KS4GnSwhdfkTprHxoewA3xfC4W141trjs6tFt0IKEkCQw3BHoT8+8FVss9zw0uK4RPDBctkuA9ebsQe0+lUR42htnMJdmkGT+Pme3zru/xu3nRlTUKufXc+hGv1rKmUeYdpsX4nMsH5TB+mlWfBVtsAXUFZuIM0kK3hMy/wCcAfOqW3xCyGudMKwMa6+k03/CFsWYy9Wedzrof0bfOk1ZSZoeLxGAGDQW7b/aiizcIchWMB5lu6g7Axm7bAn/AIx8MLcW8KzwAD0ADaNek/jWLYbiiF1DKVXYgM2v7K64jxpnAXOxtr7qmYX4Lt84mineB3Ggx5g40uJY5cHbRCsZUASTMgtlGp9QRTnLQe3aORGts65LjeBMrpIa6zzGgJ6dIoGwPF2tzlMZlKmQDoRHcHWpfC+LG2w63yk6qC6yCdRTlGVYJTiGxwt8YMIWKh1DkaCW6yhLBpA6iPMxOkCphwV63eM3AHuLcDQL1wMCV/MBOYwxzagedCVnm3K9xM9424bKDceFIkqQJj9lSbfPjlGY3bjXFgK5ynoJ1EMp+PyrB8KdF/URzxuy1u8QEbVR7qtqRIMyAwkjvrrV37OeLXEe5ctWhcIWCsxoSpkayYyiqrEc7nKjKy5iJebdvXXSPyenyrq/zbZS462rVnJOk2ULERrmYJrr33rSGuqaIlV2EODw73MX4hzLcdrrKCAArP8Afg/7NS5A8wu1QxirVp5tLoLqMr/edbROUF+ytJOsToap7nNiXrFxLjKBlEZFFvuAZyIC0gkRrvVSMdZCgCRrv1Sfw/1pUw4ErbbKfFXQ1d/amHUr4SSfJ5MTrCgGTG2tD2PxFrxr7ogZn8NluZWJXw3DOdFLAEaHbSJOlDfC+M2QxzsxWGIUzMhTliR59qkcN4xaw9m4Ldxg5ZYPXAmc0qy6zA1iqnGfLcSlHoWKY9nW+Etsy4lluXHCMcoEwGY7ANmOokzVbi+D3LgSLbAn3YDDUEyQI1B8xTuN5rDWkAuXAerxCCy5vzRlUAaCe3eouI4taOIVwDkUJmHUZkQ2p8529KFGWBOSLS/hnFtUYFVtsHQEMDmJSZ6pOiDSe1TMXzdiDdt3Ljq1y1m8M5csFlIOgBGxifWhfCcWs+JdzAhSLhVRIAMEgb1H/h9DZYMuZyVKvDSvnAzd9KX055yVrXQKMC1w4hbz2BiGBkeIWKkkanwyO3bqJ850iy41zK9/E4fxbGVMO/iZQIDHMDEsdNh20+egFxDjoe3byqQ4LZnO7iFC7t8aq7nEPMEn41pHhNKrJlxL5G5P7S7Kr/NNp/WSPrQpxPmy07X2KkeObb2mBByXLRb9vbzrOG4lI0Uj6frqWOOA2CuWXzDUx7v/AM6fOrkmSmg/5v5qs4sLba1cUlrZuTpnUKTEg/1iAT2PahbmC5buMWsJkQMCEygZRrAUDsJ+kVU4/mRWFkLajwx1aDq10/AUr3Nq/aVuiyMoCyhAjRYOvrv6zUuLbsakqokcKe5Yxi4hAW9495BKMII7ROnw+NEPLvGVwmIV2zNKdQAg5mBJAzHUAwJ7waCsNzGVNwlVIuBx7qyszqv1qMOYHFjw9JzAhoEwJkfWKNLDUavwPm03sf4t1PBU2jbJ6iAcwKlmiBOu/lR6HkSDPrXzXY5iuLv1T20H6q0r2Xc2+LcuWGGXMPETykABgB8IPyNWrW4nk0ktSpkvXtMRJDV88e0C+z8TxWYkxcKj4KAFH0Ar6CDUOcb9nuExV3xXUq594plGY+bSpk+tIDAMte5K25vY9gz966Pmn7lNn2MYT/a3h/c/dot9B4MUK0stbX/Ephv9td+ifsrz+JDDf7e7/dWjPQRigTXervgHBjiryWFZVdzCli0ZuwOVSRPwrUR7DcP/AEi5/cX96rflj2WWcJfW74r3MplVKhRmgwTBMxJj40ZDBkOC5Rd71y34iA2s2ac33ZmIHpXWE5WvXXKW4cqHY6gaW4zat6dq3fH8j4W9da6VdLj+8bbsmbSDIGh0+tS+D8p4XDT4VoAsCGZizMQdxLEwD5CKMhg+YhYHma6FmTua2riPsSsPdZrV5rSEyEyZsvoGLzHxqOfYTb/pTf4Q/fp32FXcyNEgbmuTbkzJ+ta9/EUn9Lb/AAh/1K5/iHX+lt/hD/qUauwUZPawqnz+tO/ZFkDX6jz17Vqf8RI7Yxv8Ef8AUr0ewz/906f2I/6lFjVVkyy5bVSMpP8AeH6hXYhTpJ18/wDtWoL7ClH/AOY3+Cv/AFKQ9ha/0xv8Ff8AqUJg6exl2Yd5+E05bUZTH3v1GtM/iLX+mN/gr+/XQ9hqxH225H/CX9+hsI0tzLXwoAnWufs4ImdY8/01qh9h6d8Zcj/hJ+9Xn8R1vX+WXdf7NP3qMjuPQyR9j6UYcveyy7jcOt+3fshWkEEXJUgwQdN/+1FX8R9n+lXf8O3+2jPlnl1MDh/BtszjMzFmiSW32AFMgzRvYjiADGIsk9hFwT840+lD/MXs/vYK34jy0CWKKSgloAzmDO2kCt/ZqiY/BpettbuKGRwQwPcUUB8vNdmoz1uTex/Bz796PKbf7lL+KPBed7+8n7lK30KSRhc6Vzmrdv4p8F53f7yfuV4fZZgh2uH/AM4/dpZHgwktV9yNi2XiGHIP3wPkQQfwNaqfZrgh9x/75/ZXeF5Iwlp1dEbMhkS7HUelJ2PASm5SqKbtKgCzFOLSpVQmOLXYpUqYjsU4K8pUCHBTi0qVAHa12K9pUAe17SpUgPRXtKlQB5XtKlQBzSpUqAPK8NKlTA5NcGlSpiOTTTUqVAjg1yaVKgY09cGvaVIY01M3KVKkMjXKi3KVKkMaJpUqVSWf/9k="/>
          <p:cNvSpPr>
            <a:spLocks noChangeAspect="1" noChangeArrowheads="1"/>
          </p:cNvSpPr>
          <p:nvPr/>
        </p:nvSpPr>
        <p:spPr bwMode="auto">
          <a:xfrm>
            <a:off x="0" y="-896938"/>
            <a:ext cx="2466975" cy="18478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534" name="AutoShape 6" descr="data:image/jpeg;base64,/9j/4AAQSkZJRgABAQAAAQABAAD/2wCEAAkGBhQSEBUUExQVFRUUGBgYGBgYGBUaHhgYGhcYHxkfGhgZHCcfHR0jHB8eHy8gIycpLCwsGh4xNTAqNSYrLSkBCQoKDgwOGg8PGi8kHyQwLywsKSwwLCkpKiwsLCwsLCwsLCwpLCwsLCwsLCwsLCwsLCwsLCwsKSwsLCwsLCwsLP/AABEIAMIBAwMBIgACEQEDEQH/xAAcAAABBQEBAQAAAAAAAAAAAAAGAAMEBQcCAQj/xABNEAACAQIEBAMFAwYLBgUFAQABAhEAAwQSITEFBiJBE1FhBzJxgZEUQqEjUrHB0dIVFyQzVGJjkpOi8FNyc7LT4UOCg7PxJTVEZMI0/8QAFwEAAwEAAAAAAAAAAAAAAAAAAAECA//EAC4RAAICAQIEBQMEAwEAAAAAAAABAhEhEjEDQVFhcZGh4fATsdEiMoHBQkNSI//aAAwDAQACEQMRAD8A1lRXaivFFOKKBnqinBXiiuwKBHoroV4BXYFACFe0gK6AoAqL3M9hMR4DNFyUXUaEuCRH01+Iq3rLeZh/9aH/ABLH/tmtUikmU1R5Fe0ia9pkipUqVACpV4DXtACpUq8mgD2lSpUAcmvK8vXQok7V2KAODXhrsivIoAbIrginYpq3cDEgdjBoA5NcsKcK1yRQAyRXDCnLrARPevGWgCOwppxUhhTTigYxFKuopUAThXaiuVFc4t8qEzHaaAFisWqIxkSBoJG9e8Jus9pS8ZtQY20Jj8I1oTt45WJGe2s6brMfE61M4Zj8sFWDLtPfTyPeoUh0FoFJnA1JAHqa5w13OoYd5/AxQrzPzTaw7ddxFMkQdTAMaD1qm6ElZf4fG5r5APTB+ZlY1jymrKKAMDzHac5lvhi0yemBHYgiB9KK+C8Q8QRIIiQQZHb9tJMGgE5oT/6uD/aYf/katMxGIW2hd2CqokkmABWac1f/AHX/ANXC/wDK1EPtOss+CCKYzOJ1iQFYx9Y+lK6sp5opObvanhiot4a+pbOM5hgMmsgHKdZjyox4FzZh8WPyNwMY1XUH133rDMHwmVAyQJYk50mY06SdJgVecncFuWb/AIk6ZtI30mJjSlqrI9Jt9NvfA8yfQV1baQD5gUCcx82rYbqDMNZGwnMY+NW3RCQW4G+Mz77699fp/qKng1leF9oKOyjwis95G3ptrWi8FxguWwQSQQCJ33NJMGTbl3KKrl4koume48xoPjt/81W80cY8PSCerbYRA70Hvz+Gfw1tQ22aZ/CNdKTlkaRqlu4CJFek1Q8rcTF1JAIEkbzr6Vc4y7lQny/HXSqskr+M4zoIG4gwIJPyOg+dSMHj1IAkTHwP0P6qBn40+YwEGpMtMgfGaFr3tCu2sWoVAVzIDmDDWe3l+yk7RVG4V5FR+G4nxLSOPvCak1RJDxeOCeXz/wBa1Q2eJm27EfeO5G/yERr8arObuKEXSqESp3kHzkEUFcwcbxHhjIxGhJMLqPMfU1LKSNhwOOF0aRPpTt1wok1mfsp5qe/ea1cIJCtB2Okb0a834/wbAbTV41Mbq3f5UJ4E1kjcV4wGgKASp2Gp9ZMR8q9t8x6gHX0ykH9lAtzjNyWyvlBk6AGNu9BWM5xxIvh1cwDGsaiZG/rRnceD6FkESNjTTiovL+O8XC2nj3l7fGpj1SyhDBFe11XlAE1aqOccX4eEZoBE6g7RBP6qt1FD/P6zgmG8mP8AK1KWwGXcG4Abr5nMsrA6yB56+kV1d4dibN8XbdwMHzNoWA0GsztPp61c8u8ZVrp/JFZIJJMzCxHoNJ+dV+K46si2EcdpAkEy06bwZAp42Btmv8r4rxMLbf8AOBP1NYz7Wz4l+yRAlsRPrluQPwrYeTbBTBWlO6iD8Rp+qsm9pWEZmtFFzFXvnT1vv5VL3Q+YN4C6ysCMolYgen6xt8q2f2egeED/ALw/RWV4HhBChnBDQIHw3n51qXs6UiyAd5b9C1Qim5p/+5j/AI+E+mVqJef1nDx6XD9ENUnM9kfbS3f7Rgx/lar/AJ8WcHdjfw7kfMCo6jMZWwCDJ1JJ/wApoq5JwhcvJ0B0HxBjWhnC4JirmDrPY/mmjL2e2MrXFJJJIb4Sdvp+mqrArNQse6vwH6Kxz2kpma0NYMz/AIlytktDpHwFZXzdhg+WdhPy/KNH6aT3QIC7ljIVyltG+95TW18mn+TWv+Gv4E1l+K4aCyydF128tfnWk8kMPCVfJPX84+fypvcCNzGdW01F0EfRP9RWVc13JxIdZWWAMehjf5fhWkc2yWuDsLh/5FoRPA7YKXYPUYEjT5z5fCkmFBxyBfm3Hkz/ALauOdSRgL5BIIUGR6MKpOQiNYJIJJB8xlgfoNEvMOEN3CXkG7W2A+MaUwMsU9JE6kAkHWDAmZ+NBPMd0jEL1AxEmAJI229KNbC5StpoLRlbXuABJEfAUN8d5dZ7s9UhhprqYP6Iik2ikmbdyXfz4Gyf6oq7qo5VwvhYZEGygD/Kv66t6a2JZkXNdmMdiCTHUkD4qfwqg46jDDLDHvIHbU/hRzzrgFXEG5EZhBJGn3YobxHDQ9sSpAPofL012pMpblH7ImK8VA7Mr/8ALWn+0+1mwHwu2j/mj9dDPIvClTEWmVYh99ZIZGHftpWgcz4YPhXBE+6Y+DChCe5kWQageRE+ei/pFBHGcA6H4HTfzrQrGFJuKijXbXSPiaax/Dyt4qVBgkdiJU699tapyVCSYd+z9yeH2ZEED/v+ur9hUPl3D5bOWBAOkbRlXapz0lsA1FKvaVMCWKpecgPspzAkZlmPmKt7t0IrMdlBJ76ASdKG+N8eF601pLLOtxCJZ1QgnbQg7GDSYABwh7YukSSGkA6LB7QW0/8AmvMLkziSYny8t6Ys8kYw6k21kfnzv8RvUu17PsYXBF5FAiYJn17bmkkU2a9y7cDYZCDIOYg/+Y1l/MTW2v3FynNbuXc2qiYd2ESddBsKPeE4p7OHS0EUsqnUtAzEknQCYk/ShDjPIeJxV9r2exbL6sqh2BPn1dz3oaslOnZTX8TbKIT06ZiQVOhMAZQSfloRqYijrkS/bJKo+YrmntpoBp5UMn2R3WBnEoJEE5TtRLyhyPcwOYi8twkQCysAvyB1+tOht2Ncyj+UOfK9hD+DVbc8YhVsqHWVclSZgAxIM/KuOJcqXL103DeCglCUCSCbfumSZqTx7l98Xa8O5dCroTltjUjvLEkfLzNLIjN7N+0oZSyxE/fI3gwQN4G50qVy9xC1bvKRqJGUBpOp31g1fj2T29AcRdK9xC/6FS8H7MLFu4r+JcYrtmykfop0AYW/dHwFZVx7ioL+GygMjOp7xDGPn/2rUPBb/aH6L+yh/G+z7C3rjXLniMzmSc/f4RQ1YJme43i6kAASANyF2n0OvofgIo59n/EheRoWMoAnz8/pTo9m+BjVCY/rn9VT+GcOwuFQpauLbWZI8Rd/ixmlSsd2DPOnEfCvXEYDqysnrKgEntErH7aE8TxkZAF3BMksIBPcCdDFabxHD4G8VN+5acj3c11fPtqO9Rm4NwtRr9nA9bi/vUUgso/Z1xw3LxtQsBSdI0Ovlp50f41iLTkCSFYgeZgwKoOHPwy058C5hkcjXJdWY9YbanW5uwH9LtH4Xp/Q1NYEZXjuMM9wuW3kkIAsnTvvofOot/i5zlzm1JaCx9NJM6xoPWtNHGODk6NhST5AH9Ary/xrg6e99nH/AKR/cqaKssOQcQ74JWckkk6nuNI+m3yojoSu84cMtBQbiKCJUC3c29AE2ptPaBwwmFfN8LF86/4dNNImmVntL4i1q4gkBXAI3BJBhtfhHY0B3eLHJkYNMyD1mNG+XcGfQVpp504e1xkhiye8Dh7oy+rFkAA+NNpzhgDED3pynwSAxG4BIg1LlEpWBPJOPZuIWFUnKDJEtEBIJMn4n09NK1nirBrFxVZQxQ5dR70afjQnZ56wNwstu3cZlBOUWNWggEKCeognYa1C4h7R8BauG2UdmGhCW0YBvLMGiR3gmKFJJ0JrmBt7GuxnKzQdZJA+mn6aiYrEvJPhATmgQ7QGGhBkkEdvLzo2/jJwxbILF/NIEeEm52+/Xt/2g2EmbN7pgNCW9Cex/KUWVdFpyFxQfZT4jBerTO0GIHZjMD/W1FIcESCCDsR3oAsc72rhhMPfLGQB4azI3EBjqBr8KMOX7zPh1ZlZCS8KwykDOYBHwpxlyJceZNNKvYpVYh+5bzKVP3gR9RFZ3x5sTh8QUC2mVupPzmWT7xbpB0J8oFaOKF+duH52sEHKWY2p7DOCBPpLa+k1lxNvIqG4GX+Z8WhcjwyEAMC0MwYzCnqI8tRIM/KmeKcw8TW7FuAChuAnDrok9yT6DTzqD9jxPjtgWZPExNxRcJllBzBjB9Bp32qVwXFYi7eKKGvv4eS2oLDKMymbjFo8MRswjq84kjYNUU9z2kcQBg3wsbxZsDbfdDRDheNcRfP/ACt1GuSbdhe4ALfk9j2g66bUEcWw38quWzH84ynJqJn7pG/pRDgbpcNazAutnRey+GUMmNtBH+jU8WTjG0OEbCTC8wYo3L1m5iXYJAz2yBdB6TKgIUIIOx/CCaiPj+IX1uYg4t8NZITJbVwW6hKqDBLPGrHaTppTXCeCtexTWMHcIVAc13Mxkj32kzIZulZnSPWjfk3gIVmF4S9koFVpJRgD1bQZEQe0doppZCuplnGeKcRw5u27mLxIuIbG955AuqWg5YE7dtKK8VwnF2Wy3cbis0aKLzOGJGnUwBH7AaqvabZ/l+JP5z4P/kIrQuZsOt2/hEzFTcIUldGy5XOh7TB17Vc1hUSndgHdu3hbvubt5xY6SVuXM2cQH6pCxm0EDcHU7VKTguLYWla54d2+QCHZjkUwZmTmYrsNuoyAQKl80ctHCNbVXbwXZEG+pN0nKwnrOpMnzo9xXLNt7tq4xM2kK6SJ6SoO8aAncHttSURuWDKMWLqO6C/eJQsoIdlOhI2WNfSpGJshEd0Ny6FRgniuz5rjQATmkEA7QBMyNAJax4zX70HOC9yGBHUCTBEaa76Vf2OUL+NC3stuwC0rL+IckACMo0gDYnckaUPhq7SJUm92VljC5vs6kBQitmdRlN4lLRkOo+6WOs7j5VFxXBlvXB0LcNpSXe4Om4VAMAjfQyxPkO5rQ+G8gWbJLAk3CmUORqDIJMTG4AgRpprJNRrvAbSOtm0seM2VtSZUAG8xkmJUZNNJday4sHhrcuMgSu4cWmK2QMOCT1WlVICe+xuNLBTAAykaNPVE0wz3LmHutdvsMxzWzed2CqHK9KuSCWAmD5jUUSc0YSLzBYDO6oARoRcIAMR/WI+KDyrzkrhSYmxeF0kkNoDByMVBDAH7wI7+XrT4cax6hLqCvFODAOilpBElVyqtxlbUsgBZwFEwSV1nTqrxsKS1oDu4G4ECDqJBGg9KvMTwG/gLpP5Nluq6F9BKkbFdwdZESJNP8Bw6/arKmCCWUjtDWnBFbRjSaIbygdxwt2xdI1bKLJVdMz3WJ08iBHwCnc7d2MRbm0qFMqIUcOrOR2gEMCAR3M+caUVcb5UBvJZsZLOHXquGQMrNmk9R6jl0A2EnzNXPEOTcJcsgjoFtIV0PugayfzvMzvJ761DheCk6ATg4uPeuNYw4bOwQ3CbcjKohFD5coAjT13q3HBGzEYjDuLrkC3ma29tpI0K6j8Q3rGtSMJxHFWrRsfZmuKCAly4PBBZm0hSZjWQfjMbV3ibePvLmvXLCpYdQwQMWnQGSdhDbg1hLh6bfl8z5l6rwUHHcJ4Ei5p4TdKSDLQBbAmJAJJE9v93Sla7bU2VVS3g92zZQ5OoVmAzzBOYCNflRxiOWvGsPce9cuXEkXQQoaFaRBy7qswTmkHYbVa4DlDAJYa4ELK6HM7M5YrudJABkdgNq0hDdCbABMILoueBbfMRdLAAhg0CGsgn3te35voaz7whmX83p3HbTtW88t8uHDYhjcKsLikWWE+6DrPYMViYBnLodxWOXcH4RLsJVGCgaamO/kIFbJYMwgxFy3nt9PT4hutH3MoIQAeYB0U+pO2rC3FZLji29wPOdIQkCQVMaSPPUwdNNJe4Zwa9j3DaJaME6gBFJPU8wWOh6R6TvRXc5CtWcPcvJeZiqlrTQoAXeD5lp1OgOxFYyjJ/tNFS3JPAeGflrYQOLMC+jkA5jlVShYayNBrBhTvJowah3k3ioazbtFPDbIGVdwUbqBU+Wpj6bg0RGtYO1ZEsOjilXlKrESRQb7Q+MhFtoQyw6vnIGUkEEAGe2syOw86MloV5n5ntWMXYt3V0GVs0EgZ300AO3hn+9UyVocdwB5t4omIxbXVJQMBlkQckAHbue5HYjep2D5msWMFibNpXtXrnSXXMQMo7liTr1evVud6ueUeI2LUXrjBbniYjN5lAgA076pA9Zqp4zhftNqbcMRfvgiQDBtJE+Wx+lTVJsfYCcPYtoC4uHMXKjTUCJMQZzESJH53nWgcocQsWsGbaYV2e6oLXFW4c5Hc6EgAiQo0+prOLXDjk8YRlS4F3E6iRp5aVsnJvEgnD3KdRSwbgBGWYtj1OmYEb7R51WGmIquFczfY7Gazg3GZvyjwwVyGMQ5UiIkQI11FO2/aKPtBveEoDIFYG6o21kaH4a15h+NG9YtWxZJ8DEW3fQFRbUbmCfPWiqxxi1/CJw6oQfDiQoCmAH/Q0UqvmPYzPjWNTEu1x2GUvbYywAkGQAwWO4HrrVsnNTnELe8NC9oOo6hBPuglS6kELK6aanSaGLvFTeR8wNxybLPm0zObrDZdoygaemnatb5K4g1+w63UANq4U11kEBhoRpoY77UU7oXKwdx/PN58jeEqFW0Ae2Z0kmS0CCO/n3qLxLnK5kC3SevUhTqdx71sERoNJ3I9a09LKjZQPgBQ9w65/LmdgyC8pRJgZijE+e+WT8KHG8WClT2M6xOJQXGy21InTVxI+RH0irDBc7PhkKJkAGuWT38s4/WKY40P5Zd0j8o4079R1+Joy9n383dH9YfoNL6fcpTXQqeE+0O4+QZPEe6WABZFy5Y1kaR1fHSoOI43eTFZUdbTQQSeuJJZgoU5j1aaAe6NdKusfiAMcU8K3DZ1VgiAqQmYmdTJAI7bjyoNv4vKM1t3TRCCDGu3pOm3zrJTtuPQvRlUWl3iV67dQObdx86qrEug9x292SwIIgeZM0wvMGKsjJZtqJGZx4i++WYHUROgFdvjWe9YuXC+Y3bTHVY6rRIgbgaianfwUDeuXLk5cl42lVsmZkJbKxUZtYJ6SJitHBXghOS3RBw2Ixl0gXGRPzQCH28oAI+vbYV7xGxetiS+YkqJIYxLr2kn6eVSOG/wD+hWAyh1YZeowVYieok6iDV3xyyk2muKjKtxSc2oge9p3MTp5xoaqMI03QpOV0BjNdYQbpj0tlQPixuKT86ePGryobQvhbSBc4hTJkzH5SQNBtOxotwC+Hj1PhKlq9mRdF7E5dAIXURp50PcbsXDcNwQgvXGcaZoa3nKlhsYH1rNRpOi27qyrwt2+LjfzkRcCgW2gDqAM66Dz0H1r1+L3jmzXsQc3vDLAbQDVApBMAaxOgoi4RiLuRs9xbmXNZ006XkjuRoTt5DtU/hHNd18Li2a2oa1BADb+IzTJnSDNUlaJvIJ2uIYhllPthZ84Pho8t7up00GsCBH0pfysbDFLbUoGz5RaVsqTnGXSDvtBNWHLXHbt3iVosxXPmQ29CAosqBBnzXN8SaXKb/kb4JLqpw7sN4jMpPUB5A/KjcpqgfOLvFUF03go2YG+YE/cJtld+4OvnUXG4myLWrXSoYHUkksQfMDTQ1qvLOOFzCXwhhUe4qyNACoJ+OpPesi5sQt47GZW4J1B1Bug6j1NOkSnZIsHxFVltXD06dVycoZhJCrEbHMSB61MxVzEGy2QXjbtsSSSfCGoBgjQtqAB2mnOQ2VpQFyXwl9WVmJVhkEaQIE+pIqbwTH2/sV8Fcttr+HzgaaMuu5MyUA1NQre/f5uVhEjgmCxQtYG419JMBFZgMq6yp6J6oyz1antWkNWP8bxC+Bhriai295VIJ0yXbdxdjHc1rueQD561rHoRLqc17XJpVRBLFZv7T8Hd+0W3VMyOttAQJOZXcnQajRhr61pNCfO3HLmHeyyWs2vSd5YsnTlGvYfHNptUy2yVF0wEt4Uu1sC0XabsECdRcvmAMuu479/WoX8LujXgtsE5izLlEKqIVLERA1eNtzVvgObLuFgC246rjD8mTGfKHBGuoK6fH1qHdktidEAug+J1KzkWz4kBSZWWBYnQdIFZui7BVMW3gtbCrlZ1OwzaBtm3A0HetF5As3b1u4MgVEwl22r9Qlrhkb6aAA6fnDzFB+Cw6C2x8Jn61H3/AM14jLrvP+ooj4TzLiLWRLYZVuQGBRiRrkgZtQAoA18qepWTTLPlzC4m2rmWXxbiWgTrnzroQTrA0+tE+G4XdHFmcgG2EkN0z/Nqg9dWU6elAr82X1hOnLbcMk5JDIYXWddAP106efsTmLZ0DEAT0nQEkbHzP40a10HpbyUXM/DHwt7E2j4cIbGU21KZg97MJBJ6gG3rUfZzw25as3TcAi5czIZklcoAJ8j6VnmP4k99s7pbuM4XNIBnI2g1B9O2/wAKnXeN30ZwC5tA3AsOoUjqCgdE7xBDU/qCUWlRsdBSJcXiaI138jaFy6M5GgIyhQTH5/0Wge7zC4tln8QlSgym8ZYnMDGVVyz5CfnTN7iROUHDu0BhHi3IBLAzmBknTbbXSk5lKDexccYwzNirrKCwLsQV6tCTGooq5Dbw0uB+iSsZtJ97zrPsRmLe4Bou+Yx0qfI/Dems7Bp8C23qWZT8B3A9RVOTSslRTdB1xTh7LxEXVYPbIdycw6JtlAsTJJPltVRgOUftWdbd4WygWZTMIYtEQw16TVPheMlFEoAysxCS7gqVA1Px/R9eb2JuPc/JmDlWTAOpExqwncd/Ssbzqo0zsXHHLQtYjwgFPhPh1z5RmbpRQWPzqZguG3MRjvDFwi0oxJIKgxICAb/2ub/yx3mqBRfUNmEs2XK2VdDnXtnOkTrpFc4vit22Vys2c5gcqzoSNZnQabzuBVKWbJ08i5wSrYv27YbObYfNpGUm5oN94Gb5irbjtw3AiowUuyjOcsKpmSQd9O0j46UI3cU4vTIylVglQXLQufzAE6d9hSPEnytLDRHIlVUSFJEny2E+U1aeCZbhfxPD+HjrS5yR49sqpJ0DHM25jz+VQeYeHlMYqkt4AJJiekXCqt5zGdo07j0oX+33mRnZwz5gUcHNEK2ufSO40864xPGiwRFdrjqCHKI7ayjax67+o+FTqRVPAXcL5bNlmZmDqzXisDbw0IWT3JPVI02qRw/li4q4xDcT8uFVPe0JLOk6eTAfI0L2rWLIW41u7bskqoJAAg5VJjOYBM9topvA4q6UuNcuNmyjKhAQkmYIbOy9huBE/OqvsJJ8gm5a5bQYnDOLytcRXuXMpLSTIUEk9JysO33T8auuA8u27VzGC2YzwmTsoykg7kmcxGvlWZ4bieIgKrRdNwKMr24MqR723vECpGHvYq86Jb8VnZZZQ9skwzHdmAPTHepUuxcoS5mjcFxtqzgFD5NAxZJUk5rjTKz3Bk+k1m2N4cD4qhSyMdPjB9fP9AroK4vt4iusQG0EK8Ho0Pbc/pNUzXWy3A3aJhj5g7ka0pvUtIQuLsKeQMPaw94XLzeEbdsqNZBLZQZgHy02qbj1wn2bFi1lDPeVgJaXRGWCAewltaEOHYO7iEyWltkWVe62djoq5ZiFkneNt96jcQuAlWBGcrAX3lA1J9Z76+W9NOlQquQU3Wwr4C3YZ810XWYgQCodmB1gg9OU/TyitItoAigGQAAD5gDSsVx/D/CvQA03LauYZBHiJJHynStJ5E4w1/CdYg2m8PeZVVXLJkyY3NapUZN8ghpV5SpiJs1kvM/NmJa/dU+FGHvMLfSPu3NJkmT0qa1iaxHma3aXH4zM7D8qSQEnUmdyfWi0t188g06udev9obxOOa6iFys3LmdzqJzxmErsCUO0Rm+FWnBOE27mHxl/PdV7JIRAwKZWGWDnBYwdT1dxVBexSlECqenIZI3zXmC7aTAoy5StO2GxwYwtpCqiPvFmeST3EARWfPzNHiJn7cRZ7ZDO7LmTudOm7Gk9/Kp9qx4duzdQ6FAADGhZyHiPVCR3iJqkwlyLV3b/AMM6gHuw7/729Xi3GGEsTb2gjMNCCbnUBpp66661PEWMFcGtWQt5Hs2L63LVzD2GNu7ZOc20LMHvZWDEiT8SZ6qocbwm0MwhR+UYQLR2k6SdPwq69n+KzYi/oq6WDCqFGmJt/tqs4pxEZri+Egi4+ozTo7DuTWnJA61vdeDoXNvCv4PxWTDSVCgdeXQmCfdUDQFdY7+lQL929dukXIjK8RvOQmTGm/lV57VcTk4gkgOhtB8rTGYlVnpIOwFM8vEX8aiLatpK3PdDd7Lge8x7kVi+FFu6V9eZrHif+e788eRd82cMw2Gw9s23vqWVXzG7ebp0mJfQme0aGueB8DtOrNea8x8ZEEYh9mGvu3T+majc6Ym5/BuHZQcosvaciYDKQqgwYkwd6vuUrL3LVxrhf+eslWM69WVoJHae2xqqbla2+5i3UaBLmK4LOKu2kLqttso63OyiJJOpipXLuBt3zeN4uclrMv5W6sNnj7rCSZqJz8WXiF8ZtCRpI2ygx6azofj3qx5CtPN8rMCyTI81dWiYgEgH8a2awZReSx5j4Rawt9BZnI6CQ1x7n3jqA7k7eWlVXMiBU6OmUBkafH0q/wCd7Trcw56sothSRJXMD57Tr8YNUvMRm0NBqh1+vesWqbLvYZ4jy54WL8JbmcAoZbQkMAdVQgHfygxXB5ZHiNduWnKgrFy34ZVWCKRmBUsBqJOg1MEnSrfEcTdsYiA9L27JI072VJq6xOM8Ph+MbyIX62rQP6aTS10y9Tq0C/GbK+Lbhlkhh7wPdd4UbVVXbUErLSM0MgkHKCDEwD8DXc3i4uG2wRFkt0lVZtVB9dJ2imVJdsoJ6iyypCnqDbbAVXD4agtMdiJybdsl8U4QEt3Ict0o0+GRq9tXEhbgX73YVe4nh1sYOxbtrlCXLg8yxZQxJKlZMHUmqX2kcJa3iGIU5GW0EO5OVFUbDeRRLxnl97mCUoJy3XuOGIEKEy6aDYAab1muDWrLz6eGDV8S9LwS7axwZQBswH0v/E/prOcLghcUQ11StoaWx4giNzqMp9K0W1iUwnDRYxDItw5hkDBozXCVmNtwazPFYs3AM5JKWyBCkwqCT7o339auSbjpT6dL9UyI72yRZS4MKItKVXMuciDox1OvvVectE/bsMc6EO0lQwJnK3YAZaFeFYd7iBLdp2ZnygACTIdpyzIAVTuBtRfy9y1ftcStDwyVssS7SsBSHCHf7wEwJidaas0clXL54jvHbot3LzMJzYpt84gZBqMpBMRtQPi76FcQQpJkQRmAG2sNJPbv3rQubOH+M2IVXRTbuW3hmAkEXA8TuQIMd/nWY4zhl0I+ZNYBASXGpT7wETBOnx8jWeiKlr5+PfoJSemgm9nzqPHaWLHCYiRsOnLsfPSqTHY4XDbENp5uW+6RoI8z51b+zTDs91rblkV7OIt9QIgstqIB76k/Wq29wG6uJWzAa5ooVWBkzJg+7AUTM05wi6l0eAhNq1ZT3T+VOkaep7b61pnsgP8AJbw/tv8A+FoEXlu+4a+qTazFc+ZfeHaJnfTatC9l/Cb2HsXhettbzuGUNGoy76GrW4uI8BpSpCva1MB8Gsq9ofLPh4i5iBcEXuoq2kNoNDtl0mSdPxrUlNAHtF5gbxDhvAzqFW5m6t2zCIA0jepksFQTbwBeCujDtZutBJZGykrBW27nTz3G1FOH5vtzigluBipJEnRiCJECIgknzNCvG+Ii/fZkDIjAsiDQIQqkqMugkBhp6UecH5Twn8GjEeFmu+C1wOz3GOYBiCAWjt5UldYG8bme4LhVnIQ1y51Zc0W40DAiNzuBuKs+F4lLLW56rQS4mS4CZDSJLAQIJzQNp+dB6XiFuCfuL/7luiLhmHttw208IpF64pLkQcwBOoWRsPx1pKLe7G5RWyfn7F3g+MLg7l5VVCzMsNLaKMjBQoOWJAM1GxXGLbXs/wBmUqSWYAXSHJ3MZunU9jHpXPDrw+15Zs3BcVs4ylyMqlgZYaHpj4TVjzXcROKGyuGseGLtlRCW16XW2W0C67neialHZ387tF8NKe6afj+Eyr5y4l9uZbhcWXylAXAQAAqZ6m7bb65hXvD+IJhcarqTnXLABEdVsCcsywMzrET3ivfahgUwXErYw1lArYcEpupJuuCYM9gPpXXKXMN7+EFzKtpGRw5EdQ8JoBgbSB9BUNz1JV/JUYJwcs+HuWmH5wgNl9zMt0IQpA6okAvt1H5wZ0qZh/aGRby5Hyl5GVAerOHmQ+0/piry0ll8TdW5lZbty2RIGgCPrJ2ksB9a4vYXCuhV8PbBzk62wp6robyDaWyRPpVK63M3pvb55AJzLjFuYl7lwOrXAjEFVESoGxf089PWpXLPG3tZ1seKTcgZVQMW307ioPPA8HFuloMltRCDO5lRI7mRqCI9J71G5dU3r6Kz3Y6ycjQTCkwJBA2/Gqepr39hRUb39PcM7/HMQ+GW3es38pa0qA2spIJGXKxEGNNTOhqruYK7fxVvDBr5DMQ+RLZyJ4zKSzBd1Gk7HLPcVYcV4EmHw9i4XukvmZg1xSAbakwCVUwfmdo2qnbjZ08HPbZ8q51Y6Av3iJ1M61NO8labVx+eocczYd7T4e3YFhgiqpLx4i5RCkx1MCPKNqEeM8SxGV7GRWFy7GVWkswKKBBEqC2gnf4VM4xwm5Yx9q2+JuXS2WXMAgEPAG/dd6YxPAbi4hLiXlz3cRlQsrEhlvuisxzQ0Fc2gA9DUtpz2zX3Eo0tyTiMPi7GHdHw6i3+TLsbikhwTAGX3t9dO/ah1cYPEY5A385AnQ6N6d/j3oo4oMUReS7iA62yniKbZXOTcCgo3lMUM3LBOJe3bWGBeBoxGhMnWNBrpV32E0uoa4zGcUa6jHDW0cEZFF1SDJYdW8RPn/3hcR4vxG3ZvC7bsqstnAeSJM9I31LdhppUy9ymWvravYy85YA5wYMdUCGzAA+cnaqfifK1i0L/AF3WNtlC5n1hjDHYA7CDoBSblRSjG/b3OMJwrE2iHZMGWLTme8rssgzA2Gm0DeN6YGLu5WJGCCNaBABAfTNkERIYn3hvG9FHFOR8FZw3jLackZG1vXDAkE/ejas4u4LDvdIRSBmfqkEAAHuRMRRTRUYxnbyXdnjF6yPERsP4niaMs5VB0YtKAwRMZZ0Owmm8ZzTi3RnW6mZiBcZQwDLDZMsANAGm2s96rMaECEBRp/W028qj4S+oswVnRZ107/ditHFf9L1/BjH6q/1v0/J2jXWuoetgCklbV5hJAJMgZe86/Paqk3Si3A/S2Ub23BALp+dr5H6VrHIfEgvDbv8AZiY9GQAfLMCPlQPz7+Vv3LmcZDhrRXUNIAWQCDp1KfrNZqCS3+eRprd7ff8AJS8Nu3byC1hw9xy5hVA2Cb9TennVgMO9u6q4m5fwz5YYhBMENqMpEzoImI11kinfZZbUYq04Yz4rJGXzs3Nc0/h6Vde0G+zYoBk0FwBen3pRREnQ7fKhRSyw1N4VFPwlLBtEtibvjIzstk/zZMwIJ0kgan4Vp3Kt8Ng7WW54mVcpaI6h7wiOx0rFeK2FF6FWAGGWGB7D743rRvZKwGEuqPu3m7zuq01+75+Rzj+m+fzt/YdZqVNzXtaGA+GrJPaew+3vmZh+QtaATPU/9YVrCmgL2n8GtMFvQwutCEwxUqNQDGgOp7SRPlUy2L4ctMrM/wATi8iWLY3zq3aI0bU/7s/631vlvFBuEMB/4du8h+QYj/KRWVW8cFNhybY8KVEqGLQBEhunY9/Iaa0RYTnPW6ltkAxBJdTlgZhBygTBjsCZ0pJ0qHJXZnyWSFedIRf/AHLdE2BeODobgaPtBAy5QYymO2uv6PSoY8JgxyKTCyfFfXUeS+YFeuxOGFpcqKxZ1QNmhwSASSNiN5PYetLVjYI4aaZYcFxFs4zpDDou6swOvgvAgCN6Iebr7nir5dU8Sw0hVP3bYPXE6RG+lCbWRh7s5wTtJYKqgqATO7SSRp2iur/FzmhbltV8/Eff4K2lQ5NYSNW9T1Nl/wC2iDxCwwII8ADQ/wBq/lVJw7FI2KH5MLCsxYNckZUJ3kxO228VDxTteQ5ris4ACwJ2MwWZSY+dO2uHFMWgYo4hSRlOgCrnZTESGJg7CRTy8kqSS0hVw3BF7W6LcBtwrtpq7l+oGMwABkzOlXXFOFp4qm1csquZywcoSAbropVWBnpIPbQA95oPscQQKS9m0QqAlij9QDSYLK0CZOm8beXb4/CELNmCSQEAumSQp0Gnp6a1mm0tgw2M87YJ7mOu+EEdM2jqwAbMM+7NEjNl0PaveU7Rs4m0bzItsMc48W2ZWI1VW13rjEHCLdDFAysqMFjRVI7zJ9TvTw5hw6khLVoLp1EqoJ7aC0Sd/lTfE4myXzzEox3b+eQbcexuGfC4dEZWFtXzAa5Zsnue+b8aBvFsEIU8UtmEZskaMPzacfiK3bYhbIzOiKBbckl1eI6RJ3gxprVZi8MbWRVZfElpWGOTK4BJkREnvv2mqUm/3IpS0pqLZo3Nr5uKWGVsyBbckGQOt5kjQaU3evnNhSHIC4y49xf6n2gsjEdhDEz5RVHZdxdQW2xV63rM4VbYnyzBSFEdyai8QxzDMHLBhcgJ4aOwUgmAAmvbXXbTes/1qd4yvsL9LVBlzXZtNbxly3dztcS2q2wZ1FxWJXvM9h5VnGAxRsYouyXCAX7lSZn7xBqzu8XuAgL4kiM+axGTqYDPFvpM6BTG3rXVviytcKll8MmC2V16juJ2mZ71bnNckTUeoZ8WwrlcEQFL27dpSuZSQ2a3MGY0iZ9NPWJzJwhrl694QzKVusYcaFcpIidSSdI2g0L/AMLWmUsQ+Vdc2W6qtETlJTXcbSdfnS+0jRvCxMuQFXJdBMhiMs25YQCSQI2pOcn/AI+vsUlFczQ8Zx/DYnC+DYvAPlQhVmVGZRGo7TEb/prOxwXFpcyKtxszG5IVshUjV4JIiDEk1xi8cgaHs37RXU+IWt9p2YDfttSS6VgmzcW2ZCu+YB+qOiWhvlRrk916jpLZlfi+K3cuVlt5hufDQGRodQKZwnE7htFMtuIABNtZ/vRNWB4JiXtM5wjjNlyN4KgEkgDpdiSTPp+2BjsOEtEOLi3MyhvybKdm0hYKnp2A7eVX/BOA45EtE4e9na2i3LYVZZJzK9zUqwjuN58u1A3NIe2IzqWfDoLgT3ZLHQEeQjSBGo7a9jELb8NcrTkBhyw7neY8jvFeDiXUxZoQhgpHhjafQ7HufpvRre1CrmRfZxicmMs53yotzMZMD+au6mfhRVz9hfHxanDZrpNsXD4fVsSsgL31We+1Cb48qIcqXOo6Ubz7BSdjUyxxO4p/JghzIIVXzFdJ0CyBI/AUauwJUR8NwC9eusLdtibaBiIO+gIM7HfQ+Ro89mGDuW7V7OhVXcMhOzCCCR6aUJYXGYm0zG0Lyl0618NiSvmQRI30PrWicmO/2NM6lYzBQQQcuYxIOxqo7hJui9mlXE0q0Mx9TUXjPB0xNo230G4PkYIBjvudDUhTQJ7S+ePspSzbZs7KS4GnSwhdfkTprHxoewA3xfC4W141trjs6tFt0IKEkCQw3BHoT8+8FVss9zw0uK4RPDBctkuA9ebsQe0+lUR42htnMJdmkGT+Pme3zru/xu3nRlTUKufXc+hGv1rKmUeYdpsX4nMsH5TB+mlWfBVtsAXUFZuIM0kK3hMy/wCcAfOqW3xCyGudMKwMa6+k03/CFsWYy9Wedzrof0bfOk1ZSZoeLxGAGDQW7b/aiizcIchWMB5lu6g7Axm7bAn/AIx8MLcW8KzwAD0ADaNek/jWLYbiiF1DKVXYgM2v7K64jxpnAXOxtr7qmYX4Lt84mineB3Ggx5g40uJY5cHbRCsZUASTMgtlGp9QRTnLQe3aORGts65LjeBMrpIa6zzGgJ6dIoGwPF2tzlMZlKmQDoRHcHWpfC+LG2w63yk6qC6yCdRTlGVYJTiGxwt8YMIWKh1DkaCW6yhLBpA6iPMxOkCphwV63eM3AHuLcDQL1wMCV/MBOYwxzagedCVnm3K9xM9424bKDceFIkqQJj9lSbfPjlGY3bjXFgK5ynoJ1EMp+PyrB8KdF/URzxuy1u8QEbVR7qtqRIMyAwkjvrrV37OeLXEe5ctWhcIWCsxoSpkayYyiqrEc7nKjKy5iJebdvXXSPyenyrq/zbZS462rVnJOk2ULERrmYJrr33rSGuqaIlV2EODw73MX4hzLcdrrKCAArP8Afg/7NS5A8wu1QxirVp5tLoLqMr/edbROUF+ytJOsToap7nNiXrFxLjKBlEZFFvuAZyIC0gkRrvVSMdZCgCRrv1Sfw/1pUw4ErbbKfFXQ1d/amHUr4SSfJ5MTrCgGTG2tD2PxFrxr7ogZn8NluZWJXw3DOdFLAEaHbSJOlDfC+M2QxzsxWGIUzMhTliR59qkcN4xaw9m4Ldxg5ZYPXAmc0qy6zA1iqnGfLcSlHoWKY9nW+Etsy4lluXHCMcoEwGY7ANmOokzVbi+D3LgSLbAn3YDDUEyQI1B8xTuN5rDWkAuXAerxCCy5vzRlUAaCe3eouI4taOIVwDkUJmHUZkQ2p8529KFGWBOSLS/hnFtUYFVtsHQEMDmJSZ6pOiDSe1TMXzdiDdt3Ljq1y1m8M5csFlIOgBGxifWhfCcWs+JdzAhSLhVRIAMEgb1H/h9DZYMuZyVKvDSvnAzd9KX055yVrXQKMC1w4hbz2BiGBkeIWKkkanwyO3bqJ850iy41zK9/E4fxbGVMO/iZQIDHMDEsdNh20+egFxDjoe3byqQ4LZnO7iFC7t8aq7nEPMEn41pHhNKrJlxL5G5P7S7Kr/NNp/WSPrQpxPmy07X2KkeObb2mBByXLRb9vbzrOG4lI0Uj6frqWOOA2CuWXzDUx7v/AM6fOrkmSmg/5v5qs4sLba1cUlrZuTpnUKTEg/1iAT2PahbmC5buMWsJkQMCEygZRrAUDsJ+kVU4/mRWFkLajwx1aDq10/AUr3Nq/aVuiyMoCyhAjRYOvrv6zUuLbsakqokcKe5Yxi4hAW9495BKMII7ROnw+NEPLvGVwmIV2zNKdQAg5mBJAzHUAwJ7waCsNzGVNwlVIuBx7qyszqv1qMOYHFjw9JzAhoEwJkfWKNLDUavwPm03sf4t1PBU2jbJ6iAcwKlmiBOu/lR6HkSDPrXzXY5iuLv1T20H6q0r2Xc2+LcuWGGXMPETykABgB8IPyNWrW4nk0ktSpkvXtMRJDV88e0C+z8TxWYkxcKj4KAFH0Ar6CDUOcb9nuExV3xXUq594plGY+bSpk+tIDAMte5K25vY9gz966Pmn7lNn2MYT/a3h/c/dot9B4MUK0stbX/Ephv9td+ifsrz+JDDf7e7/dWjPQRigTXervgHBjiryWFZVdzCli0ZuwOVSRPwrUR7DcP/AEi5/cX96rflj2WWcJfW74r3MplVKhRmgwTBMxJj40ZDBkOC5Rd71y34iA2s2ac33ZmIHpXWE5WvXXKW4cqHY6gaW4zat6dq3fH8j4W9da6VdLj+8bbsmbSDIGh0+tS+D8p4XDT4VoAsCGZizMQdxLEwD5CKMhg+YhYHma6FmTua2riPsSsPdZrV5rSEyEyZsvoGLzHxqOfYTb/pTf4Q/fp32FXcyNEgbmuTbkzJ+ta9/EUn9Lb/AAh/1K5/iHX+lt/hD/qUauwUZPawqnz+tO/ZFkDX6jz17Vqf8RI7Yxv8Ef8AUr0ewz/906f2I/6lFjVVkyy5bVSMpP8AeH6hXYhTpJ18/wDtWoL7ClH/AOY3+Cv/AFKQ9ha/0xv8Ff8AqUJg6exl2Yd5+E05bUZTH3v1GtM/iLX+mN/gr+/XQ9hqxH225H/CX9+hsI0tzLXwoAnWufs4ImdY8/01qh9h6d8Zcj/hJ+9Xn8R1vX+WXdf7NP3qMjuPQyR9j6UYcveyy7jcOt+3fshWkEEXJUgwQdN/+1FX8R9n+lXf8O3+2jPlnl1MDh/BtszjMzFmiSW32AFMgzRvYjiADGIsk9hFwT840+lD/MXs/vYK34jy0CWKKSgloAzmDO2kCt/ZqiY/BpettbuKGRwQwPcUUB8vNdmoz1uTex/Bz796PKbf7lL+KPBed7+8n7lK30KSRhc6Vzmrdv4p8F53f7yfuV4fZZgh2uH/AM4/dpZHgwktV9yNi2XiGHIP3wPkQQfwNaqfZrgh9x/75/ZXeF5Iwlp1dEbMhkS7HUelJ2PASm5SqKbtKgCzFOLSpVQmOLXYpUqYjsU4K8pUCHBTi0qVAHa12K9pUAe17SpUgPRXtKlQB5XtKlQBzSpUqAPK8NKlTA5NcGlSpiOTTTUqVAjg1yaVKgY09cGvaVIY01M3KVKkMjXKi3KVKkMaJpUqVSWf/9k="/>
          <p:cNvSpPr>
            <a:spLocks noChangeAspect="1" noChangeArrowheads="1"/>
          </p:cNvSpPr>
          <p:nvPr/>
        </p:nvSpPr>
        <p:spPr bwMode="auto">
          <a:xfrm>
            <a:off x="0" y="-896938"/>
            <a:ext cx="2466975" cy="18478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628" name="AutoShape 4" descr="data:image/jpeg;base64,/9j/4AAQSkZJRgABAQAAAQABAAD/2wCEAAkGBhQSERUTExQWFRUWGBgYGBgYGBkVHBcXGBgXFxUXGBcYHCYfGBojGhoUHy8gIycpLCwsFR4xNTAqNSYsLCkBCQoKDgwOGg8PGikkHR8pLCwsLCwpLCwsLCksLCwpKSwpLCwsLCwsLCksLCksLCksLCwsLCwsLCwsLCwsLCwsLP/AABEIAKYA4AMBIgACEQEDEQH/xAAcAAABBQEBAQAAAAAAAAAAAAAFAgMEBgcAAQj/xABEEAACAQIEAwUFBAYIBgMAAAABAgMAEQQFEiEGMUETIlFhcQcygaGxFCNCkTNSYnLB0RUkc4KSsvDxFhclNFPCRGPS/8QAGQEAAwEBAQAAAAAAAAAAAAAAAQIDBAAF/8QAJhEAAgICAgMAAQQDAAAAAAAAAAECEQMhEjETQVEiBDLh8CNxsf/aAAwDAQACEQMRAD8AyssE20g+tTsqTtiQBElurAfLeomZizVFFY4x5Kw89aDk2FlQ90wEeN1+lJbOMRCdmi8tKq31FBuzrxabhQE22aFwPxlipcSInlOnQxsFUbgeQrQ/tbsLMxI8KyD2bn+vr/ZyH6VrairRiqBN0Zh7TEtituqrVM1VdPaitsWP7NapQqCVDwdjytXuqkLShRocer2uFcBR4gOpNKNeGg0HRIyz9NF4dpHf/EK+nYm8K+ZMoW+Ih/tY/wDOtfTsQ3Nav01bI5v2mM+1XDPJmbAW/RR8zbY3pWV5xiookjMpAUWAFrADlU3jeQf0pMCqnuRd47kbNsKHKdxbb/Q/lTxw3cjDLNX4lbzziOWZz20hfTsvLYeG1bN7On/6fh9tit/mb1h+bTPicQxIXW5A7oCjYAXsPhV3g4rkw2EjwiWBjUKWU8/SsynGE7Zvhj5Y9Fq4vzAR4/DTCzLFHKCt97uUtb8vnQfN/aDMwIQBFItzuSKp2OzFmOq5vvzoW+I8STSSzNt0Xj+lfsIzZqeQJHpTUGKcm17+tMwlD0pxIje45VmdGxYkg3kebjDswK7OQT8KkcQ4jVi8LbkUkP8Alqs4iY/71Jy/GhpULHdAQPQ0lUiMsb5WEOKH/qzeorPGO9X3ipv6t6sv8aoJNXwr8TqTQRz1LSH1NRB0o/n+STtISsbEE3Bta9IwXBWMf3YCfMlV+pq+PpHmxbpga1JQeNHc34NxWG09oiHVv3HD29bUGeB199GX4U0kPFtMPezkj+kE/ck+grYIlrN/Z7lEYUYsFnlBZQlwqr0N9rna1X44qZhdY1HxsOvWqQ6BkM89rAti1/sxVEQgjmPzFbvjMuEn3skMMjqPxm+3QXtQtMqWSWy4PDRr1LMDv6BeVI8TDHNxMjjN+W9KK+VbZjODIwqkwYQgj8SECoGN4Hgma7QYZR3QexZkNuWwA8K7xSTCstmWpHypxMKzbKrN5Kpb4bdaMcVZHHhsS0UJfQALajqIv51YcizgCFbxqEQDUwVjbzJU3FCjuf0pUuTzLzgmX1jf62rkyOdgWWCVgOZCnatW/wCJ8HfuaL87PI4P5GpD8UgnUjRLtYgSKLjzFqbxr6L5zLuH8HNHPETh2KllB1Ie6Ljvb8iBX0ZFKpNwy/mP51ToeLIgLERuSvISA/QVAwk2Dmk9yO5uSscju3rZRyqmNcOn2JOfNFf44k/6rPuD3Y/oaH9tVszLJFxIDwhFbx2F1Xu9Te97VXeJMlOCWN5mJ7VigCkbct7npWiL4xZinjbmmCeBsvM88qKBqsO8fwgkg2rSn9n8MUeq5Ldb9TVX9muESOXEOhY8kuSN7EnarrmGab2J2rElB22e1jlKMYxRm3EWVaWsPyqtTYTSeVXjiDHgE7Xv1qsMNXW9ZGqZ6keiFFhzzqXhtvWpkWHFPfYNIv40AgxotR5VBijs+9HRh7A0NkjANK9CuNjvEj3wqEfr/wDqapem1XrM0JwDG3uMD9aorHerYujNKPFGuZdxQvdvYLt+NTYUSl4xh7ygK6+LNvbzAG1ZVh8gQAH7XDb4/wA6t/CiYdXkRT2xdRdYydgL7k+FXjJpUjzFC+2FosVhpW1lISpJGkBnN/haoObZhgVw8qKGZ2Ugd3QAb+dWj+hMPhFWfskvcaR2ha5O3KgubZmnaP2WX63a667FlXpcKNqeURG+PsAcEZ9BFh2jkBDa2OoGxsQAL39KumEzSBwLzWH6vUj1FUnJeGMRDqEcbOW5h1AAA/eo9gOEMULO8GFtf8T6T67CmhF/BJS0WlZsMAbshuNg2s1AyiLDrMCSnW3vH5GvP6HGkapYYj10sWHztTMcmGS/aY5b/skAj508l9Jc4hrMTE1j2noBGzGpkWHjKXCuW299uyHmfSghzfA6AqrNIQblkSR2PqVp6PMA8ZWPAYqRSfxLo5echBtS0vYXIovtBt9q2KGyKDoBtfwJ6nzoXhbdkbqG293vgt5akN/lV9zNeyXW2XxRj/7ZkF/gCaqT+0bsiezw2HQ+K7/O1BxivYfJXoTjc0jd1+0YeSUgLpMUztpA2AtoFcMLhZD/ANlmNz+rcj/Ey/xqxZBxU2KNmxyQsfwrDv8A4mNqt0XDykXlzCZr/txRj5A/WuSQ1yW6KpkeVEOpjw2JiKoyh5JIk2O5BspJPnaiuQZUMPIZREkLEW1yYouTfn3VUCpmJwWVxj73FXI56sQx+QNqHy51kkdyFjkI8EL/ADN70VxX9/gpyfQ9NmQiuBicGty3ixsW1W5+NQsTNh8SpTFTPPbePsoW7j/rCwN7UWzri3CYFkUYbUXQOoRFHdPK5tsaHYz2qzRgFcAyg8i76f8AKK5uK1f/AEnVO7POFuHo4e17L7UQxBvMgXfe+kWHX605mGCclgKg5Z7ScVipViEUaXvazMeW+96ljiJhK0cq2ceBuKjJw9HoYJXsrOZ4GRbdoBY8j+VD+yCAW5jne3lV7zTCmVF0rqt09bUBw/BrO4uCukggHe+97VnlHZ6UZpoix4IldSlT4gEEj4UqIgqbG9uleDAmDETqAVcEOB0Ktz+HOnWi0nUuwPMUKGYNxCk26D/ah0uHNWCS7DcVElhNrUrOTIkXewGKFvdUGqFLzrVcvw39Sxa23KN8qyeQ/SrY+jLkfZomEyrCbacFIbfrK31Y0bwsYUjs8GEJFrl0X4bE0CbjBo01CJT6kn6VCf2j4n8KRL/dvVI3R5DmXeJMQfwwKPNnkt6AAVKjwWJY/wDcKo8EiP1ZqqOEzzEyxhmmC3H4Ram8yMxiY9rISLciRzq3JolJ2XR8hNz2mLm/xRRj6XqO2XYFffm1fvYh2/LSQKyybL5rtrvdSAdRJtflzPWrPluDjVAGK3WwNrH1INFSbFcePotBxOVRd5lhPS+gyG/q1d/zJy2Ifdox81iVR+ZFCoMFDNJFE4JjaVVYAlbgg2sw5b2olw7FgGxZgGWwgoH7xLSG6+u1K5yiy0MXNWkeSe2mEbRYd2PnIB8hyofmftexDKdEEce9rklz86s3GmViXBHscOkLrImghVQ9evhWZ8Q4adJUd0iQ3DBdWsErtcjbn1FJKU3qwukBsxzSbEtqkYsf9chUSPAsQxW5CgFiBcKDexY9L0VwsGIMxlQaXYsD2abd/pbpt0p/C8NYjSSDIqNGWbcKGSM7mzc7E/Op79FFFAibLGWISkNoYlVbxKi5AFO43L+xK3ZGBVW7rBufIHwPlRw8MxK1pJY17yqdUoIu41BrDmOl/HakDC4JFv2yE6dQCqSdQa2gm/Ub3rqYG17HMojgSNX1B3MZJTsjLZrgBSB1I61NlyW4JginJubao9ClLbbGxBvejfC/FuFjUxqTpUkAsAl1/CfWiGJ45h5BxfYbXY336edWUVRKUgZ7R4WH2CRhYmBlb95SlVtsxaQWZy1uVzyq/wCZpHjMPgmcFkPb7e7uNJF/hfancLw/h13XDoCPjQacnovilBfuK97O1tJJLb3FCg+bXv8AKrw8ULRmRkBYbVAxGJaKM9nEH/ZFl/KlZG7yxTa4+zGsELcHofCu60aINVaPY5ABttS8FKS173qBKvSnsK+ne9Ly9F9kGfLVmmmxJlCswCBSNgi/xO9C1bVsDerOcvhYMSDc+ew2PIVEwWVRobi59aWUXZojPQN+wm24NNtgDbberJJCDTS4M32BNDgDyAvC4AiGZSOcbfQ1iEnT0Fb9mmbQ4ZSkjjWwICDc7gi58KwvMcE0baWHL/V6NcdEOfJsss7AQ3KarEHw28KESY4WIWJfe1A2uRbkt/Cj/bp2TDQTyO5tsOhoPPmi/eBIEXXa17sVt4E0yR5EHfsOZGJJoy11UMbEAWtbwFEsXlTdlJd/wE+tqG5LmEs+s9xOQIUaeg6fxo3HlLEbuT3W5dRb/aq1onLspmKySYF9d+6oc6jzVuRBvvy5VY8mwkaR6S4JHIqb+Jt5Gq+OHJXsWIF01DUQLgdBc86OcPYKJEsZFYmzd030m24NuRoRYsuthvDvGrqQzd1421WFwNQvWox4CME7yEm/4rf5QKy2NEIOkG+m42vuNxt4UIxXtgx7NZZI0vyCoL/U1zkkyuKTrRrHFGAjXCSuI7dnZ77se6em+/WsY4h4sYnRGRp06LlRe177HoaVNn2aYoFScXKrbELE9iN+dkoLmuXSRtokieN+el10n1pHt9D+O/Y9BmeNnYtGZGu6XKAACQ9xL9BfkPjXpyHEt+kdI7dqPvJgCCn6RbC9rnkORockMgBVSwBsSASL2924HPrSlygk7jc9TzJqfIt44/SeMngW5bGwjaMgIpckOSHA80A3ppo8Gp/TYiT9J7iKouD90RqBNiLk02uRjrak/dLzJY+Qrr+DKMQhl2YQK47DBSysCD32aS406WVlReRbe9WnAZbmMjaosAqXCi7Rge6xZT3jz5A+tMcB5/8AZJfukB7SynV+e1utWXPPaBj1meONUAF+UZY7WvvfpeqxdrdiT43ony5RPDhIe3AWT7Q7HT0MisfTnT0UVgLn50PwmY4ibCTfaixkSeFtxaytsLeW5p9Yo7C5HI+fK1/SqwM0+yeZkA3k+FeJO1j2S3B2PTl5VG1xC9lLc65mDfhK/wC1DItFMM6YJmxO5pn7cRSM4i0N8/pQ95e7esbZ7MEmg7FmdTsNN51T4sQWYKgLN4AXuelaXkXDqxx9riCAFFyDsF8b1THchcrjBbE4LLi4LsQiAXLHawHWqLxf7UFTVBgLdQ056/uD+NDvaL7TDiz9nwx04cbE8jIf/wA/WqCD4VVuujz5ZJT66HPtLF+0diWPMnmaPJbFLpNlI5MevrQCNL86JYeRQdmNQmrOj/jloNx6dDAKSCvXbe1BZs3TUdGHQ3XSQbvvv3hbkavOGGWxL35UPqxf5UWgzzCqB2UQtzFkVfrVkk0ZY2ig5DiMS5sIXUAWGmFhf1JG5q0YbIMSxB0MP3jp+VeZr7TWiZlSBbgndiT8qg5Z7QMVPLoZkQWNgq2326k1RNULPeyRF7I5XN5MQqjwVSxA8Lk2otl/s8w2FuXxjC9r6mjTlfyvSGxUrX1M5tz586p+eZKxmZm0he1EZLMAQXFxsTe3nXXXoS1JVRoWHGWA2EizEWvZi/02qZhs5wsIPY4YbDoiryHiRWd8LxRxOymZGJ7pVd7BTs4PUGrLBjFNrIzXuPDYja1dbfw5ScSRifaxPv2OECjxkY2/IEAUN4gxD4qBcRKqGUgDuDa5PugXJqs4rFsFYLh4x932bNIxbvKT94tzsas2WmafCsdQV73tGttJW2gr8qTvspykUzFZZiHA7OKQ3DsLLpuEtrNzt3bjao8WQSI15pIoxaNjrlUnTLsrBQTe1rnwojiOHsY5AZ2B7RkvJL2YV2Gtwd9gbelCBkUSqGfEwrdC4Ve+1wbGPbqRuPGpqSLqLa2FtWFXZsSW/SL90hfdf0ZB6q1QDisEhuIsRN+jNpHSMG1+1UhBf0+dT42y9X/+RMuv9UR3QqfEbMG+VDXziJb6cImoqt2lZpCGVr6gu1h0I60W7Y0UrDXDeYSSyxpFDDGoVgSFZ2K31A6ifeFrXtVjz7D4552WOQhWJOwCjUybjUfEAflQbhXHYqWZduzS8lgkegB3AYrvvy5DzovxLloaRS0+hbJfU9r3LLe3iNqqn+JGVWS8jidMNjVlk7Q6IJQdWqyjbc+Wn50WiKgbAnc9PyoHwdhYwuKjR9evDNfY+8ha2/zo3g8ZcAqpN7WsL8/Sug/ouTZKTEN0jAv5GlI0l7mw+FOw4PEPyjI9Rb61Lh4XlO7Mq/G9UdtCR7M5x2dwxYjEx4mOWWzjsyjhNIIBsduVMZfg1nwmKlBZTEy6Uvq7rEc9rkgelaDP7N8A0rTTuzs3Ma9K7fsiieCbA4VSkEQAbmFXnbqSazrC72bI53FdlW9m+BUCSRlJcEAXHS17i43oT7Y+NGuMFE1ha8xHMn8KfUmpXtC40xPbYeLBKY3Cs5K2O1xbUOVtr/nWcYXJ5cXI808mxYln/Wbrbyrr4riLKbyO2BFUnlUpY7VY544oUCJbreg0jAmktsqmkqQxopSIAedeO1Jj3NB9CN2xvERaSR8KumUY4GJSedhyquZll57z3UWIBBO+/gOoo9k8kax6Q+vTsCo2Px8qrF2kY/TIWfYiMMxMRLllZSWNtI/CV896Zy3PnMxVEjjWR77L7u2wUncCpnEGJjubxFy8YCkm2llO5sOfOh8Ofv2l40jjDhVYKotYEb78jvuaK7Cq4lyjw8zhrsx2F+g8jVd4jyUmR21IABGW1NuQ1xcD8VqsQw8jc3JuLc+YHT0oLxFlakodaD7tj3j71jyHnz2qkuiMVsYyLDQxTH74SNfSoUXDKRcsD0q44fGgEaYybNfc8x1G1UjL0w0UylZdZsunSLC5uGU35W23q4x42+yr4W62Pw6UENNUyuYrFyLMY0SBWUOpLKSzq5v481o5wqZZIz2rX5BfwhkttYAb8jScbgMwlmP2aDu6tYcqFszLpI1NuR5Woxw/wHjEDdvIlvwjVq0i5JtalSdjN6KTxDw0BLJrlRVJQ3kfpIbayBz09aBnAYWP3sQWP3gPZJqHd2jIZtirc/KtK484OVIllZlNuZ2BA6Wqhw5Ire5DJJ6A2/M2FSkmnWzTinqmexZnELaMMzW7M99+ovrBsORpqTOZ7kRxQxqQ691NTaXOogsx6dDbarZk3s8xU4uojjH7b3Yf3F/nVlwvsYB/S4pvSNVHza9dwl6Qyko7szjIsRPNiF7fEFe9qJPu306QQBbptWrLwPg8QFaeXXYdGCjx6b1X804BgwnfkTtIx+ORi6j1HIVCXieCKyxEWHRF2/OqxjS2ZpTTZoWBwGBw1+xi3ta6gtceBJqSc5CjuRKo87D6Vmc3tGIGyj1dv4Cm4faYl1DruTa6nbentehXJmjTZzK3UD0H8TQrG4+Y8z+ZvQv+mS3u3ptsSx2J2606SZNyY9qY76r0tZOVzQt8RpNw1h132obmfFMf4TTfikKrYxjME0s0skjaEfu2HvFF5KD+G+/51CzDFRBQu4VeSr3ah4rOdW4a/wAaDz40nnWRpN2bYOlSHsRjU3CR28ySagl/SkO/nSSaBSNrs9LU5G1jUcvXmull0FXYUzqDSVPiL/yqfwlKtmUjkb3+FWL/AJfviAuuQIFH4RqP58qK4DgLC4YEtKxJ56mC8vICq44viZHIq+e4mMKhaLVsy2vbc20kW8PCh+BkxjlPs+FN1UpdYzuDbdi+19udaVDicLHtGuu36q6vmRUs55IdkjVB+03/AKqKpxjezloA4ThrEsBrGj1YfRamS+zxJApmlIC/q2Xnz7zVMkxsrc5reUagfM3NRhEp97U/751fKnVekTutjuD4SyqAjuB2BBGpmla/jbe1GY8zjQDsoDt1sIx896GxEDYWHoLfSieXwo6EAJ234e11aDfyUi/pRdoblyO/pyU7AIo/vOf5U6kU8puWlbyFkFEI8xhwyqmKmwySkXIQFb/uoSWp7LuIo59QijmbSNmaNo1Y+CswF/Wk5Rfb2NsFwZajFu9GxT31Ddqw9QOtPHLVaMPHFLLc+5tDYdSdVtqno85iYhIcLKTzJEot4m2m5prF4pS0bNiH1JzWHuq566hv+V6RydUcoJdjRyowSmUGJIFS7LpZpAf1tQbceVql5dnCTxrIjq6NyYXAPqCNjQ+THors8MH3sg3ZrFmt5eFCmy3Fze+SF8LhQPQLXK70gtpF0eIMpVgCCNweRHUVl3FfsoA1SYedYl5lGsbD9mlcQ8SY+D7swylVPv7aSB1uN/zobkvH2DAvjY2aTc6hqkUjpt0NHneqCo30CsL7PoBvLMz772IQfnRjKslwQkEUQiL8+82o7eZo/mnEWXTQAOivGe8AO6QenLes1z3Lg0ynL4pAgXc7+943Y00mvWwbujVoeE3t3nUfujb86rWb4DFwOLNB2PU3+tV3KMuzBAWkxGgEWKli5AHh0BqLmRVyFlxLlRuVHMnzIGwpXk1SR3jTl2KzzNEvZ5U26Ib/AJ1Wps0j6ajUvF5VAPcQj1Yt8jQp4tPICpcvpbgl0ccat9rivRKDyppj+zTeoA8iN6F2OkkSC1IaWkM52pFccti9XlXA0i9dSsrSRrcEkzjvSkX6Cw+dSFwac7avNjqobjE1ppvY+RoJhsdPC4TvML8rEg/GtEHoxO/pdVPQbDwFTMswySSaHfQSNvM7bXoXhsQ7DvLp+NTEWqk6t7LEuShSQICbfilcKp9ACafWWJUZZmg32AiB258yb3oCvaS8tb/mbUxml8KgeVGAbYWGrcC+9uVcrY9QQ/EDTjJfxFvgQaALxevRbevOrhw/xTgJWRFssrbBSL3Nr7Gi6qiVbPRnjAAskdxt2jrufiajY3i423lO/RB/KrTjsPDMuh1DLz8PpWXccZK0M6Jg43ZWTku+kg23JPWptUVfI0DBZOkoDdrrv4GkZxwtqQdlMYSL3OxvflfwrN8oyvMYZY5W0xKp3VmvcHxUUax00kpPa4h7fqp3R8OtdxfwHL6yncS5tJgsWVEzPJHazg+IvsL0d4c9pWYS3DwlhYaWEek36ksxt4UTwOSoTePDh2PNiLk/E0dh4amY7kRjw5/lah45dA5qgI+ZYzEDQdKa7r3iD723SnOG/YrBGrfaV7YmwHesLD0q0YbhREKuWZmUg87DajwxR8B+dO4fRsbZWofZpg09yHRbwN/rXsnAw/DI4HhZaOx5mxO8e3jqH0p18eF94hbeJAtTKvg0lZWTwZH+MFrfrGw+Nqy7OczaKVwscI7xHdW+w2G5q1cce0IyNJh8ObIAVcnYudiCh8OdZbmOaMSQfH+dSnNS0hVFrY3jMzLMb/LaoXbm1IAJNxXhaoujQk12LLmmyT1rt64g0o4mvL1xNJ1UB6dHpeuvSL1xNckNxZsGFhFuVTQR/sL/AEqfl+URxfpNUnrt9KsuExEYHcjAHpWrFG4o8+UOTK9Pw7IYS8DqznkOn5+NAcpw2OWcNLpQKd1ax1D4VbXcIzFCQGN7A7fCm5JW52H96mm1ei0MBJXP+iuq+i0puIDazaXHmtDMPqO/dprEEX351NzfZqWCIE4i4SOLmaWKVY9Vu4V2Fh5UrJPZ52EiTPMzMhDLpFheissojXV5gbmw35UXzDCA6IvekvdmRyAoAHO2xJoxl9IZcCTtdnfaGY7ajUuDLpm5i3qaF59xguDHYxWeUDvEnur5eZoNhOPcUTcypa/LQCP50znBEHjdbLpJwyHHfYn02p2Hh6JPwgeZ3oBH7TAthKqm/wD47k/4bVN/4xw7HcSgn9Zbem19qrHImT8YfjiReR/Lanhih4UB/wCJcP8A+ZAfDe9PR5/h/wDyrfwFyaPJPtnJUFMS2rkxX0A/jUJLk2WY/FV/lQbF8f4JCV7Uu45ois9vMnkPjQLMvaOTpOHg7jEgPIbXtzsq9PW1JKUF7L40XPGY18OjSu6aFFz3SCfADesszTiFJSzyknV+Hew8qY4g4jaa2t72vZbmwv5VTszxuo7eFQnJS/0Ua+C8zxiE93l08RQp2ubnvD59aSwNeNUW0NGK9nNIAe6GHxr0TeXyrzf4V4XNAZ0j0yMenypBQ9aUHf8A18a8Mbcya6zuzwpamzSreJvSbVyClyOtXjUpxtXhFErFJaNiwvtLR0N43PUbL/Oq9mPtILEqFcb25j+Brq6tXqgYopyLVw1n0uIUFwgW22nnt47VNnz2NCQyuT6j+ddXVnyTaRocVY1l2eQs3uP+Y/nRGRFY3F/jXV1TjN0FqmNy4NZV7NhsTf4jlRJJCkbBfeC8z4gbeddXVZSezPPcjMpskkaRizgkk3O/PrSospffvLt5H/XSurqlCTBkirZChzLsd1W7Hmx6elOpmpC3NyT19fCva6rp6MtHkudlF7g7zdTUDHY9wmmMkFt2YnvH9m/QV7XVGcmmXhFNAy7RRsqtYMDqt1Pj9al5nnLhQF2AFregrq6mg7GyRSTYNlxZf3uflUeSAi2969rqD7Jx6Ix5kdK9011dQkhrEE14TXV1BHHoBPWu011dQAz3bawrwx9b11dXDRYiQUmurqKKpH//2Q=="/>
          <p:cNvSpPr>
            <a:spLocks noChangeAspect="1" noChangeArrowheads="1"/>
          </p:cNvSpPr>
          <p:nvPr/>
        </p:nvSpPr>
        <p:spPr bwMode="auto">
          <a:xfrm>
            <a:off x="0" y="-754063"/>
            <a:ext cx="2133600" cy="15811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630" name="AutoShape 6" descr="data:image/jpeg;base64,/9j/4AAQSkZJRgABAQAAAQABAAD/2wCEAAkGBhQSERUTExQWFRUWGBgYGBgYGBkVHBcXGBgXFxUXGBcYHCYfGBojGhoUHy8gIycpLCwsFR4xNTAqNSYsLCkBCQoKDgwOGg8PGikkHR8pLCwsLCwpLCwsLCksLCwpKSwpLCwsLCwsLCksLCksLCksLCwsLCwsLCwsLCwsLCwsLP/AABEIAKYA4AMBIgACEQEDEQH/xAAcAAABBQEBAQAAAAAAAAAAAAAFAgMEBgcAAQj/xABEEAACAQIEAwUFBAYIBgMAAAABAgMAEQQFEiEGMUETIlFhcQcygaGxFCNCkTNSYnLB0RUkc4KSsvDxFhclNFPCRGPS/8QAGQEAAwEBAQAAAAAAAAAAAAAAAQIDBAAF/8QAJhEAAgICAgMAAQQDAAAAAAAAAAECEQMhEjETQVEiBDLh8CNxsf/aAAwDAQACEQMRAD8AyssE20g+tTsqTtiQBElurAfLeomZizVFFY4x5Kw89aDk2FlQ90wEeN1+lJbOMRCdmi8tKq31FBuzrxabhQE22aFwPxlipcSInlOnQxsFUbgeQrQ/tbsLMxI8KyD2bn+vr/ZyH6VrairRiqBN0Zh7TEtituqrVM1VdPaitsWP7NapQqCVDwdjytXuqkLShRocer2uFcBR4gOpNKNeGg0HRIyz9NF4dpHf/EK+nYm8K+ZMoW+Ih/tY/wDOtfTsQ3Nav01bI5v2mM+1XDPJmbAW/RR8zbY3pWV5xiookjMpAUWAFrADlU3jeQf0pMCqnuRd47kbNsKHKdxbb/Q/lTxw3cjDLNX4lbzziOWZz20hfTsvLYeG1bN7On/6fh9tit/mb1h+bTPicQxIXW5A7oCjYAXsPhV3g4rkw2EjwiWBjUKWU8/SsynGE7Zvhj5Y9Fq4vzAR4/DTCzLFHKCt97uUtb8vnQfN/aDMwIQBFItzuSKp2OzFmOq5vvzoW+I8STSSzNt0Xj+lfsIzZqeQJHpTUGKcm17+tMwlD0pxIje45VmdGxYkg3kebjDswK7OQT8KkcQ4jVi8LbkUkP8Alqs4iY/71Jy/GhpULHdAQPQ0lUiMsb5WEOKH/qzeorPGO9X3ipv6t6sv8aoJNXwr8TqTQRz1LSH1NRB0o/n+STtISsbEE3Bta9IwXBWMf3YCfMlV+pq+PpHmxbpga1JQeNHc34NxWG09oiHVv3HD29bUGeB199GX4U0kPFtMPezkj+kE/ck+grYIlrN/Z7lEYUYsFnlBZQlwqr0N9rna1X44qZhdY1HxsOvWqQ6BkM89rAti1/sxVEQgjmPzFbvjMuEn3skMMjqPxm+3QXtQtMqWSWy4PDRr1LMDv6BeVI8TDHNxMjjN+W9KK+VbZjODIwqkwYQgj8SECoGN4Hgma7QYZR3QexZkNuWwA8K7xSTCstmWpHypxMKzbKrN5Kpb4bdaMcVZHHhsS0UJfQALajqIv51YcizgCFbxqEQDUwVjbzJU3FCjuf0pUuTzLzgmX1jf62rkyOdgWWCVgOZCnatW/wCJ8HfuaL87PI4P5GpD8UgnUjRLtYgSKLjzFqbxr6L5zLuH8HNHPETh2KllB1Ie6Ljvb8iBX0ZFKpNwy/mP51ToeLIgLERuSvISA/QVAwk2Dmk9yO5uSscju3rZRyqmNcOn2JOfNFf44k/6rPuD3Y/oaH9tVszLJFxIDwhFbx2F1Xu9Te97VXeJMlOCWN5mJ7VigCkbct7npWiL4xZinjbmmCeBsvM88qKBqsO8fwgkg2rSn9n8MUeq5Ldb9TVX9muESOXEOhY8kuSN7EnarrmGab2J2rElB22e1jlKMYxRm3EWVaWsPyqtTYTSeVXjiDHgE7Xv1qsMNXW9ZGqZ6keiFFhzzqXhtvWpkWHFPfYNIv40AgxotR5VBijs+9HRh7A0NkjANK9CuNjvEj3wqEfr/wDqapem1XrM0JwDG3uMD9aorHerYujNKPFGuZdxQvdvYLt+NTYUSl4xh7ygK6+LNvbzAG1ZVh8gQAH7XDb4/wA6t/CiYdXkRT2xdRdYydgL7k+FXjJpUjzFC+2FosVhpW1lISpJGkBnN/haoObZhgVw8qKGZ2Ugd3QAb+dWj+hMPhFWfskvcaR2ha5O3KgubZmnaP2WX63a667FlXpcKNqeURG+PsAcEZ9BFh2jkBDa2OoGxsQAL39KumEzSBwLzWH6vUj1FUnJeGMRDqEcbOW5h1AAA/eo9gOEMULO8GFtf8T6T67CmhF/BJS0WlZsMAbshuNg2s1AyiLDrMCSnW3vH5GvP6HGkapYYj10sWHztTMcmGS/aY5b/skAj508l9Jc4hrMTE1j2noBGzGpkWHjKXCuW299uyHmfSghzfA6AqrNIQblkSR2PqVp6PMA8ZWPAYqRSfxLo5echBtS0vYXIovtBt9q2KGyKDoBtfwJ6nzoXhbdkbqG293vgt5akN/lV9zNeyXW2XxRj/7ZkF/gCaqT+0bsiezw2HQ+K7/O1BxivYfJXoTjc0jd1+0YeSUgLpMUztpA2AtoFcMLhZD/ANlmNz+rcj/Ey/xqxZBxU2KNmxyQsfwrDv8A4mNqt0XDykXlzCZr/txRj5A/WuSQ1yW6KpkeVEOpjw2JiKoyh5JIk2O5BspJPnaiuQZUMPIZREkLEW1yYouTfn3VUCpmJwWVxj73FXI56sQx+QNqHy51kkdyFjkI8EL/ADN70VxX9/gpyfQ9NmQiuBicGty3ixsW1W5+NQsTNh8SpTFTPPbePsoW7j/rCwN7UWzri3CYFkUYbUXQOoRFHdPK5tsaHYz2qzRgFcAyg8i76f8AKK5uK1f/AEnVO7POFuHo4e17L7UQxBvMgXfe+kWHX605mGCclgKg5Z7ScVipViEUaXvazMeW+96ljiJhK0cq2ceBuKjJw9HoYJXsrOZ4GRbdoBY8j+VD+yCAW5jne3lV7zTCmVF0rqt09bUBw/BrO4uCukggHe+97VnlHZ6UZpoix4IldSlT4gEEj4UqIgqbG9uleDAmDETqAVcEOB0Ktz+HOnWi0nUuwPMUKGYNxCk26D/ah0uHNWCS7DcVElhNrUrOTIkXewGKFvdUGqFLzrVcvw39Sxa23KN8qyeQ/SrY+jLkfZomEyrCbacFIbfrK31Y0bwsYUjs8GEJFrl0X4bE0CbjBo01CJT6kn6VCf2j4n8KRL/dvVI3R5DmXeJMQfwwKPNnkt6AAVKjwWJY/wDcKo8EiP1ZqqOEzzEyxhmmC3H4Ram8yMxiY9rISLciRzq3JolJ2XR8hNz2mLm/xRRj6XqO2XYFffm1fvYh2/LSQKyybL5rtrvdSAdRJtflzPWrPluDjVAGK3WwNrH1INFSbFcePotBxOVRd5lhPS+gyG/q1d/zJy2Ifdox81iVR+ZFCoMFDNJFE4JjaVVYAlbgg2sw5b2olw7FgGxZgGWwgoH7xLSG6+u1K5yiy0MXNWkeSe2mEbRYd2PnIB8hyofmftexDKdEEce9rklz86s3GmViXBHscOkLrImghVQ9evhWZ8Q4adJUd0iQ3DBdWsErtcjbn1FJKU3qwukBsxzSbEtqkYsf9chUSPAsQxW5CgFiBcKDexY9L0VwsGIMxlQaXYsD2abd/pbpt0p/C8NYjSSDIqNGWbcKGSM7mzc7E/Op79FFFAibLGWISkNoYlVbxKi5AFO43L+xK3ZGBVW7rBufIHwPlRw8MxK1pJY17yqdUoIu41BrDmOl/HakDC4JFv2yE6dQCqSdQa2gm/Ub3rqYG17HMojgSNX1B3MZJTsjLZrgBSB1I61NlyW4JginJubao9ClLbbGxBvejfC/FuFjUxqTpUkAsAl1/CfWiGJ45h5BxfYbXY336edWUVRKUgZ7R4WH2CRhYmBlb95SlVtsxaQWZy1uVzyq/wCZpHjMPgmcFkPb7e7uNJF/hfancLw/h13XDoCPjQacnovilBfuK97O1tJJLb3FCg+bXv8AKrw8ULRmRkBYbVAxGJaKM9nEH/ZFl/KlZG7yxTa4+zGsELcHofCu60aINVaPY5ABttS8FKS173qBKvSnsK+ne9Ly9F9kGfLVmmmxJlCswCBSNgi/xO9C1bVsDerOcvhYMSDc+ew2PIVEwWVRobi59aWUXZojPQN+wm24NNtgDbberJJCDTS4M32BNDgDyAvC4AiGZSOcbfQ1iEnT0Fb9mmbQ4ZSkjjWwICDc7gi58KwvMcE0baWHL/V6NcdEOfJsss7AQ3KarEHw28KESY4WIWJfe1A2uRbkt/Cj/bp2TDQTyO5tsOhoPPmi/eBIEXXa17sVt4E0yR5EHfsOZGJJoy11UMbEAWtbwFEsXlTdlJd/wE+tqG5LmEs+s9xOQIUaeg6fxo3HlLEbuT3W5dRb/aq1onLspmKySYF9d+6oc6jzVuRBvvy5VY8mwkaR6S4JHIqb+Jt5Gq+OHJXsWIF01DUQLgdBc86OcPYKJEsZFYmzd030m24NuRoRYsuthvDvGrqQzd1421WFwNQvWox4CME7yEm/4rf5QKy2NEIOkG+m42vuNxt4UIxXtgx7NZZI0vyCoL/U1zkkyuKTrRrHFGAjXCSuI7dnZ77se6em+/WsY4h4sYnRGRp06LlRe177HoaVNn2aYoFScXKrbELE9iN+dkoLmuXSRtokieN+el10n1pHt9D+O/Y9BmeNnYtGZGu6XKAACQ9xL9BfkPjXpyHEt+kdI7dqPvJgCCn6RbC9rnkORockMgBVSwBsSASL2924HPrSlygk7jc9TzJqfIt44/SeMngW5bGwjaMgIpckOSHA80A3ppo8Gp/TYiT9J7iKouD90RqBNiLk02uRjrak/dLzJY+Qrr+DKMQhl2YQK47DBSysCD32aS406WVlReRbe9WnAZbmMjaosAqXCi7Rge6xZT3jz5A+tMcB5/8AZJfukB7SynV+e1utWXPPaBj1meONUAF+UZY7WvvfpeqxdrdiT43ony5RPDhIe3AWT7Q7HT0MisfTnT0UVgLn50PwmY4ibCTfaixkSeFtxaytsLeW5p9Yo7C5HI+fK1/SqwM0+yeZkA3k+FeJO1j2S3B2PTl5VG1xC9lLc65mDfhK/wC1DItFMM6YJmxO5pn7cRSM4i0N8/pQ95e7esbZ7MEmg7FmdTsNN51T4sQWYKgLN4AXuelaXkXDqxx9riCAFFyDsF8b1THchcrjBbE4LLi4LsQiAXLHawHWqLxf7UFTVBgLdQ056/uD+NDvaL7TDiz9nwx04cbE8jIf/wA/WqCD4VVuujz5ZJT66HPtLF+0diWPMnmaPJbFLpNlI5MevrQCNL86JYeRQdmNQmrOj/jloNx6dDAKSCvXbe1BZs3TUdGHQ3XSQbvvv3hbkavOGGWxL35UPqxf5UWgzzCqB2UQtzFkVfrVkk0ZY2ig5DiMS5sIXUAWGmFhf1JG5q0YbIMSxB0MP3jp+VeZr7TWiZlSBbgndiT8qg5Z7QMVPLoZkQWNgq2326k1RNULPeyRF7I5XN5MQqjwVSxA8Lk2otl/s8w2FuXxjC9r6mjTlfyvSGxUrX1M5tz586p+eZKxmZm0he1EZLMAQXFxsTe3nXXXoS1JVRoWHGWA2EizEWvZi/02qZhs5wsIPY4YbDoiryHiRWd8LxRxOymZGJ7pVd7BTs4PUGrLBjFNrIzXuPDYja1dbfw5ScSRifaxPv2OECjxkY2/IEAUN4gxD4qBcRKqGUgDuDa5PugXJqs4rFsFYLh4x932bNIxbvKT94tzsas2WmafCsdQV73tGttJW2gr8qTvspykUzFZZiHA7OKQ3DsLLpuEtrNzt3bjao8WQSI15pIoxaNjrlUnTLsrBQTe1rnwojiOHsY5AZ2B7RkvJL2YV2Gtwd9gbelCBkUSqGfEwrdC4Ve+1wbGPbqRuPGpqSLqLa2FtWFXZsSW/SL90hfdf0ZB6q1QDisEhuIsRN+jNpHSMG1+1UhBf0+dT42y9X/+RMuv9UR3QqfEbMG+VDXziJb6cImoqt2lZpCGVr6gu1h0I60W7Y0UrDXDeYSSyxpFDDGoVgSFZ2K31A6ifeFrXtVjz7D4552WOQhWJOwCjUybjUfEAflQbhXHYqWZduzS8lgkegB3AYrvvy5DzovxLloaRS0+hbJfU9r3LLe3iNqqn+JGVWS8jidMNjVlk7Q6IJQdWqyjbc+Wn50WiKgbAnc9PyoHwdhYwuKjR9evDNfY+8ha2/zo3g8ZcAqpN7WsL8/Sug/ouTZKTEN0jAv5GlI0l7mw+FOw4PEPyjI9Rb61Lh4XlO7Mq/G9UdtCR7M5x2dwxYjEx4mOWWzjsyjhNIIBsduVMZfg1nwmKlBZTEy6Uvq7rEc9rkgelaDP7N8A0rTTuzs3Ma9K7fsiieCbA4VSkEQAbmFXnbqSazrC72bI53FdlW9m+BUCSRlJcEAXHS17i43oT7Y+NGuMFE1ha8xHMn8KfUmpXtC40xPbYeLBKY3Cs5K2O1xbUOVtr/nWcYXJ5cXI808mxYln/Wbrbyrr4riLKbyO2BFUnlUpY7VY544oUCJbreg0jAmktsqmkqQxopSIAedeO1Jj3NB9CN2xvERaSR8KumUY4GJSedhyquZll57z3UWIBBO+/gOoo9k8kax6Q+vTsCo2Px8qrF2kY/TIWfYiMMxMRLllZSWNtI/CV896Zy3PnMxVEjjWR77L7u2wUncCpnEGJjubxFy8YCkm2llO5sOfOh8Ofv2l40jjDhVYKotYEb78jvuaK7Cq4lyjw8zhrsx2F+g8jVd4jyUmR21IABGW1NuQ1xcD8VqsQw8jc3JuLc+YHT0oLxFlakodaD7tj3j71jyHnz2qkuiMVsYyLDQxTH74SNfSoUXDKRcsD0q44fGgEaYybNfc8x1G1UjL0w0UylZdZsunSLC5uGU35W23q4x42+yr4W62Pw6UENNUyuYrFyLMY0SBWUOpLKSzq5v481o5wqZZIz2rX5BfwhkttYAb8jScbgMwlmP2aDu6tYcqFszLpI1NuR5Woxw/wHjEDdvIlvwjVq0i5JtalSdjN6KTxDw0BLJrlRVJQ3kfpIbayBz09aBnAYWP3sQWP3gPZJqHd2jIZtirc/KtK484OVIllZlNuZ2BA6Wqhw5Ire5DJJ6A2/M2FSkmnWzTinqmexZnELaMMzW7M99+ovrBsORpqTOZ7kRxQxqQ691NTaXOogsx6dDbarZk3s8xU4uojjH7b3Yf3F/nVlwvsYB/S4pvSNVHza9dwl6Qyko7szjIsRPNiF7fEFe9qJPu306QQBbptWrLwPg8QFaeXXYdGCjx6b1X804BgwnfkTtIx+ORi6j1HIVCXieCKyxEWHRF2/OqxjS2ZpTTZoWBwGBw1+xi3ta6gtceBJqSc5CjuRKo87D6Vmc3tGIGyj1dv4Cm4faYl1DruTa6nbentehXJmjTZzK3UD0H8TQrG4+Y8z+ZvQv+mS3u3ptsSx2J2606SZNyY9qY76r0tZOVzQt8RpNw1h132obmfFMf4TTfikKrYxjME0s0skjaEfu2HvFF5KD+G+/51CzDFRBQu4VeSr3ah4rOdW4a/wAaDz40nnWRpN2bYOlSHsRjU3CR28ySagl/SkO/nSSaBSNrs9LU5G1jUcvXmull0FXYUzqDSVPiL/yqfwlKtmUjkb3+FWL/AJfviAuuQIFH4RqP58qK4DgLC4YEtKxJ56mC8vICq44viZHIq+e4mMKhaLVsy2vbc20kW8PCh+BkxjlPs+FN1UpdYzuDbdi+19udaVDicLHtGuu36q6vmRUs55IdkjVB+03/AKqKpxjezloA4ThrEsBrGj1YfRamS+zxJApmlIC/q2Xnz7zVMkxsrc5reUagfM3NRhEp97U/751fKnVekTutjuD4SyqAjuB2BBGpmla/jbe1GY8zjQDsoDt1sIx896GxEDYWHoLfSieXwo6EAJ234e11aDfyUi/pRdoblyO/pyU7AIo/vOf5U6kU8puWlbyFkFEI8xhwyqmKmwySkXIQFb/uoSWp7LuIo59QijmbSNmaNo1Y+CswF/Wk5Rfb2NsFwZajFu9GxT31Ddqw9QOtPHLVaMPHFLLc+5tDYdSdVtqno85iYhIcLKTzJEot4m2m5prF4pS0bNiH1JzWHuq566hv+V6RydUcoJdjRyowSmUGJIFS7LpZpAf1tQbceVql5dnCTxrIjq6NyYXAPqCNjQ+THors8MH3sg3ZrFmt5eFCmy3Fze+SF8LhQPQLXK70gtpF0eIMpVgCCNweRHUVl3FfsoA1SYedYl5lGsbD9mlcQ8SY+D7swylVPv7aSB1uN/zobkvH2DAvjY2aTc6hqkUjpt0NHneqCo30CsL7PoBvLMz772IQfnRjKslwQkEUQiL8+82o7eZo/mnEWXTQAOivGe8AO6QenLes1z3Lg0ynL4pAgXc7+943Y00mvWwbujVoeE3t3nUfujb86rWb4DFwOLNB2PU3+tV3KMuzBAWkxGgEWKli5AHh0BqLmRVyFlxLlRuVHMnzIGwpXk1SR3jTl2KzzNEvZ5U26Ib/AJ1Wps0j6ajUvF5VAPcQj1Yt8jQp4tPICpcvpbgl0ccat9rivRKDyppj+zTeoA8iN6F2OkkSC1IaWkM52pFccti9XlXA0i9dSsrSRrcEkzjvSkX6Cw+dSFwac7avNjqobjE1ppvY+RoJhsdPC4TvML8rEg/GtEHoxO/pdVPQbDwFTMswySSaHfQSNvM7bXoXhsQ7DvLp+NTEWqk6t7LEuShSQICbfilcKp9ACafWWJUZZmg32AiB258yb3oCvaS8tb/mbUxml8KgeVGAbYWGrcC+9uVcrY9QQ/EDTjJfxFvgQaALxevRbevOrhw/xTgJWRFssrbBSL3Nr7Gi6qiVbPRnjAAskdxt2jrufiajY3i423lO/RB/KrTjsPDMuh1DLz8PpWXccZK0M6Jg43ZWTku+kg23JPWptUVfI0DBZOkoDdrrv4GkZxwtqQdlMYSL3OxvflfwrN8oyvMYZY5W0xKp3VmvcHxUUax00kpPa4h7fqp3R8OtdxfwHL6yncS5tJgsWVEzPJHazg+IvsL0d4c9pWYS3DwlhYaWEek36ksxt4UTwOSoTePDh2PNiLk/E0dh4amY7kRjw5/lah45dA5qgI+ZYzEDQdKa7r3iD723SnOG/YrBGrfaV7YmwHesLD0q0YbhREKuWZmUg87DajwxR8B+dO4fRsbZWofZpg09yHRbwN/rXsnAw/DI4HhZaOx5mxO8e3jqH0p18eF94hbeJAtTKvg0lZWTwZH+MFrfrGw+Nqy7OczaKVwscI7xHdW+w2G5q1cce0IyNJh8ObIAVcnYudiCh8OdZbmOaMSQfH+dSnNS0hVFrY3jMzLMb/LaoXbm1IAJNxXhaoujQk12LLmmyT1rt64g0o4mvL1xNJ1UB6dHpeuvSL1xNckNxZsGFhFuVTQR/sL/AEqfl+URxfpNUnrt9KsuExEYHcjAHpWrFG4o8+UOTK9Pw7IYS8DqznkOn5+NAcpw2OWcNLpQKd1ax1D4VbXcIzFCQGN7A7fCm5JW52H96mm1ei0MBJXP+iuq+i0puIDazaXHmtDMPqO/dprEEX351NzfZqWCIE4i4SOLmaWKVY9Vu4V2Fh5UrJPZ52EiTPMzMhDLpFheissojXV5gbmw35UXzDCA6IvekvdmRyAoAHO2xJoxl9IZcCTtdnfaGY7ajUuDLpm5i3qaF59xguDHYxWeUDvEnur5eZoNhOPcUTcypa/LQCP50znBEHjdbLpJwyHHfYn02p2Hh6JPwgeZ3oBH7TAthKqm/wD47k/4bVN/4xw7HcSgn9Zbem19qrHImT8YfjiReR/Lanhih4UB/wCJcP8A+ZAfDe9PR5/h/wDyrfwFyaPJPtnJUFMS2rkxX0A/jUJLk2WY/FV/lQbF8f4JCV7Uu45ois9vMnkPjQLMvaOTpOHg7jEgPIbXtzsq9PW1JKUF7L40XPGY18OjSu6aFFz3SCfADesszTiFJSzyknV+Hew8qY4g4jaa2t72vZbmwv5VTszxuo7eFQnJS/0Ua+C8zxiE93l08RQp2ubnvD59aSwNeNUW0NGK9nNIAe6GHxr0TeXyrzf4V4XNAZ0j0yMenypBQ9aUHf8A18a8Mbcya6zuzwpamzSreJvSbVyClyOtXjUpxtXhFErFJaNiwvtLR0N43PUbL/Oq9mPtILEqFcb25j+Brq6tXqgYopyLVw1n0uIUFwgW22nnt47VNnz2NCQyuT6j+ddXVnyTaRocVY1l2eQs3uP+Y/nRGRFY3F/jXV1TjN0FqmNy4NZV7NhsTf4jlRJJCkbBfeC8z4gbeddXVZSezPPcjMpskkaRizgkk3O/PrSospffvLt5H/XSurqlCTBkirZChzLsd1W7Hmx6elOpmpC3NyT19fCva6rp6MtHkudlF7g7zdTUDHY9wmmMkFt2YnvH9m/QV7XVGcmmXhFNAy7RRsqtYMDqt1Pj9al5nnLhQF2AFregrq6mg7GyRSTYNlxZf3uflUeSAi2969rqD7Jx6Ix5kdK9011dQkhrEE14TXV1BHHoBPWu011dQAz3bawrwx9b11dXDRYiQUmurqKKpH//2Q=="/>
          <p:cNvSpPr>
            <a:spLocks noChangeAspect="1" noChangeArrowheads="1"/>
          </p:cNvSpPr>
          <p:nvPr/>
        </p:nvSpPr>
        <p:spPr bwMode="auto">
          <a:xfrm>
            <a:off x="0" y="-754063"/>
            <a:ext cx="2133600" cy="15811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8674" name="AutoShape 2" descr="data:image/jpeg;base64,/9j/4AAQSkZJRgABAQAAAQABAAD/2wCEAAkGBhQQEBUUEhQVFBUUFRQUFBQUFRUUEA8PFBQVFBQVFBQXHCYeFxkjGRQUIC8gIycpLCwsFR4xNTAqNSYrLCkBCQoKDgwOFw8PFCkYFBwpKSkpKSkpKSkpKSkpKSkpKSkpKSkpKSkpKSksKSkpKSwpKSksKSkpKSkpLCkpKSkpKf/AABEIALgBEgMBIgACEQEDEQH/xAAcAAABBQEBAQAAAAAAAAAAAAACAAEDBAUGBwj/xABTEAACAQIDAwcFCggLBwUAAAABAgADEQQSIQUGMRMiQVFhcZEHUoGhsRQjJDJzkpOywdElM0JicrPC4RU0Q1N0goOitMPSFzVEY6Pi8DZUZKTE/8QAGAEBAQEBAQAAAAAAAAAAAAAAAAECAwT/xAAcEQEBAQADAQEBAAAAAAAAAAAAARECITESQYH/2gAMAwEAAhEDEQA/AO6Usp0PoN/sMm92+dTU+l/9UTLrFUpy4CNemenIerK1vWxknIG11Ibu0kD0dIBw8Yqw4K8QRJEx7j8pu65lcO4tZvQeETYk/lID3Eg+2QaCbTvxLj+ubewyxTxN+DMe5yf2JiGsh6Sp/OGniI+bqYHuP2Ss42ai5uOY+n/slZ8MRw4dXT7JTTHEdveB7bSxTx6njp6BIHDW4whUkq5W6j3Zb/ugPhD0X7jC6KlibdVu4E+uWeUB6vCn98ymYjQ6Hth08WV+65gsamYfm/Np/wCqNcfm/NX7GkFLE5hcX8Tp64ec9vr++VEDNaIPIsW1j3+2QivMtLmeSYdbm9rgdhIv6JQV7m3XNBFsLaeH7pEWLdn62Me711R9khJHUPAfdK1bGgcAO+wt7IF16oHH61S/rErPiSek91yfbKfLX4w0ueA+6FxLmivCp4XrPh98nVAvUO29vXCaiSiT0gd5sZMKC9fhUUfZI3xgH5RPcW+8SB9oHoJ+c1/rQvbQ5W35R+kp/dGfF5eLN40zMzlXfS7H0mMaBHEgd+kaYvVNpHoZj3qkgO0GPV81b+yVSyecT+iL/bHNVb81Ce0m3quZNWSJOUudZMtBjwVvCQHE1Dwyr6AfsgvTZvjMfQAPYJNVb9zv5jeBilb3J3+JijERERwIF44ad0xJaPlvAzR0eDBlNYBpcYeaNmkMVcTSgVMNqO6T1jeInUTK4iNDTpgGlLl9IBWBFSo24E+MtKjecfExUlllYxFSpTJ4k+MgNGaLiQGnCoUpkcCRJgW84w1STBYxFOqCeJJkJpS+6SE05MVFSpkG4Psk/KP1/wB1fuh00khEmIpVajHifUB7JDkMvVFkWWTFQ00IPQe+WeXcdXh++OqwyBGCvUxLnpHoEgZmPbLTrAVIw1CoPVfx+wwlqtewCjuFz6zJ8sZVF4w0BRjxY+MEYQAnSWo0uJqNaOgknJ6xwYV4w0wTWGU1jKYYMYg7RQc0UDLjXiBiM6tC6ISiRyVIQUaFBMyInEG8NoEiiBhKZDUrqgu7Ko62YKPEmUm3lwo090Ur9jX8CINjYpmSgylhMWtQXU3HXY29YloGESiCYhK74+kDY1ad/wBNfvgWLwg0gSuG+KQw61II9UMGBIWgiCz2Gpt3xlxC+cvzhAmjEx5HyoJIBBI4gEXHeOiQOxgAR2jAHqPhAcR7xojKHMaK8RkAkwQ0djABgSkwc0YtI80onV4V5ChhZ4MSZpIrStnhK8hixnjyHNFIKQhRCEF6ptrA2ktOZOJ3lw1OtyBqg1jYikt2e1r3NtBprxlPCb6rWxFbD0qLl6AGZmKhCW+LbKTe/bbp1lZdNaAwnmn+0XE4rBipQKJX5UA0aK8pUFENZ2IqAgaa3JXjx4iUd49rXOINZ3FHEU1p0xUdnqUXFw7LSQstySvFl4a2hNejY/btCjmz1UGRczgHM6J5zKtyB22mHtnyjYTCOabl2qKASqoRYMoYXZrDgR18Z5vi95gc9lLfB6VF81qdKpQLJlBpqWa9qhJIcTXxuyVxWErVauYGhhhVXLYco5U/GdrswFuuDdV97NtLtqthqeGWzjlQBUIGcuEbQ8AAKZ42lbZG71TAbVwlKoULFlqcwsQAc4tcgX+L65leTyoP4TwujA52FyQQfenHC2k7feL/ANQ4P5NfUa0tv4kn69CpVNZcRpn021lxDObpinvNUtg8R8hV+oZ4vQxtEYB6ZA5c1lZTk1FEKtxn6Nc2k9h3qe2CxHyNX6hnhE68Jsc+XT23cR7bPofoftvL+OwtSpUutapTFuChSlx3m9+4WmXuS3wDD/Jj2tN4Gc25GTjN3mrLkqYhnW4OV0VluOBsT0GQYbdnKgCVQotcAUUsL69c3WewJ6hfw1nH0fKjhco97xHAfk0+r5SNpZI2/wCC6yjm4kjVf5IecB53bGfAV0zOuIUNY68iL/WmOfKlgzoVxA1B/FodAQf5zshP5TcEyke/i46aS9PdUk7Tpq1tlV2410OvTRPH58qNu/VDhhVp5vi35NhYatwD26Ja2Nvhh8a7JR5TMq5znp5BlJtobm+pmrU4r6fYRJ211WQNm4kHSsnhUH7U2Nl1KhU8qyswYi6qUAAA6GAvrfWPeSUT7ZdTE+aPeR3mft3bIwlF6zKXWmpdgps5UEDm306em0iLWM2glIXckDryswHeVBt6ZnUd7cIxsMRTv2kqPEi0DYW2Ex1FMRTDKrk2VrZlKF6ZuRoeuebeVysVxtMKSt6AY5SRcmo4ubcTpLO18ewpUDi6kMDwKkEHuIjMs8D3dwPuhcjVK9MslaoKucmkRSViVykC5sOObiZo4HF4ynQWthsX7zynJ89hTJdVDBCGJB5vSL8TxhJXtyiORPM9ieULGo6JiqBZbaslJ+WqdIKXIQm3j1zr8Nvzg3Nmq8i3m11ai1+9xl8DGjbMSyKjiFqDMjK460YMPEaQ1aTVS5ooN4o2GPOd/d+8ThMRyFDk1HJo+cpmqXbNcc45QNB0Tg8fvPiq/wCNr1WHm5yE+ath6ps+VE/hE/I0v2pyRno4zpzvrY3ToE4vMjtTYUqzXUI5ZRTN1CupGvC54S7icYKmIqNyQqVDSzs9T36rVcMqWZdKZsF8yVd0aJevUUNkJw2IAbzCUtm9E1KNWhQJxFCo+LK0nzFxyVJylSixCgDNb3w6nj0TN9Iv4anVq03BzEgMSn5KIaQPxV0FiZV29s9HWmKtTJTbV+StUqoM1MKuQaKSxQ6npvAx22KrlCG5MVs/KpTGWmyjC0mC9eUE8PGVWofjhbjif83DiZaLD0Uom6UlNWmaYapU98Wpyho5fezzRlU6dus2cDWZtn7RzMWC4dUQEkhEANlXqHHxmbUTnP2vh/8A833zX2Rg3q4DH06alnekqqo4sxZxYeEI4/cBfwlhf02/VvO12/YbxYQk2Ao3JJsAAMQb36OE5vdbdnG4XF0q9TCuqUyxJdkSmLoyjM5PNFyNfbPRGTBO3L4z3PWqrwYBTySDUIovdwCSbkXJY6DhLVnjYwVYu7AK1kAu5FqbE62U9JAtfquI22dsjChLoztUYqoUqLZVzMSWOgtYdesztjbzU2xVgxFGqVpopQX90m9udm0GReAHEcZLv5s41qdLk2ZaiOxUgCwVlysDmFjfSZxrVHa+8Ir4TFpybU2TDO/OZGDKQy6FSeBHT1zx3lZ7BuXsdqbVmxBNXOgp2KAqaYLGxCrY3L9PVOjbdnBt/wANQ9NGn/pl43GbNY24zhsBQym+WmoPY1s1u+zCb6D2y3hsClNAlNVRV0CqAqgdgGg6fGUWxARmFR6QOZioDgHkzqlw2ua3Ho6pityli/xbn8xj4KZ4EmNQqCL2NgDlaxNuHCe9YrFoKTklWGRyRnHOGU6XB6Z4YNsYGw/BzAcQBjaot4rNcWOShisYA2mvQQbqQe4iGuLQKNdOF7G17cL2lh9q4Am5wFa5/wDmvf1pJ9nYzZ1atTpNhsRSV3VM/uwstPMbBiOTGlyOmbtYdL5KKwbE4mx+LQX0HlP3Td8nG8dSrUq4d7Faa5lZrly2ZVNzwscx6OgQd2t1K2BxL8jhhydRTTeo9cswUFirBSNBfLcaniO2ZnkqoMmMxCupRhTsUa9099Atr0C2k51uPTavcBFRHtjVJYwic30ySNUBE5nyiH8HYn5E9/xlE6faWKFFFa1yz06YF7XLuF426BmP9WYPwLbNE2DumqFlurobglWym4B0PUdJU1leTA/guiOo1T41XnEeV9vhydmHT11a09d2RuumEpclRJCKeYGu2UEkkFr3bUnXTj2TyXyx7PrLjFqNTYUzRRBUAvSLhqhK5uAPOGhsdZJ6l8db5NVts6glswqriKhuOaLVshQnhrmHHqMs7Q3RwmKw/IoORTlWb3ohQMQF5NhlN1PVYW+L2RvJo+TZuGS1861a1+r35gV6idezpm/XwKVaVWnRbIKgqc5b3So98zWvxzMTbTUSYrjd5N0sZbDnB1dKFFaJUPyTvlK84i+U3C9PdaP5R8WuFpIadGmTULg5lJQZVBFgGAvc9XTOu2galKmhpKXPKU6bgAm1NnVWcjsBLejjMjyi6bLxP6Kfrqf/AJ6YK8a/hhg2ZESk3nUeUpn1Pb1TX2f5ScfRP47lR5tZQ/8Ae0b1znFjNN4y9u2bvfXq0adQ06YL00c2D2BZQ2nO7Y0yt36XwTD6/wAhS/VrFObTmfKc34Rb5Kl7DOXtOm8pf+8X+To/VnMgz0zxi+uh3HHwpv6PX9iyPZ9O2DqD/l4j6+H+6HuMfhNT+jV/2I2FPwSp8liP1lGZs7FqslhR7OV/wdGSVONT+k/5+HkNd/xI6Ty1h0k+46I069ZpbL2M+KqVBSC1ByzOXzMKNE50YZnA57jIOYt+OpGsiqti2bo51Cxa4DELhmyrpzmIU2AuTOu3UwBwt6tapyFMkEo5XlKrDOQrdCLzjZbknpta0oUwcHWdVArNTsnKuNVGQc2mua1NbHgOvUmWKu3nfR6SMONitxf50lI19o7x08VTaklKq6tocoQlrWbz9OAnNYnZmHQkGjVV8pYByACLgcQ56SNBrNKht4UUqsaSUwlNqhyjLmIsFBNzxNh6Zyu3durVo4eriQt6iVAQFJQ5agsQNRaxXr4QrY3Z3exJxQqmkyomYhrX0uAoWxNjYnj67T13NrxnhWwceuJxFGjTrVMxOVRmqELTtme2f4ospOhHDp4T2HY+zuQQICWtmJLEklmbMx8SZKk7ajSJ14d8IhoADXF7W/dIqQJMfaW5uDxFQ1K2GpVHIALut2IAsNe6baCOVmhxm1fJ7s5aFVlwlEMtKoykA3DBGItrxuBPAuU0FweHUeM+rjTkLYJT0RLiY+UGriRNVE+rKmyKZ4qPCU8TsGkR+LX5oj6WcXlvkkwn8IviBia2IcU1o5LYmstizOG+K46FEv8Akxze68TmZ3tSABd2dgvK6AFidJ3dPBmkDyahT2KBe3dON3FwbYbHYpKtl96SxbmhlNQkWvx0tMa1Jjt8fshMUnJuaircNem7U3uvDnLrbslrY2xUwtLk0aowzFr1ajVXubaZm1tpwg4XEqW5rKdOgg+yaKmJSx5ztzHFcZWVixTlARY86mwQDMnidO2Hu1yOBw2SmGyPUaorKCwbNYW01FgoFj1Qdv0b4usfzz7APskeE2e3KUaa1HpLUzF8gQ3y0i3CorC9+m0lumNSvvLTCnWoP7Or9glYbfoV/eajsy1LIyOtUKwY2sbiw4yfEbDCAk4uqLC9iuFvprw5HslGlvoMBhsLyqipy3KOWNmqUaWa6ELozrZhoOA9AiDXwWOw+CYYTL7nRSTRLX5KqG5zZHJNzmZtCb6S9iMHai64YgPz3pEnRarln49AzMe6W9nY1cVSVjTR6bgMjBQ1JlPA5WvbvmgKIGgAHRoALCEZGJ2iKOTMLio60x53KOcq68OMwPKSfwXX7eSH/VSdhUwQINwDqGFwDZhqCL8CD0zjPKjpsyr+lRH/AFVgrxOMYssFjpOusPZd31+CYfT+Qpfq1ikmwh8FofI0vqLGnDXbHC+Up77SqfoUfqCcyDO73y3ExuJx1WrTFNkbIF54U5VQLYgjjcGY3+zLaP8AN0/pUnpl6cbKW47e/wBbswlc+unGwABw+R8y8otRFCoWquWq0iBTp8WJCns6yJrbu+T/AGjSrE2o0w9NqbOzLUyoxU3CKdWuo46dc9G2DulSwt21qViOdXqc6qw6geCr+aLCS1ZHNbB3HeoAcSTTp6e8gjlagyqvv1RfiiyDmJ6TO8wuFWmgRFCqosqqAFUdQAkypJFSRp51tf8AjVf5T9hJWmRv9turh9o1kpkBTkc3UMczU1J16uyYI3qxHnJ9GJZKxsdfjHTJUWpbKyUxY6BvflJHqnUUNjYPFBRVp0K2UWprzSKSeaoU6cOieY4PfXEUzmAosbWu9LNYcdBe3TPSdwdqPjcPy1bKGSs6gU1CKVCAC46fjnwEl6XjdYNTZFHC7xYNKFNKSGg7lUFgWy4gX77AeE9Uw51nmu2qgG8mFJNgMKx/xM9A2erNeo2mbRV81O3tPGZqxpRssZIcgYCOIrxCUKK0cmNeQMViyQgIVpE1FyQjciJLaDC6A0xHCxEwryGuLxeED1sX0G6WPGxzPIAtsVhh1LW9VID9qS08WHr4wA3yuoPZapVFvFTAP8cw/wAniD/doj7ZK2l2moNTXzQD1Tht590xVpoAWIpqwTW5QEkkLfo7J3WPF3PcsoVRoR16ddj0G0Slaey6q0cLRWi91WmqAjg2VQDfqOhkh2pU88+r7pyGPwzXsjtTa5LBHZVc+cLEX9olE0cQP+IrfSN9plnFn6ddiN56yuQCpseka8Jib342vjcHUorT5V2yFVRSXJV1bQDjoDOdr0cSWPv9T0kH2iXt3cRiaGIRzUzhc11ZVswIIsbC/TL82M/WuJbdLHDjg8T9C59gkL7s4y38UxH0NT/TPovZm3qVfQ8x/Nbg36LdPdxmiaGsfTWRibBwWXCUFYWYUaQIINwwRQQe28U3OQEeY6a/rPNOGKcIrDCTuyZRCAjBYQWRRAQwIAMYtA8K8pv+9K/dS/VJOZBnQ+Uup+Fa+v8ANfqUnNCp2+sTc8cKmvPXvJKPgDfL1fYk8c5WeseTXEFdmhU+PUrVgnZqAW7hM8m+Hrp8RufhsVjExT5mq0LItmtT5hLAFba6uemdOiyls7CCkgUa24npZjxJl9FmG6NYjHtEZUNHtFaPAExgI5EQkBrFGikZImA0IyMmADGCWjtAIkacTvFhDhMQa6ficRza46Fqi5Rz1a8ewnqEKm3w2j2UcT7cOJ1eNwi1qbU3F1YWPZ2jtE81G202fjVpY2pk5OlWVHIZhUR3o8meaCeCHw67xYsrpscuarYcbAdh4aHq75UqgjQ6Htj4badPEOtWi4emx5rAEA5TY6Gx4iHtP49+wAg9I43HURf/AM0szFZW3Gth6p6VR2Ug2ZWCEggjgZcw251E00JfEXKITbEVOJUE8T1zN3ge2Gr/ACVT6hnX4bREH5qfVElpIw23Jo/zuKH9uftWMNyqY4V8UP7VT7UnQGNJtMjAbc0dGKxQ/r0j/lzqdzarNhiru1Q061ekHc3d0p1Cqljwvbq00lUGWtzD8Hf+k4s//YqD7I20reyxR80UYjOtCjwp2DCK0cR7QFliyQwsVpB51tnyOUMRiKtY16ymq7OQBTKgsbkC63tKB8h1HoxNb5tP7p6kRFkl0yPLB5Dqf/uqv0dOdZuVuImzVcLUaqXIN2ULkFgLADrnT5YYEmp1CRZMsACEIw0YjwVMe8geK0a8V4CMYCMTFmgHaK0ANFIg5GVjloJMhDMkbJEWgFoWHFOU9o7vYfEkGvQpVSBYGpTRyo42BYXAlnPFypmlcniNmpQxAp00WmgsVVAFQXBJsB23lbaR557hL289NqVRcRqUFkqjzRqEfu51j3gzH2jibuSOFlmav4yd5W+CVj/yn9Yna0xzR3D2CcFvI/wSt8m3snfdElIRigkxZoXCtLW5f8VPbiMX/iqo+yVC0s7kv8EHy2K/xVaZiV0MUHPFNMqkeMDCBnRoQEcR7xAwgowjgxXgNGhxpFDlkgWMIV4Q4EcRhHEaYcRGK8cwmGjxQSYXDmMBGjiTQ+WMBCEUIa0EiPeMTIAKwSsImCxhUZWNCaBKGq0g6lWAKkEEHUEHQgzznaWCOFrGi1yujUWP5VK9st+teHgemejmY282xvdVGw0qIc9JvNqDoPYRofR1QPPNvH4NW/QM9AInmu1MTmw1UEZWAKup4q4NiPGeksZjlV4hMURMYGZ9aEBD3KPwNO2piT44qtIw0W5b/Aqfa1c+OIqma4pXSZopDykUIYCGIAMkBnVBLFEDGJkBCPAvCzQHBjgwbxwZQV44gXjiRUghSMR7wmjBj3gCKE0V4xMaMYXTmIGDFeEo80fNAivAKATHMEzIEmMTHjWmgxjEQorSgCJG4kwEfLIPMvKbsU06b4qmNCtq6jptbK/2H0dsxf8AbRRJ1w9Uf10P2Cex1KIYEMAQdCCLgg9YmXW3bw540KJ76afdJkV5mPLJhumjWH0Z/aENfLDhP5uuP6tM+x5377pYU8cNQ+iT7pC+5ODPHC0Pok+6TIONoeVrBkgZa4uQPiL0n9Od7u9s9qGHp0nsWXNfLqvOqM2hPYwlJNw8ECCMLQuDce9roR6J0S0xJevFDFJcvZGgCDHBiim0EDFFFKCEeKKAgYWaKKRDQoooU4hCKKSoMCDFFLEK8YmKKAJMSmKKAUa8UUBxGMUUgFo0UU0FHiigKK8UUASYxjRTLQCIiIopAhHAjRQDtGiigf/Z"/>
          <p:cNvSpPr>
            <a:spLocks noChangeAspect="1" noChangeArrowheads="1"/>
          </p:cNvSpPr>
          <p:nvPr/>
        </p:nvSpPr>
        <p:spPr bwMode="auto">
          <a:xfrm>
            <a:off x="0" y="-850900"/>
            <a:ext cx="2609850" cy="17526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724" name="AutoShape 4" descr="data:image/jpeg;base64,/9j/4AAQSkZJRgABAQAAAQABAAD/2wCEAAkGBhAPDw8PEBAPDw8PDxAQDw8NDw8PDw8PFRAVFBQQFBQXHCYeFxkjGRQUHy8gJCcpLCwsFR4xNTAqNSYrLCkBCQoKDgwOFw8PGiocHRwpLCwpKSkpLCkpKSksKiksLCwpLCkpKSwpKTUsLSwsLCwpLCkpKSksLSkpLCksKSkuMP/AABEIALcBEwMBIgACEQEDEQH/xAAcAAEAAQUBAQAAAAAAAAAAAAAAAQIDBQYHBAj/xABOEAABAwICBAYMCgcHBQAAAAABAAIDBBESIQUTMVEGIkFxkdEHIzIzU1Rhc4GTobEUFRZSYnKSorLBJGSCs9Li8BclQkVllMI1Q2Oj4f/EABoBAQEBAQEBAQAAAAAAAAAAAAABAgMEBgf/xAAwEQEAAgECAwUHAwUAAAAAAAAAAQIRAxIEITEFE0FScRQyM0JRodFhsfAVIjSR4f/aAAwDAQACEQMRAD8A7WiIqIRSiCEUoghSiKCFKIgIpVJKCUUYkDkEol0ugIl0ugIl1BcglFTjUgoJREQQilEEIpRBCKUQQiIqIRSiIhSiIJREUUUKUQEREBEUoCIiCHlUEqZtixektJxUzNZK4tbcNuGl2Z2ZBcr2xLUQyWJRiWrHh1Q+FI5439SoPD2g8N9x/Uue+VxDbMajGVqR4f6P8P8Acd1Kg9kDR/h/uO6lN1jk2/Gd6gyHf7lp57IGj/D/AHH9Sp+Xuj/D/cf1KbrLybjrTv8AcoMp3+5af8uaDw33H9Sj5aUR2S/cf1JusYht5nO/2BWp60saXX2C+wLV2cJ6Z5s17nE7o39S9Nb3D+Zc7Xs3FYlt0T8TWu3gHpF1UrVL3uP6jfwhXV7o6OEiIoVBERARFKAiIghFKIgiIgIiIoiIgIiIJRQpQEREFufZ/W5ajw6bioyL241xzhjiFttT3P8AW5adw7fajeef925ee/vw18suU0nB8zMbIZ2tLwSQWlxbnsJxBegcEP1hvq/5lluDneRzN/NZKPN7r7gvo9Pg9HbEzHh9Zfn/ABPa3F01b1rflEz4R9fRrHyP/wDOPV/zKr5Gjxhvq9v3ltgaFOELXsmj5XljtrjPP9o/DUPkd+sN9LP5lT8jv1ho54/5luBaP6KpwhPZNHy/eT+tcX5/tX8NPPA/9ZZ6s/xKDwQ/WY/Vn+JbiWqMKvseh5fvKx23xnn+1fwwHBGg1OkoIdaJGSNeXYQQLtaXAEXOd27fKuiaRdxZPT71oOinW01S+V0o/wDVIt50g7KTnPvXzvHUrTVmtej7/szVtq8PW95zMx/OjcqXvcf1G/hCuq1S97j+oz8IV1bjo9EiKEVBERAREQFKhERKKFKAiIgIpUIoiIgIiIJREQEREFmrPFPp9y0fsgv/AEJ/7X7ty3esPEPp9y0PshO/Qnft/u3Lz39+Gvllpmg6JskbHkuBYGWAtbJwd+QWZhdd7iM8m7FjODJ7QOZvuWRpzxnbdjdtr+zJfXacRtj0h+XcbaZ1tSJ8JnH+1yrn1ccj/mMc4eUgXAXm0O55Y5znOe1zgWOfkS3CLuGWQLsVvJZePSkMsrWNeRG2SVjBHGcRte7nPdy8UHIZX3q3UzNg+ExiVzO1xatr5C6RxN8RjxG97WGXKFym392fA09CJ0tkTE2tPriMxHX1nw5dWV0jK4Na1hs+SRkYdtw4jm4DeGgrHfCnuYxmtc3OpLpgGh5ihcWg7LXJLbm3IV4jWXiBic57mzukYwl0z4YjGWXktci1y6x32VVW6M6lkbiYGxmKeUNe4NY5zCbkDa7CQd2JYm2ecPRp8PFIisx4zzx9In/mI8ZZ6ikc6KNzu6dGxzvrFoJV5a5W18chm7ZI3CwCkZGXxmV1jx2AWL+NlusFmNHwFgOKR8klmCQvdfC7DewAsAM+tdq3zyeLW4fZG+eWfDH8+vP9eTF6PP8AfVJ5yT91Kt40g7KXnd71odCf77pfOSfu5Vu9e7vvO73r5ntH40v0jsj/ABaejfKTvcfm2fhCuq1R96j82z8IV5WOj2yhERVBERAREQEREQREQSiIgIiIoiKUEIpRAREQEREHnrzxDzH3Ln3ZBd+hu/b/AHblv+kj2s8x9y57w6delI34vwFea/xIb+SWrcGnu1IwtxZNvxgORZSkvjeCLEBuQtbZ5FheDdUG05zbi4tgS0E79pHvXora57bvjbrHksBY2VkeWE53zBsQOXlX19JxSJ/SH5nxOla/EalYxzn0/dnFBAyNhcbCsG51TiNpoAy4wh0jsYG42yurhkl4vbovpdsPsW4jLxTw0x80MyixVPIbHWTtvfi4JOTy35VcMzbjt2XnG7kwxOjMThkEWPM0du/n1rdy8s1Y1o7+4km3FkaQNxPkVw1Xh7W6fs81B/1um85L+7lW5Vzs5Od3vWlaBOLTFOQ7FbWHFe9+1yZ39K3GsOcn1nfiXynaHxpfpvZcY4eno6NR96j82z8IV5WaPvUXm2fhCvJHR6pERFRCKVCAiIgIiICIiIlERBKhERRSoRBKKFKAiIgIiIPHpU9rdzH3LT6/RXwt0URuWBxc/wCra1vatu0wbRO5itWMq8mtOLO1IzDU6rsLTYnaqriLLnAJY3tcG8gJaSCfLYcy8M3Ye0gO5lpHc8kzf+BW8fCDvPSVQ6c7z0lWNeWJ0KtAd2JdKDxQ81RJ+cYVt3Yo0p8yn9FR/Kt/dUHeekq2ag7z0la7+ydxVoX9lGk/mQevHUn9k+k/m0w56g/k1b06c7z0qh1Qd56Snf2O4q0odiPSXL8DHPPLf2Rr0M7D9Z/impW8xld/wC2kzu3npKodOd56SszrWXuYU8EOxp8DmdPLO2WQMLYmRsLWNLtrySbk2yAsNp25WqrHcaQfSd71bdUH5zukq092RXK1t083StcOpUXeovNs/CFfVih71F5tn4Qry90dHCUooRUERLoCJdSghFKICIiApUKUEIiICIiAiIglQSpRABREQY/Th7S7mK050q2/hAe0u5j+S0WacA53z2WBPuXi1veejT6PRrFbdIvO2fELjZzEe9UmRc4bXzIrZerJlVt8m1aZXDWs+e37QVBq2/Ob9oLxT6HoZCHSUz3PAsXCqnZfylrCB7FT8Q6P8Ud/u6n+JXkzze01TfnN6QsdU8IImHC7Fc7LC4I37VWdA0Hirv8Ad1P8Stt4MU5OIClY23cTitnc3mcJBZWIqk5TTaYZK4NYHFx5LWyC9b3bV5aLg/FDLrWzU4IDgGxxVDdota73uyV5774jz+9SceDUZ8XXKHvUXm2fhCvKzQd5i81H+AK8vbHR55Euiocc1RVdU4QilQSAFN1SioruioUtKCpERAREQEREBERBKKFKAiIgIiIMTwldaB3MfyXOtJQvkaQx4Yd9r8oNrehbxw4qzFTXA7o4c9g5fyXL5tPuz7joPWvHqxm70ac7Yyy1M0sja1xDnNABIFgTvsjpVgH8IX/Q6D1qy7hC/wCh0HrWdsrNobEZVbMy113CF/0Og9atHT7/AKHQetXbLO6Gy61SJFrI08/6HQetVDT7/odB602m6Gy6xQXLX26dcfmdB61V8cv+j0HrTbKboZpz1S52R5liW6Tcfm9B61ebVuOWXoCu0y6Zo2m0sY4z8IpmsLGlg1OMhmEYQTlnay94pdJeNU3ppnD81dotB6uKLVSSwPEbMTWuxxl2EXxRuuNu6x8q9TK50ZDKgNbiNmzMvqnncb5sd5DluK9MR9XN47aTH+KhkG4iaMn2EL10c0xd25rGOI7mNxeOe699lgeFk7o4JHsJa4AWIyIzsluUZI5s5f8AqxS/P0FcddwlqPDyfbKoPCWo8Yk+2VneYdlvz9BS/P0Fca+UlR4xJ6wqzLwumZk6olF9nHPWm9MO135+gpf+rLicXC6Z7g1tRKSdgDzuvvXqGnKm9tfL9tyb1w7Mi8GgZS6kpnOJc50MZJOZJwjMr3rrDIiIgIiICoL1WVauszKwx+mNKSxBohhdO8kFzWOY0hmYvd2W0LCaR4ZVFPFC+WjkYZJTGBrYblx7hote98+QWsvJwwmidUYZNWcDWgY6t9K4G2IkYWkHuhtK1XSVPE9jgxlM1+RZNNpYy6sgg3Dchycq4zacumIw3Su4ZVEPwdslJI2SdxY1rZITikxcVoN9lrcbLardfw0qYpIITSSiaaIlkesh40jRd+YJsB7dy0OXUzNdGzUxTw4Girn0jOWuNuM6JpGE3AN92LJRKYJzeLVQPilDXTT6RncZIx3TYsQ2HLPb0q5lOTfazhtUMqBTikl1zomSMixwdzeznEgn/FcWvyeVUScOKkVb6dtJKXhzH6vHBdsBc0E7bYiL5Ytp2rQXSwzFssTWU5ZJaR02kJzJNGNrGXFw0m2YzyVrHFIWVEYZA0B5mbLpGY1E9gQ0C4u3MHZtvnsTMpybdpDhdJUSy0c9LK9rJRromvhBjY5pLACHC52cu9apAyB8kkbqKR5jdIxwZKBhlF8LCcWYBtc+9eWSSInXsa2GMRudJG6ukM8z9jTvBtsAy3rxvdEC6UNDIiwExNq3mV8jiLvJ23tybFmYXL2UVPTyh/6E92Br2hzZQ0a8Ob3QxZtAxb87KxDDTSwvlbRv4rAY5BLZmROtLm4xfIZXv6F5nGOPG/CBFxcMLKp+O57om2ZVOGNmLE1pjc4MZDHVPu0WN7nlz3q4Zy9BgpnQOnFHICMJDzLxNTY4jhxZuxW5L2VuWGmEIn+COHGGImW7dUQzBZuLJxcXXy3LzhsbRhe0SNe8tZGyqkAYywDQSNoG85qljYwGska2Uvc6wbUvDGAdyHW5AFoy9VVS07ImSfBHtc9zmyXmu2+I6sMFzbi7bAZrIaC0BSzzMinp3xseHBjmzOuZAAbHCdmEOWHipwWt1mGQg4ifhWEXvccXk5FnuCoaK6mwgC7ng2ndMbap+VjkFJyNin7G1A1ji1ktw0kdvlOYHlK5ZXNMU0sYLrMke0XOdg4gX9Fl9BTsuxw3tPuXBuE8JFbUAA98Hta0/mlM55pZ5I60g2z6Ss/owkvbmdoWuxRDa422e1bJwfjM00ccYxvc4AAK2hKzzfRQKplja9pa4BzXCxa4XBG4qQi7Dw0zjC8QuJLHA6l7jc5bYid4GY3i+5Ynhs/9HePo/wDIdSz9VBjaRyizmnc4G4PStc4YuxUjnbiWn0Ot7wudumGo6uVzUsTrYo2uI5XYr+9WTo+DwMfQetXg++7YNh3qCVzFj4vg8DH0HrRujIr3wRtGfFMQffpKukqMSqEWj4myCRtmkXsGRtaNlvzXrDrleUOV6MqSsO08Gz+hUvmI/wAIWSWL4NH9CpfMM9yya7x0ZnqlFClUSiIghxyVm6pr6lsbbuIaCbXKxvxzD4VvSudrRlqIa7wk4Cuq6h83wjBjsAzV4rAC3zvItNnnEEclMKGOZzNawVL4XmRxJNn2tyXyz5Auou05D4ZvSqRpyDwzOlcuTblmj9J6uGKN+i4pnMYA6SSB+N7uVzjhzKssrXCqfP8AFsZYYmxtp9Q/UtN7mS2HN3F2+Vdb+O6fwzOlQdOU/hWdJVZczk4QE7dEU+7Klf8Ak1USaeJN/ien/wBq/wB2FdN+O6fwrPaqTp2m8Kz2qjldTpRz/wDKY2/Upnt9mFeV9UT/AJYPUSfwLrh0/S+GZ7VQdPUvhWe3qTkjkbqv/TR6mT+BUmr/ANNHqn/wLrnx9S+Fj9vUqTwgpfDM9qI4wQ7XmU0RwasNEerkDA7F3fc7bKmucXxuayi1biBZ7Y34m58nF3ZeldmOn6XwzParMnCCm8MzpKuTDkopte5kDabUmSSNmubG8loLgL2sPet20B2OHU08U5qcWrJOERYb3aRa+LLatiHCGn8MzpR3CKn8MzpUyMo5uS5Hwi4LyTV82B4bi1ZzBP8A22j8l0N/CCC3f2dKxtG5k9QZGHECGi+eZGRWq9Ulr+jOxU93fZmFpt3LXAjpW5cHOx/T0kjZWlxc3O5WwwxhreZWpaknYS0eSxXScQzDI1Vc5tsEbpByluHL0Egn0K0NNtHdtczyvZIwdLhb2qiGsaBYk33kdS82k9PMibZhDnkfstG89Szlt7m6citdxLAe4Lh3Y+cBtw7ibX5Ms14paX4TRua63bcbhygYnlwsRttcLSa3SLpHEkk3Objtd/8AFvugzekg82B0ZfklZ3SS5hUdj6subVMYHJdh6lZPY8rvGovsHqXVpIVbMC3thzmZcrPY9rvGovsHqVP9n1d4zF9g9S6oYFT8HTbCZlywdj+u8Zi+yepZjQXASobKwzSRSMBGJtnC43ZBb4KdXoo7KbYWJlkaeFrGNYwBrWtDWtGwADIK7ZUx7FUq0IiKiooihRWL4QUBmisL3BuLOc33LRNIUL4RcxVLhe3axO/3LpzlQWrFtOJnLUWw5A6oPi9f6mpVBn/V6/1NUuw4EwLPdQb5ccMx8Xr/AFNUqDKfFq/1NUuylqYFe7hN7jGN3i1f6mqVtzneL1/qqpdqwKMCvdwbnEyXeL1/qapUEu8Xr/U1S7cWJhTu4Tc4eS7xeu9TVKg4vF671VUu5YVBYr3cJlw0l3i9d6mpVBLvF631NSu6YFGAJsTLhZLvF631NSo43i9b6moXddWFGrCbDc4cyN7shT1nqahbxwN0U9gGKN7Be/HDgfbmt6wBLKxXCTLC8JJcFMTn3TRdt7jy5LUmaZe3ZKf2j+Tl0CqpGytcx7Q5jhZzTsIWv1HAKlN8BnhJ8HO8gczX4m+xS1JmcrFsMQzT8o24Xc4sfYsNUabdLjc+zQHloDb8nvWem7Hsg71VX8/C1x6Yyxeel7GchdeadjmXvgia8YvrFxv6FiKSu6GvUb5KmQNiaXNuMTtgtfMX38y6/o6AMgjY1uBrWABgJOHyXO1ePRmgY4GhrGgW8iy7W5WXSKxCZmVhzFTq16C1RhWkefVpq1fwphQefVqtjFdwoGoLrFUqQqkaERERUoUoo0gqLKUQRZLIiBZRZEQTZRhRERSQqFKKopREVRChEQQiIiChEQFUAoRBXq1LYlKKNKg1VWRFFRZRZEVCyYVCIhZTZQiCsBTZERREREf/2Q=="/>
          <p:cNvSpPr>
            <a:spLocks noChangeAspect="1" noChangeArrowheads="1"/>
          </p:cNvSpPr>
          <p:nvPr/>
        </p:nvSpPr>
        <p:spPr bwMode="auto">
          <a:xfrm>
            <a:off x="0" y="-842963"/>
            <a:ext cx="2619375" cy="1743076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726" name="AutoShape 6" descr="data:image/jpeg;base64,/9j/4AAQSkZJRgABAQAAAQABAAD/2wCEAAkGBhAPDw8PEBAPDw8PDxAQDw8NDw8PDw8PFRAVFBQQFBQXHCYeFxkjGRQUHy8gJCcpLCwsFR4xNTAqNSYrLCkBCQoKDgwOFw8PGiocHRwpLCwpKSkpLCkpKSksKiksLCwpLCkpKSwpKTUsLSwsLCwpLCkpKSksLSkpLCksKSkuMP/AABEIALcBEwMBIgACEQEDEQH/xAAcAAEAAQUBAQAAAAAAAAAAAAAAAQIDBQYHBAj/xABOEAABAwICBAYMCgcHBQAAAAABAAIDBBESIQUTMVEGIkFxkdEHIzIzU1Rhc4GTobEUFRZSYnKSorLBJGSCs9Li8BclQkVllMI1Q2Oj4f/EABoBAQEBAQEBAQAAAAAAAAAAAAABAgMEBgf/xAAwEQEAAgECAwUHAwUAAAAAAAAAAQIRAxIEITEFE0FScRQyM0JRodFhsfAVIjSR4f/aAAwDAQACEQMRAD8A7WiIqIRSiCEUoghSiKCFKIgIpVJKCUUYkDkEol0ugIl0ugIl1BcglFTjUgoJREQQilEEIpRBCKUQQiIqIRSiIhSiIJREUUUKUQEREBEUoCIiCHlUEqZtixektJxUzNZK4tbcNuGl2Z2ZBcr2xLUQyWJRiWrHh1Q+FI5439SoPD2g8N9x/Uue+VxDbMajGVqR4f6P8P8Acd1Kg9kDR/h/uO6lN1jk2/Gd6gyHf7lp57IGj/D/AHH9Sp+Xuj/D/cf1KbrLybjrTv8AcoMp3+5af8uaDw33H9Sj5aUR2S/cf1JusYht5nO/2BWp60saXX2C+wLV2cJ6Z5s17nE7o39S9Nb3D+Zc7Xs3FYlt0T8TWu3gHpF1UrVL3uP6jfwhXV7o6OEiIoVBERARFKAiIghFKIgiIgIiIoiIgIiIJRQpQEREFufZ/W5ajw6bioyL241xzhjiFttT3P8AW5adw7fajeef925ee/vw18suU0nB8zMbIZ2tLwSQWlxbnsJxBegcEP1hvq/5lluDneRzN/NZKPN7r7gvo9Pg9HbEzHh9Zfn/ABPa3F01b1rflEz4R9fRrHyP/wDOPV/zKr5Gjxhvq9v3ltgaFOELXsmj5XljtrjPP9o/DUPkd+sN9LP5lT8jv1ho54/5luBaP6KpwhPZNHy/eT+tcX5/tX8NPPA/9ZZ6s/xKDwQ/WY/Vn+JbiWqMKvseh5fvKx23xnn+1fwwHBGg1OkoIdaJGSNeXYQQLtaXAEXOd27fKuiaRdxZPT71oOinW01S+V0o/wDVIt50g7KTnPvXzvHUrTVmtej7/szVtq8PW95zMx/OjcqXvcf1G/hCuq1S97j+oz8IV1bjo9EiKEVBERAREQFKhERKKFKAiIgIpUIoiIgIiIJREQEREFmrPFPp9y0fsgv/AEJ/7X7ty3esPEPp9y0PshO/Qnft/u3Lz39+Gvllpmg6JskbHkuBYGWAtbJwd+QWZhdd7iM8m7FjODJ7QOZvuWRpzxnbdjdtr+zJfXacRtj0h+XcbaZ1tSJ8JnH+1yrn1ccj/mMc4eUgXAXm0O55Y5znOe1zgWOfkS3CLuGWQLsVvJZePSkMsrWNeRG2SVjBHGcRte7nPdy8UHIZX3q3UzNg+ExiVzO1xatr5C6RxN8RjxG97WGXKFym392fA09CJ0tkTE2tPriMxHX1nw5dWV0jK4Na1hs+SRkYdtw4jm4DeGgrHfCnuYxmtc3OpLpgGh5ihcWg7LXJLbm3IV4jWXiBic57mzukYwl0z4YjGWXktci1y6x32VVW6M6lkbiYGxmKeUNe4NY5zCbkDa7CQd2JYm2ecPRp8PFIisx4zzx9In/mI8ZZ6ikc6KNzu6dGxzvrFoJV5a5W18chm7ZI3CwCkZGXxmV1jx2AWL+NlusFmNHwFgOKR8klmCQvdfC7DewAsAM+tdq3zyeLW4fZG+eWfDH8+vP9eTF6PP8AfVJ5yT91Kt40g7KXnd71odCf77pfOSfu5Vu9e7vvO73r5ntH40v0jsj/ABaejfKTvcfm2fhCuq1R96j82z8IV5WOj2yhERVBERAREQEREQREQSiIgIiIoiKUEIpRAREQEREHnrzxDzH3Ln3ZBd+hu/b/AHblv+kj2s8x9y57w6delI34vwFea/xIb+SWrcGnu1IwtxZNvxgORZSkvjeCLEBuQtbZ5FheDdUG05zbi4tgS0E79pHvXora57bvjbrHksBY2VkeWE53zBsQOXlX19JxSJ/SH5nxOla/EalYxzn0/dnFBAyNhcbCsG51TiNpoAy4wh0jsYG42yurhkl4vbovpdsPsW4jLxTw0x80MyixVPIbHWTtvfi4JOTy35VcMzbjt2XnG7kwxOjMThkEWPM0du/n1rdy8s1Y1o7+4km3FkaQNxPkVw1Xh7W6fs81B/1um85L+7lW5Vzs5Od3vWlaBOLTFOQ7FbWHFe9+1yZ39K3GsOcn1nfiXynaHxpfpvZcY4eno6NR96j82z8IV5WaPvUXm2fhCvJHR6pERFRCKVCAiIgIiICIiIlERBKhERRSoRBKKFKAiIgIiIPHpU9rdzH3LT6/RXwt0URuWBxc/wCra1vatu0wbRO5itWMq8mtOLO1IzDU6rsLTYnaqriLLnAJY3tcG8gJaSCfLYcy8M3Ye0gO5lpHc8kzf+BW8fCDvPSVQ6c7z0lWNeWJ0KtAd2JdKDxQ81RJ+cYVt3Yo0p8yn9FR/Kt/dUHeekq2ag7z0la7+ydxVoX9lGk/mQevHUn9k+k/m0w56g/k1b06c7z0qh1Qd56Snf2O4q0odiPSXL8DHPPLf2Rr0M7D9Z/impW8xld/wC2kzu3npKodOd56SszrWXuYU8EOxp8DmdPLO2WQMLYmRsLWNLtrySbk2yAsNp25WqrHcaQfSd71bdUH5zukq092RXK1t083StcOpUXeovNs/CFfVih71F5tn4Qry90dHCUooRUERLoCJdSghFKICIiApUKUEIiICIiAiIglQSpRABREQY/Th7S7mK050q2/hAe0u5j+S0WacA53z2WBPuXi1veejT6PRrFbdIvO2fELjZzEe9UmRc4bXzIrZerJlVt8m1aZXDWs+e37QVBq2/Ob9oLxT6HoZCHSUz3PAsXCqnZfylrCB7FT8Q6P8Ud/u6n+JXkzze01TfnN6QsdU8IImHC7Fc7LC4I37VWdA0Hirv8Ad1P8Stt4MU5OIClY23cTitnc3mcJBZWIqk5TTaYZK4NYHFx5LWyC9b3bV5aLg/FDLrWzU4IDgGxxVDdota73uyV5774jz+9SceDUZ8XXKHvUXm2fhCvKzQd5i81H+AK8vbHR55Euiocc1RVdU4QilQSAFN1SioruioUtKCpERAREQEREBERBKKFKAiIgIiIMTwldaB3MfyXOtJQvkaQx4Yd9r8oNrehbxw4qzFTXA7o4c9g5fyXL5tPuz7joPWvHqxm70ac7Yyy1M0sja1xDnNABIFgTvsjpVgH8IX/Q6D1qy7hC/wCh0HrWdsrNobEZVbMy113CF/0Og9atHT7/AKHQetXbLO6Gy61SJFrI08/6HQetVDT7/odB602m6Gy6xQXLX26dcfmdB61V8cv+j0HrTbKboZpz1S52R5liW6Tcfm9B61ebVuOWXoCu0y6Zo2m0sY4z8IpmsLGlg1OMhmEYQTlnay94pdJeNU3ppnD81dotB6uKLVSSwPEbMTWuxxl2EXxRuuNu6x8q9TK50ZDKgNbiNmzMvqnncb5sd5DluK9MR9XN47aTH+KhkG4iaMn2EL10c0xd25rGOI7mNxeOe699lgeFk7o4JHsJa4AWIyIzsluUZI5s5f8AqxS/P0FcddwlqPDyfbKoPCWo8Yk+2VneYdlvz9BS/P0Fca+UlR4xJ6wqzLwumZk6olF9nHPWm9MO135+gpf+rLicXC6Z7g1tRKSdgDzuvvXqGnKm9tfL9tyb1w7Mi8GgZS6kpnOJc50MZJOZJwjMr3rrDIiIgIiICoL1WVauszKwx+mNKSxBohhdO8kFzWOY0hmYvd2W0LCaR4ZVFPFC+WjkYZJTGBrYblx7hote98+QWsvJwwmidUYZNWcDWgY6t9K4G2IkYWkHuhtK1XSVPE9jgxlM1+RZNNpYy6sgg3Dchycq4zacumIw3Su4ZVEPwdslJI2SdxY1rZITikxcVoN9lrcbLardfw0qYpIITSSiaaIlkesh40jRd+YJsB7dy0OXUzNdGzUxTw4Girn0jOWuNuM6JpGE3AN92LJRKYJzeLVQPilDXTT6RncZIx3TYsQ2HLPb0q5lOTfazhtUMqBTikl1zomSMixwdzeznEgn/FcWvyeVUScOKkVb6dtJKXhzH6vHBdsBc0E7bYiL5Ytp2rQXSwzFssTWU5ZJaR02kJzJNGNrGXFw0m2YzyVrHFIWVEYZA0B5mbLpGY1E9gQ0C4u3MHZtvnsTMpybdpDhdJUSy0c9LK9rJRromvhBjY5pLACHC52cu9apAyB8kkbqKR5jdIxwZKBhlF8LCcWYBtc+9eWSSInXsa2GMRudJG6ukM8z9jTvBtsAy3rxvdEC6UNDIiwExNq3mV8jiLvJ23tybFmYXL2UVPTyh/6E92Br2hzZQ0a8Ob3QxZtAxb87KxDDTSwvlbRv4rAY5BLZmROtLm4xfIZXv6F5nGOPG/CBFxcMLKp+O57om2ZVOGNmLE1pjc4MZDHVPu0WN7nlz3q4Zy9BgpnQOnFHICMJDzLxNTY4jhxZuxW5L2VuWGmEIn+COHGGImW7dUQzBZuLJxcXXy3LzhsbRhe0SNe8tZGyqkAYywDQSNoG85qljYwGska2Uvc6wbUvDGAdyHW5AFoy9VVS07ImSfBHtc9zmyXmu2+I6sMFzbi7bAZrIaC0BSzzMinp3xseHBjmzOuZAAbHCdmEOWHipwWt1mGQg4ifhWEXvccXk5FnuCoaK6mwgC7ng2ndMbap+VjkFJyNin7G1A1ji1ktw0kdvlOYHlK5ZXNMU0sYLrMke0XOdg4gX9Fl9BTsuxw3tPuXBuE8JFbUAA98Hta0/mlM55pZ5I60g2z6Ss/owkvbmdoWuxRDa422e1bJwfjM00ccYxvc4AAK2hKzzfRQKplja9pa4BzXCxa4XBG4qQi7Dw0zjC8QuJLHA6l7jc5bYid4GY3i+5Ynhs/9HePo/wDIdSz9VBjaRyizmnc4G4PStc4YuxUjnbiWn0Ot7wudumGo6uVzUsTrYo2uI5XYr+9WTo+DwMfQetXg++7YNh3qCVzFj4vg8DH0HrRujIr3wRtGfFMQffpKukqMSqEWj4myCRtmkXsGRtaNlvzXrDrleUOV6MqSsO08Gz+hUvmI/wAIWSWL4NH9CpfMM9yya7x0ZnqlFClUSiIghxyVm6pr6lsbbuIaCbXKxvxzD4VvSudrRlqIa7wk4Cuq6h83wjBjsAzV4rAC3zvItNnnEEclMKGOZzNawVL4XmRxJNn2tyXyz5Auou05D4ZvSqRpyDwzOlcuTblmj9J6uGKN+i4pnMYA6SSB+N7uVzjhzKssrXCqfP8AFsZYYmxtp9Q/UtN7mS2HN3F2+Vdb+O6fwzOlQdOU/hWdJVZczk4QE7dEU+7Klf8Ak1USaeJN/ien/wBq/wB2FdN+O6fwrPaqTp2m8Kz2qjldTpRz/wDKY2/Upnt9mFeV9UT/AJYPUSfwLrh0/S+GZ7VQdPUvhWe3qTkjkbqv/TR6mT+BUmr/ANNHqn/wLrnx9S+Fj9vUqTwgpfDM9qI4wQ7XmU0RwasNEerkDA7F3fc7bKmucXxuayi1biBZ7Y34m58nF3ZeldmOn6XwzParMnCCm8MzpKuTDkopte5kDabUmSSNmubG8loLgL2sPet20B2OHU08U5qcWrJOERYb3aRa+LLatiHCGn8MzpR3CKn8MzpUyMo5uS5Hwi4LyTV82B4bi1ZzBP8A22j8l0N/CCC3f2dKxtG5k9QZGHECGi+eZGRWq9Ulr+jOxU93fZmFpt3LXAjpW5cHOx/T0kjZWlxc3O5WwwxhreZWpaknYS0eSxXScQzDI1Vc5tsEbpByluHL0Egn0K0NNtHdtczyvZIwdLhb2qiGsaBYk33kdS82k9PMibZhDnkfstG89Szlt7m6citdxLAe4Lh3Y+cBtw7ibX5Ms14paX4TRua63bcbhygYnlwsRttcLSa3SLpHEkk3Objtd/8AFvugzekg82B0ZfklZ3SS5hUdj6subVMYHJdh6lZPY8rvGovsHqXVpIVbMC3thzmZcrPY9rvGovsHqVP9n1d4zF9g9S6oYFT8HTbCZlywdj+u8Zi+yepZjQXASobKwzSRSMBGJtnC43ZBb4KdXoo7KbYWJlkaeFrGNYwBrWtDWtGwADIK7ZUx7FUq0IiKiooihRWL4QUBmisL3BuLOc33LRNIUL4RcxVLhe3axO/3LpzlQWrFtOJnLUWw5A6oPi9f6mpVBn/V6/1NUuw4EwLPdQb5ccMx8Xr/AFNUqDKfFq/1NUuylqYFe7hN7jGN3i1f6mqVtzneL1/qqpdqwKMCvdwbnEyXeL1/qapUEu8Xr/U1S7cWJhTu4Tc4eS7xeu9TVKg4vF671VUu5YVBYr3cJlw0l3i9d6mpVBLvF631NSu6YFGAJsTLhZLvF631NSo43i9b6moXddWFGrCbDc4cyN7shT1nqahbxwN0U9gGKN7Be/HDgfbmt6wBLKxXCTLC8JJcFMTn3TRdt7jy5LUmaZe3ZKf2j+Tl0CqpGytcx7Q5jhZzTsIWv1HAKlN8BnhJ8HO8gczX4m+xS1JmcrFsMQzT8o24Xc4sfYsNUabdLjc+zQHloDb8nvWem7Hsg71VX8/C1x6Yyxeel7GchdeadjmXvgia8YvrFxv6FiKSu6GvUb5KmQNiaXNuMTtgtfMX38y6/o6AMgjY1uBrWABgJOHyXO1ePRmgY4GhrGgW8iy7W5WXSKxCZmVhzFTq16C1RhWkefVpq1fwphQefVqtjFdwoGoLrFUqQqkaERERUoUoo0gqLKUQRZLIiBZRZEQTZRhRERSQqFKKopREVRChEQQiIiChEQFUAoRBXq1LYlKKNKg1VWRFFRZRZEVCyYVCIhZTZQiCsBTZERREREf/2Q=="/>
          <p:cNvSpPr>
            <a:spLocks noChangeAspect="1" noChangeArrowheads="1"/>
          </p:cNvSpPr>
          <p:nvPr/>
        </p:nvSpPr>
        <p:spPr bwMode="auto">
          <a:xfrm>
            <a:off x="0" y="-842963"/>
            <a:ext cx="2619375" cy="1743076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770" name="AutoShape 2" descr="data:image/jpeg;base64,/9j/4AAQSkZJRgABAQAAAQABAAD/2wCEAAkGBhQSEBQUEhQVFBUUFBUSFRQUFRUWFRUVFBUVFBUXFRQXHCYeFxkjGRQUHy8gIycpLiwsFR4xNTAqNSYrLCkBCQoKDgwOGg8PGiofHyQsLC0qLSosKSwpLCksLCwpLCwsKSwsLCkpLCwpLCksLCksKSwsLCwsKSwpKSkpLCkpLP/AABEIAJYBUQMBIgACEQEDEQH/xAAcAAAABwEBAAAAAAAAAAAAAAAAAgMEBQYHAQj/xABJEAACAQIDBQMHCAYIBgMAAAABAgMAEQQSIQUGMUFREyJhBzJxc4GRsxQjNEJ0obGyCDVSYoLBFSQzU3Ki4fAlQ5LC0fEWg5P/xAAaAQABBQEAAAAAAAAAAAAAAAAEAAECAwUG/8QALREAAgIBAwEGBgIDAAAAAAAAAAECEQMEEiExBRMiMkFxMzRRYYHBsfAjkaH/2gAMAwEAAhEDEQA/ANxoUKFIQKyD9Iv6PhPXSfDFa/WQfpE/R8H66T4Yq/T/ABEIw21GC0LUatxIkFy10LRglGtU1EjYULRstdAo6irVEZsKFo4WjKtHCVeoEHIIFo4SlFipQR1YoEHIRCUYpSuSjBKltG3CGSp/d/YykCSQ2Lf2Y5AA2MjDjbkBzPhTD+iXKhih7MgsW4XA5DnqbDhU/s+CYYViMr5yoszqAPF3A71uGVeHPkKzNZmSWyLNXRYts1PJFtdRud38PK+kkhtewHfdiOJAOl+fICpPB7qAnIpe1iQMpUA+MhHe1/0FR0WzANLLK63BkZSsKX87s4xZpT+8TbTjyomPgxQQLFMyovIgN7gBYC3LhQU+8eOkwmM4KTm4f6YeZjhZCnao5sCS6uW/y5rDxvR8RvPZGU9jdsvDtlYWNwRmXQVC7OxtpGtJI8jmzyHvEkH6qi4AHVjpU6ilA7ZWIW2aSxYEte139h0Ogp8a8HLGclJtx4sf7vbScxFIpEIItK02sTlr2UqgOW+veJJ0FDeCDM8cMsBjCIAqQS51BNj2iBraMB5o4nXjpT3cpIZ8V2bZUIQ5oyezaTjwDWJI0PAnTXSpfaKYAOwbt5HQgrFlCnu/UQixI4Nl8NBVCm1LwFb7tSvJba6ooU25UwjEiMkoOuVDrrcrqeZHLTprUAVI0Oh4WIsfdWxLjoFyhBDKkqMqxOLCNwSVBA1AN+J6aG96rflHw0RWORlWLEtfPEpJUJchTmAsQdLNfvcqOw6qTltmCzjimrha/hlAIoZaMKMFrRpAYS1Fy0tkopWk4isRtRWWlitFYVW4kkxsy0kwp0yUkyVBxLExsVohFOGSiFahtJpiRFCjlaLaltHsKONesdxv1XgfseG+CleUANa9Ybjj/hmB+x4b4KVma9UkQZOUKFCssiChQoUhAoUKFIQKyH9Ij6PhPXSfDFa9WQ/pEfR8H66T4YojTfGiM+EYgBRgK4tKKK6KMSKmC1GC0YLRgtWqIzYUJRwtGCUqEq5QK2wqpRxHR1WlAtXKJW5BVSjqlHVaOEqxIjYTs6Ww0ClhnNkGrnovOgFoSDVUzZczDNmBy5eLFtNRpa19cwqjUzUMbdhGmi5ZFxZMy3xWaMXyl0ARR3ljGigjiSTwFwBck1KbeneKIRRsmQAZQtsumllIuW958OtVrZuNTOSwGcs1pGbvdnYB7gaKSQD7bcKtWAwjSyBs6PDYBmznDFV+qbPqVGpsOPDS9cxkUVHfFW/7ydJDUznJxm1H8c8eiIYbZKIDLZWI4SkhvZEt3I9NhUPjMdPiGyjMY72K2EQa3W12t4Va94NkzYjGusK51BFpQAoCqoDSMeQ4gcrhiAMtIRR4OEZXmMpGlsOuYAi+hdrKeXA1Ys0WvE6Ab3OkQ+B2dMPN7FPABm+64qQGFnDAmTuNZZFVBZlPnX4npTr+nIPq4ViOeaWxI5Wspt4+nlSkO8kKnXCt/DNy8QVFz46cB7ap6nE1SZZ3TjykP9mbtnvXJljHfBcBoDHpexNzHIL3FuPDnXThlkcpJKSihihkjyyAg3tmDG6+Fvq6W4U+wO9OClTsiJoVOpvqpPO4S4487Cn6bJytHLCQVF8jXBuSpW1tdbZrdOfWqcMlji2mW58ks7uapkZsqENeLKJJo27W5uJAuUeaD54I1OW9+7fgAJjG7A7SGOLmyFCGILBPOTTiMvdFjrbhTtdj9iscr2A0ByjVgDwtxUgFiCDca8jakhiVhmV7mUzKsV5FAzk96NyQAFPZkjVdbAEjjUo5JPxFEml4cXN+n3Rj+3djNhcQ0Ta5SBe1gwNrEe8cKagVrW++yy2ElllC3YKEfu8VNwFVvNBCEcjqBasoAroNFl72PsZ2oil416nLUUilSKKVo1xBrESKKVpUrRWFVuJIRK0mVpcrRCtVuJJMbslEK05K0my020mpDcpRGWnBWiFai4krEgK9Wbj/AKswP2TDfBSvK+SvVG5P6twX2TDfBSsrtJVGIxOUKFCsYQKFChSEChQoUhArIf0h/o+E9dJ8MVr1ZF+kN/YYT10nwxROk+PEjPysxG1KJXAKMBXVxgBbqFFpVRSIWlUNWqA3e0KqtHC0WI0ui1aoj7rOKtLKtBF1pUJU0iAAlKqtALSoSp0Kyz7pYXLhMVNcqS8UIYC7c3IXnckqPbUJtjCyRSI7KxZswJXVuiqDzsoJ00uaNs3bbRK4LsIUzPkAFjLkHfPO4WwHto2BeLH4uAZnW5yrlAu5UaXDG1yTfXpXLa+M45nJ9H/B0vZ2XGsDivMTq4KN4csAAZGUquVbkKveBYHvErfQfWbxo89sNA88lrZY7DKTmkfvAAX9tvCnp2HMcVlleVFC5lIREFkIAsAth/CeNVLegMcUIC7NHEGmW5UkNIeBIA4cBQuJbY7kxsuWOaXCoaYvabtCIs7gM2eQZiA7EDzrcbWAA4AChFGoGp4f74VHyKS/op9FhDbQ3rOz8vkKwxUR9GoNJYuMClIISK5iMOxoT1CqtDTBuA4q2bLxvYEMltTdlbzWtwuOvHvDUVV48NlbW2lS0RBIubcOf40RD7FE1Spmw4VosXCWUmzAKVv5jDXUciLj0+INRLbBMMZaRs1mDarfLlOluq/Vt0NRW5+OMMqrfuOArDle9kb2HQ+DeArQpIwwsRoeVX211MqV4p8GZb57NafDSFSSigSouUls3muMvoAb01lMWvD28dPZW37S23K+NxGDiRe5FFIrDukXILFjwI4C3jWUby4QRYuZFtlVz3RwHOw9Fz7q3+y5vmP5K9Q98N30r/pGWorJS8kdrHkRceIuR+II9lJ2rdq0AWIFaKy0uRSbLVbiKxG1cK0qVrhFR2j2IMtJlacFaKVptorGxSiFaclaIVpnAdSEMtepNyv1bgvsmH+CleYCten9yx/w3B/ZMP8ABSsTtZVGJZF2TYoVwV2sImChQoUhAoUKFIQKyT9IQfMYT10nwxWt1kv6QI+YwnrpPh0XovjxK8nlZiYpRRQC0cLXYxiZsmcC0oFoAUdRVyiVOR1BTmOk1Sl0Wp7RRkKxrSqJQjFLKlPRcpWdRabo7SC8ZCrcjMVuSBzU3sbnTwABvyA2ipIWMX77ANbkl1B18SwHtqTSHhbQAaDw5VQ/HLbdJdf79CS4VkHtMPHHILZ0e9mFgys5t3hwtc8utWrydbGcfKHjfJJhoklGgbiJOCm4uLWB5ZvGofaOP7GSJ8ofsnWcq3mkq1kDeF8x/hpxs/e1ocRi+zQL28SoxbUgPrYgaK3eOmtvZXP69Pe4x9v3RqaNqrdWaHu9jnlQmQl3ewsTpqTmIA4a1Rt6Nky4WeSScoe3djH2dz3UsLEEXFsw/lTnB7abD4B3JKugkykaEMSbWtwNqSwcMmJjifFStIUjtmc6hTqQT0v/AO6CzPYqXTqGY43LwlNxGPIOgJubC386e7JaXNrfKw5Amx5HpxtVighLQTS4WGMiH+8GeR9eIjvoo6njUbHvliY8K0rpGpEiRxrYKG0cv3Ab90KAbcMwvyrPnf0CG9r5ZZNjbLLA5tLAfhUiuxrg/jVV2Tv+7qbqnMkBbe43q+bhba+URzO6aIpNr6mwvah8mBxYYstRvqUfa+wJu0ORWK8bgcNKY4XZWKVj3GI55hbh06n8as+297U7RVzFM4LXVCQBrbzdfC9VndzaWJnxqRzYkxw3YtJcLYKo1GYWOpAHGlilK6Q2ZQj5rLtu3snEefZiBqVZTcX4lfDwrUosV8yHIuQuo5krxqr7vtKjAFg8V+7KQV7QC2uU+afHg1r6Ea2OEhzPGeAI/wCl0BuPaH91Ft2uTKzJbvt+it4mBPl0WMjbIJYTFMGtbLdOxJU/WLArpr3l6Vje0Ji00rHUl2J0sdSTw5VtG2NlxYaJmLnM4KhnVpBmcXIy9DY6Vm+/GCiEyNG12kjEkhCkI+b6yEk5b8COWXxrZ7JyRjkceraKc0P8Np+pXnU6A8tLdNb/AHkk+2iFKWVK68Rrp1ClTM6xqVorLTkrSbJTOI9jciilaWIopSobRWIla4VpxlopSn2jWNilEKU7KUky1BxHsbFNa9Obm/q7B/ZcP8JK80la9Lbm/q7B/ZcP8JKwe2FUY+7LcbJkV2uCu1zxcChQoUhAoUKFIQKyby/D5jCeuk+GK1mso8vg+YwnrZPhijNB8xD3Ks3kZiyilgKTUUsErtooypMGWlUFcRKWSOrUis6iaUrGlBFtanCR/fTiXJ2JKdQrRYo6eQxjnTNliI212mb+7MYHojIkf77+4VNLB01plsOC6OW1zsCfQyKx/MafQrbDm5sUDRkk28wEFr8jlBPtoPfsW5+5c+eEVzHujBnY91myLccVjDMfE3tHb/Getd3P2f8AKcW0cq3eUlGuSLSBXJHoHDnwpvj8bFFFDHYO6R3II0DyqGBPgoK+4dKsW60sOFkwM7RytYTMw0VnlC51ku5AyEFtb/UFc1rJyfl+vP5NjS1F/gab2bJeKQYUJkCL2hW9xbVr5r66AGx171NTtN0XKOHD/wB1I7uY5sbPisS+rNHiGA1AF1LLlBvqACPYKb4HZ/aE8KFae1XyFY/E7H2xMfC1hLGSf2gbH31F7/uhWOOKMLdixawzGwAANvST6alk2fl0Xj6Kjdr7MPZluJXvE8Tbnf2UA53OmaHd+GiH2PgAiEnmK0nyTYoASDhqPwI41R1iuoHgPvq17iQMstraaXojJUaRDZ4Gg29+wHhmMsIBVjdktpc65l6XPFaU2PvPly5okuvO2unp51dttxJJE4sRkte/O9UOTAA+nwoTIqkWYW5R5LDiN5ZMSy2GVV4AVcd3r3ueJUAn0G4/E++q9unsW44e01dIoAjADoaIi7XJn6jariipb44d5WmRHF1j7REvqJIhm4dGFxVD3igtBhL6nI+v7t8w/MffU7t3eJYtozSG7BGOg4khcgXXkTa/hUDtjFmVcOL3KYeJW8HIzMNPSB7K0+xouepUvpdi1su606i/VKv2Q6C1ddSfGnIgo3Y12bZzqYw7OkXjqQkSkJI6YlYzKUQinRjohWmoexErXBHS2SgV0pqGsbMtEZacEUmVpqHsbZda9J7ofq/CfZoPhJXnErrXo7dH9X4T7NB8Ja57tpeCPuwjE+SXFdrgrtc4EAoUKFIQKFChSECsp8vQ+YwnrZPyCtWrKvLx/YYX1sn5BR3Z/wAzD3Kc/wANmNolOAlERadhK7hIyOrCJHSka0dUpdI6kJo5HHenMada6iU4WP76TY6RyOOlcWloXI45SB6WGUfeRSsMdLTRX7Nf2pUv6Fu//ZVM5cE11FNmQ2MgHASZR/BHEv8AL7qYbxTGEMAM/bsuSMaljZQ99PNNoxpzY09O0UgjkY2LmWQJHcZndnKoOouRqel6G7okbEidzmHew6EixEqjtWcDgLd9Bz87pWPqcz8kev6CMarxMjNhbrqMPKZ4u++FmkDsMwBPY9mbHg1u0Fv3h41K79bOh+SxEMBPHHeZQ5sqDug97hckjx142p//APIf6pi5Jb9j2UcSHLqXUL2gUaXIaUeHd1qPkcYvEtE7kFosMgS11Uu4uW5FwgNzwBZuNqzHDdFx+4esndvcV/yby2xJjtdZAUA/eZGW3+ce6nuwp7NY0ou7cuGlhnhVnUSkkLqUVG72c8uBHspDEQ9ni5VXgsrhfFcxKn3EUK04qn6WH4pxvw/Ys4UGiYh1ijN/rAi3gRr91CCcBSegqt7TxLyPYa29tZmSDcrRqxmlEsez8RhI4YyMryFgsiEgOBe2gIsQPSNKumzoIox2saq7HzVzBQelyeFYtDgpmlGVGbKQfC/pOgq2YbH4rPkEJAC6NmFr3vw99KTqrIJSmqSL5t7bi/JyGjCSvoyXzZdf2hoeFVzZsYkfpwv6KZ/0bimAZkze+4vxqd3YwhMuVgBa3W9ybe7+dJwc5JjxnHFjaS9y77Dw+WMUviWAYMeCq7H0Af60vEmVbCmmKdS7I3miJmb0MbcfQrUSYrlcm2ZjitjRyYmbFEN2CxdoQ4/tJnDAFRfgWKi17VV9k99COaMYyPRw4+n3irFiduyY17DKuFhYiJVFhI4uO0J5gA90eN+lQuCwxix8ifUmTtVHRrjN9+b310PZ2F6e5P1BNdq1nqC9P7Q6GGrjwVLnDU3eGtlZbM1EQ8FItHUs8OtNpYatUrJJkY8VI9nUi0dIPFU7HsamOiFKeMtJMtKxxoy0mwp0UpNxTDpjUrXordL6BhPs0Hwlrz2Vr0JumP6hhPs0Pw1rn+2/JD3YRgfLJYV2uCu1zYUChQoUhAoUKFIQKyzy7D5nC+tk/IK1Osw8uI+ZwvrX/JR3Z/zMPcpz/DZkMK08VKSiSnKrXcmUcjSnMMXsokYp0qUhHY0pzHFQijp5DB0qtscEcFdxl1aEDVmdggPDN2bAE+AzXPgpp7DBTqVpI1eRAhVIyLXuxmcqsS5OQN+J66c6C1GZRRbCG5mdbajkfEskYZ1gMpVkF7M51lkYc81x/wDWB6NEXAjCYFCbscOEnfmWZGDy8eJa8g143qM3FwzpDIuVCmJnA7S7do6YQAynoUaS1uZztTjePaIxebCwk2OUmQEBXN8wAY6dmFUsW4cDw44m/rJhc48qKK5tcs+z0hjJCRI0pAuWlk70kljyjRGOvNiLXsKeeTeVp8UqlVXsIFLEDzsqiOIDwGZ2J5mpuDZROFaaVCkXycIq2Oed5bKGAU5hEWyBRfM4uT5xzPfJ9ssLLnyhScMUsAQFCT9mAbm980cpPizW0tUXJVuRXN0nFk7s/Cd6dCNBKxt+7KiSfi7VQt69nmHGDNrnjQ365R2ZPuQVpuDT+sYm3D5j4bfyK1SPKjhnaSNkBtGjFrWsASGJPjYe4GhM83KJboZbclfX9EOpNrDnalvlHyeF3jRZJSLANoLk8yNajsJizz4i1qlsKQ4s1ZU5tHTQqSoiMNtTGyf3UZv5vZCwt0ve9PMNHtEsBnXje3Zr7+FWXCRKBy0pfCEtKbObW83x6j/Sq5ZVLogrG9i55JHC7LxXY/NyKZiBqyAIOF8wXiL9Nab7vQYhJwJwhYNYtGCFIB5eFWLAy2Apwi3e/K3+70Sqkk1wATySTkpepJyTAAk8OJ9lVDbWHlkws7Asr4qRYj0igUkfeoa/UvSG/G8pW2GhuXss8zD/AJUKsDqf2nICgcdamMO8jYODtlCuyKzKL6GwIGvPr4k0Ri86MnM+6xuXqVeHZgRVRRZVFh/r486jNtYYrNhZFW+WRkfwjdLE38DY1dDhvCo/aWDJCWjaS8qAhQTYFhZmI81bga+FbffmFCLTvqMGwppu+H8KnJcMQbEEEddD7RTd4KvhmLEQcuH1prLBU3NBTWaCi4ZSVEG0Fr0i8NS02Hpo0FFRmMRvZ0k8dqkXhpvItWp2IYutN3WnsiUgyVIkmNCNa9A7qfQML9mg+EtYEUrft1foGF+zQ/DWsDtvyw/ITg6slRXa4K7XNBYKFChSEChQoUhArM/Lat4cL61/yVplZt5aB8zhvWP+Sjuz/mYe5Tn+GzKY46dpHScS06VK7lsyjkUXhTuOKiRJTyCOq2xxSKPWnkUNEgiqQgioec6HFMJhcxAzKmouzcFHMkDjYXNQe9k6xLEkb5p5laVjmskaMxSBuA0AYyXa9sg4VMbbxiYfDSSSEhbBTbicxtYD9oi9qynElsTMztpJMxKxrayhdSW6Kq6AfzvWHrJOT4f4NHSy2W2i37MxJMIwuEDOQh7Q517IjNmchmt82bhjewPPoXGA2V2uIhhCxzrl+UhMzWxT5jHcysuZ4wxe2gTKG0sbs52NsLEvEiHJFDIUiAyWLFVdrhR/yzkYAsD3mLWN71Zdhu2GkxTiEyHtIcKMk2ZmeOJWCKZApIJl5WCheAC0HFd3HanfuPqNR3s91V7Enj8I8aRTlS/Z5pjE0gAWYjIoOh7TKWIBHO1gL3C2wtnmF2RmzGLDwRs50zMWmlc+Aub+ApJsbK3YwvFM7BvlEl+xAIRswA+c0TtWjAB5JzsaXwGCed5jIAkZlCtGDmZ+zRFKu40CZs1wL3uQSBcGryxpg2XJ3jtId7GGYPLymcuvI9mFWOM69VQN/HVUk2nFPteRHdREuFdHvwysrXPS9jm9FutWnaO0S1ooAJGa6uykERra1zyv05Cxv0OL4LExx40uGBWRpS12LDJnZVBLaksiZj6waDhTqNwk3+CzSx/yX7iuJ2YyMUBuY2K5hpmA4H0EAH20WHGsrBbmx4dR6KmZowhte+U9nm5nKAyX9MbLXZ9lJMASCGABDLpw5W51hvJtltkdOsdxUojTOzMFLXB6EjperBh9lWQWextfib/78Kr52ZMmgs1tcy3ub9dLjXp99Povld9E00sdePPjx9vSlw3w0M5zXoXrY8th3yOmhOvj4W/nRttbxlLR4Ze0nfzE001tnkJ4IutyelVWBpwVDFUuL2PeZeJ80G3sJ/8ABtO7WCRWsNWbvMxN3a3Mt6Tw0A5CtOEPDZnZJvdYzwO7yxvHhmJlllb5bjZDxdU8xNdcpdgAvQNVoxz5m9A/HXhy/wBK7gdgqk0812LTSI2p4CNbBBf6uYubeNArepYutmXrW3GhBY6j8dt44fE4aFVU/KXcMTe6rEl7rbnmZRr1qZEdVSaEzbZX9nCYfX1k2tvA5cnvolVJ0wLHcHZPYmMsxbmeVM5YKlctIyxXqcJ0S4kQskFM5oKnJoKZSxUbDILp1IaWCmMmHqamiplNDRsMg5FSx0zkhqWeP3UzaPWjISGI2aPSmrprUliVpm8dXxYkMnTWt43W+g4X7PD8Naw2VK3Pdj6FhvUQ/DWsPtvyw/IVp+rJQV2uCu1zQYChQoUhAoUKFIQKzjyyD5rDesf8grR6zryxLeHD+sf8go7s75mHuU5/hszSGPWnKR1yOPQU4jWu2bMsPDFankMemlJxR8KfQR1TOQkKQRVIRAKCWIUAEkk2AAFySTytSWHhqnb67xB5fkqX7KMg4ll+uwuywg2IGoN+P+Ws3UZdqL4Q3OiX3uxWHbZiYk9q0k8jDCXVlRFjuO0ZeDXBLi+tythoahtwMFHHJmeJppMvdWMq1r8VcXJIWyixFs17kkVbdj72ttHBPhZ4VQgxIrqgyZXPcyL9SQBWOZdAqlharbhMNFh4zlVIo1BY5QFUAczYanx1PtIrGjJ25TCMskvCisbX3gxqLG5wKxgSh1EuJTO5jR2tlRTqQDw1uQBxou7EONbNMypGZJJJAOyaYo0hGe1pFUsQFFzyXLoOMpjWaWVnlGRUiCxxsADF8oYqXbpL2MchOvdDW1OY1YMDeLCZiLEI8pHQtmky+y9vZSc0o9OWDN3wiC2dgMVK7yHEzDM3ZgpBh0BSIkXGcta7mT8aU3c3e7bDq88s0iyGSQoZWCsHkZhnCZQbg6ixBqWxmJXCbPLO6oI4LZmIA7TJpx4kseA1NZxjvLbDhcPDBg4/lDRxRoZHzJHdVCmy+cxuOOnt41Xvk14SyOOy/wC9W0YsBgJMuSI9m0cCABc0hXKoVRxte/gL3rAlxWWUOgC5WUqOPm2tc8STbUniSaR27v5Pj8SsuJIsqlERAQiA8SASTcniSenSugVXdKvyaengkr9TScHKs2DkkZQZDKt8o7qqxLqQOQAJS3CxHSjQwW9HIH+VE3AUPhiCdHzIfDQAfeL0Xau11w/dZSX5gW0sbH7way9VjufBq6XIlFpklh111/C9Ibe3oiwqAaNK3mpbh+83QVEY/fRBF8yD2h/aFsn/AJqh4yRncu5LMTck8apxYHdsnlzqqiXnAbXZ2zG5J1JY9eJsDWmbtRlY851JAIHC19AAPEkVkm4eBeeW7D5tDduhbkt+dbdsqE3UaW84+zRfvP3VqrImqRnZFStksosLeyoHBbXD4rE4cgB4DGRY+ckqBwbcmBuDy4HnYOd6N5IsDhmnmOgFlX60jnzUUdT9w15Vhy7ekvJPI9pZnaVyrFbZhYBTyCrYD/DV+kwPK3zRn562m57QxqQxPLKcqRqXY+A5W5k6ADmTbpeH3S2bIsck04tNipDO684lOkUXpVAAfG/SqBsTykKVhG0i7rCUYMADeQglJJl+uyjgBz71ibEaxs7acWIjEkEiyoeDIQeXA9D4HWnyQni8MgdxtHStEK04ZaTK1FMHcdvI1eO9MpoakmWkpI6vjKheYhZYqaTRWqWmhplMlHY5iTrgiJoqYvFapiZKYzRUfjmOyKxC6UzkS1SkgpjiFoyLGI6RNa3Ddn6FhvUQ/DWsUcVte7X0LDeoi+GtY/bXkh7sK0/VkmK7XBXa5sMBQoUKQgUKFCkIFZ95W1vFh/WP+QUKFHdnfMw9ynP8NmeItO4xQoV2kjLH0UdPIkrtChJsmF2/tI4bCTTLqyL3fBmIVSfQWB9lZ3uJsxJppJJrsq55HHNkiQSMAb8WJUG/K+utcoVial3NIKxLwtmk7k4VnkadyLyLHPYcA86MygdFSEJGP4qtyR9rOVPmYcocv7crLnVm/dRSpA/aJP1RQoUNlZS/MyPeLtcRl5STSX/wxDsbf9EMv/61Wd+fLGkPa4aGBnks6M8hCoOKkhUJLc+YrlCq6tpEsStsyTejfLE4982JkzBb5UUZY0/wp18Tc+NQGau0KjLh8ByQUGpjZGPPmNrpp6BXaFUluN8mq+T6W8BHR2HvAP4mi+UXDKJEkHnOl26GxK++4v7a5QqmfUKj6lKcUps7Z/bzJHe2Y6nwAv8AyoUKhPoyUeqNL2BljdIokCqo06k9T1NzWk7Lj7pPU5fYvdH33PtNChVWndxZLWKmjDvLBtRpNqFGJMeHjjCJ9XNIgkZrdTmUfw1R8VtEtxF11JXqEtcX8SQPReuUK6LT+HDwZE+Z0F2TMZhiA+pZc/hdb+7wou7e15cPIHgkeJr8UNrgcmHBh4EGhQq+Hi2p/f8AkT6M2/dTyltMRHMl3AuzLoCOo14+H31fQbgHqL0KFB6zHHHkqKoF6oIy0k60KFDop9RtOmlR8q8aFCi8Q8hlOlR8yUKFaGNkhnOthTDELpQoUdjIsYulbRu2P6nh/URfDWuUKy+2vJD3CtN1ZJiu0KFc4GAoUKFIR//Z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772" name="AutoShape 4" descr="data:image/jpeg;base64,/9j/4AAQSkZJRgABAQAAAQABAAD/2wCEAAkGBhQSEBQUEhQVFBUUFBUSFRQUFRUWFRUVFBUVFBUXFRQXHCYeFxkjGRQUHy8gIycpLiwsFR4xNTAqNSYrLCkBCQoKDgwOGg8PGiofHyQsLC0qLSosKSwpLCksLCwpLCwsKSwsLCkpLCwpLCksLCksKSwsLCwsKSwpKSkpLCkpLP/AABEIAJYBUQMBIgACEQEDEQH/xAAcAAAABwEBAAAAAAAAAAAAAAAAAgMEBQYHAQj/xABJEAACAQIDBQMHCAYIBgMAAAABAgMAEQQSIQUGMUFREyJhBzJxc4GRsxQjNEJ0obGyCDVSYoLBFSQzU3Ki4fAlQ5LC0fEWg5P/xAAaAQABBQEAAAAAAAAAAAAAAAAEAAECAwUG/8QALREAAgIBAwEGBgIDAAAAAAAAAAECEQMEEiExBRMiMkFxMzRRYYHBsfAjkaH/2gAMAwEAAhEDEQA/ANxoUKFIQKyD9Iv6PhPXSfDFa/WQfpE/R8H66T4Yq/T/ABEIw21GC0LUatxIkFy10LRglGtU1EjYULRstdAo6irVEZsKFo4WjKtHCVeoEHIIFo4SlFipQR1YoEHIRCUYpSuSjBKltG3CGSp/d/YykCSQ2Lf2Y5AA2MjDjbkBzPhTD+iXKhih7MgsW4XA5DnqbDhU/s+CYYViMr5yoszqAPF3A71uGVeHPkKzNZmSWyLNXRYts1PJFtdRud38PK+kkhtewHfdiOJAOl+fICpPB7qAnIpe1iQMpUA+MhHe1/0FR0WzANLLK63BkZSsKX87s4xZpT+8TbTjyomPgxQQLFMyovIgN7gBYC3LhQU+8eOkwmM4KTm4f6YeZjhZCnao5sCS6uW/y5rDxvR8RvPZGU9jdsvDtlYWNwRmXQVC7OxtpGtJI8jmzyHvEkH6qi4AHVjpU6ilA7ZWIW2aSxYEte139h0Ogp8a8HLGclJtx4sf7vbScxFIpEIItK02sTlr2UqgOW+veJJ0FDeCDM8cMsBjCIAqQS51BNj2iBraMB5o4nXjpT3cpIZ8V2bZUIQ5oyezaTjwDWJI0PAnTXSpfaKYAOwbt5HQgrFlCnu/UQixI4Nl8NBVCm1LwFb7tSvJba6ooU25UwjEiMkoOuVDrrcrqeZHLTprUAVI0Oh4WIsfdWxLjoFyhBDKkqMqxOLCNwSVBA1AN+J6aG96rflHw0RWORlWLEtfPEpJUJchTmAsQdLNfvcqOw6qTltmCzjimrha/hlAIoZaMKMFrRpAYS1Fy0tkopWk4isRtRWWlitFYVW4kkxsy0kwp0yUkyVBxLExsVohFOGSiFahtJpiRFCjlaLaltHsKONesdxv1XgfseG+CleUANa9Ybjj/hmB+x4b4KVma9UkQZOUKFCssiChQoUhAoUKFIQKyH9Ij6PhPXSfDFa9WQ/pEfR8H66T4YojTfGiM+EYgBRgK4tKKK6KMSKmC1GC0YLRgtWqIzYUJRwtGCUqEq5QK2wqpRxHR1WlAtXKJW5BVSjqlHVaOEqxIjYTs6Ww0ClhnNkGrnovOgFoSDVUzZczDNmBy5eLFtNRpa19cwqjUzUMbdhGmi5ZFxZMy3xWaMXyl0ARR3ljGigjiSTwFwBck1KbeneKIRRsmQAZQtsumllIuW958OtVrZuNTOSwGcs1pGbvdnYB7gaKSQD7bcKtWAwjSyBs6PDYBmznDFV+qbPqVGpsOPDS9cxkUVHfFW/7ydJDUznJxm1H8c8eiIYbZKIDLZWI4SkhvZEt3I9NhUPjMdPiGyjMY72K2EQa3W12t4Va94NkzYjGusK51BFpQAoCqoDSMeQ4gcrhiAMtIRR4OEZXmMpGlsOuYAi+hdrKeXA1Ys0WvE6Ab3OkQ+B2dMPN7FPABm+64qQGFnDAmTuNZZFVBZlPnX4npTr+nIPq4ViOeaWxI5Wspt4+nlSkO8kKnXCt/DNy8QVFz46cB7ap6nE1SZZ3TjykP9mbtnvXJljHfBcBoDHpexNzHIL3FuPDnXThlkcpJKSihihkjyyAg3tmDG6+Fvq6W4U+wO9OClTsiJoVOpvqpPO4S4487Cn6bJytHLCQVF8jXBuSpW1tdbZrdOfWqcMlji2mW58ks7uapkZsqENeLKJJo27W5uJAuUeaD54I1OW9+7fgAJjG7A7SGOLmyFCGILBPOTTiMvdFjrbhTtdj9iscr2A0ByjVgDwtxUgFiCDca8jakhiVhmV7mUzKsV5FAzk96NyQAFPZkjVdbAEjjUo5JPxFEml4cXN+n3Rj+3djNhcQ0Ta5SBe1gwNrEe8cKagVrW++yy2ElllC3YKEfu8VNwFVvNBCEcjqBasoAroNFl72PsZ2oil416nLUUilSKKVo1xBrESKKVpUrRWFVuJIRK0mVpcrRCtVuJJMbslEK05K0my020mpDcpRGWnBWiFai4krEgK9Wbj/AKswP2TDfBSvK+SvVG5P6twX2TDfBSsrtJVGIxOUKFCsYQKFChSEChQoUhArIf0h/o+E9dJ8MVr1ZF+kN/YYT10nwxROk+PEjPysxG1KJXAKMBXVxgBbqFFpVRSIWlUNWqA3e0KqtHC0WI0ui1aoj7rOKtLKtBF1pUJU0iAAlKqtALSoSp0Kyz7pYXLhMVNcqS8UIYC7c3IXnckqPbUJtjCyRSI7KxZswJXVuiqDzsoJ00uaNs3bbRK4LsIUzPkAFjLkHfPO4WwHto2BeLH4uAZnW5yrlAu5UaXDG1yTfXpXLa+M45nJ9H/B0vZ2XGsDivMTq4KN4csAAZGUquVbkKveBYHvErfQfWbxo89sNA88lrZY7DKTmkfvAAX9tvCnp2HMcVlleVFC5lIREFkIAsAth/CeNVLegMcUIC7NHEGmW5UkNIeBIA4cBQuJbY7kxsuWOaXCoaYvabtCIs7gM2eQZiA7EDzrcbWAA4AChFGoGp4f74VHyKS/op9FhDbQ3rOz8vkKwxUR9GoNJYuMClIISK5iMOxoT1CqtDTBuA4q2bLxvYEMltTdlbzWtwuOvHvDUVV48NlbW2lS0RBIubcOf40RD7FE1Spmw4VosXCWUmzAKVv5jDXUciLj0+INRLbBMMZaRs1mDarfLlOluq/Vt0NRW5+OMMqrfuOArDle9kb2HQ+DeArQpIwwsRoeVX211MqV4p8GZb57NafDSFSSigSouUls3muMvoAb01lMWvD28dPZW37S23K+NxGDiRe5FFIrDukXILFjwI4C3jWUby4QRYuZFtlVz3RwHOw9Fz7q3+y5vmP5K9Q98N30r/pGWorJS8kdrHkRceIuR+II9lJ2rdq0AWIFaKy0uRSbLVbiKxG1cK0qVrhFR2j2IMtJlacFaKVptorGxSiFaclaIVpnAdSEMtepNyv1bgvsmH+CleYCten9yx/w3B/ZMP8ABSsTtZVGJZF2TYoVwV2sImChQoUhAoUKFIQKyT9IQfMYT10nwxWt1kv6QI+YwnrpPh0XovjxK8nlZiYpRRQC0cLXYxiZsmcC0oFoAUdRVyiVOR1BTmOk1Sl0Wp7RRkKxrSqJQjFLKlPRcpWdRabo7SC8ZCrcjMVuSBzU3sbnTwABvyA2ipIWMX77ANbkl1B18SwHtqTSHhbQAaDw5VQ/HLbdJdf79CS4VkHtMPHHILZ0e9mFgys5t3hwtc8utWrydbGcfKHjfJJhoklGgbiJOCm4uLWB5ZvGofaOP7GSJ8ofsnWcq3mkq1kDeF8x/hpxs/e1ocRi+zQL28SoxbUgPrYgaK3eOmtvZXP69Pe4x9v3RqaNqrdWaHu9jnlQmQl3ewsTpqTmIA4a1Rt6Nky4WeSScoe3djH2dz3UsLEEXFsw/lTnB7abD4B3JKugkykaEMSbWtwNqSwcMmJjifFStIUjtmc6hTqQT0v/AO6CzPYqXTqGY43LwlNxGPIOgJubC386e7JaXNrfKw5Amx5HpxtVighLQTS4WGMiH+8GeR9eIjvoo6njUbHvliY8K0rpGpEiRxrYKG0cv3Ab90KAbcMwvyrPnf0CG9r5ZZNjbLLA5tLAfhUiuxrg/jVV2Tv+7qbqnMkBbe43q+bhba+URzO6aIpNr6mwvah8mBxYYstRvqUfa+wJu0ORWK8bgcNKY4XZWKVj3GI55hbh06n8as+297U7RVzFM4LXVCQBrbzdfC9VndzaWJnxqRzYkxw3YtJcLYKo1GYWOpAHGlilK6Q2ZQj5rLtu3snEefZiBqVZTcX4lfDwrUosV8yHIuQuo5krxqr7vtKjAFg8V+7KQV7QC2uU+afHg1r6Ea2OEhzPGeAI/wCl0BuPaH91Ft2uTKzJbvt+it4mBPl0WMjbIJYTFMGtbLdOxJU/WLArpr3l6Vje0Ji00rHUl2J0sdSTw5VtG2NlxYaJmLnM4KhnVpBmcXIy9DY6Vm+/GCiEyNG12kjEkhCkI+b6yEk5b8COWXxrZ7JyRjkceraKc0P8Np+pXnU6A8tLdNb/AHkk+2iFKWVK68Rrp1ClTM6xqVorLTkrSbJTOI9jciilaWIopSobRWIla4VpxlopSn2jWNilEKU7KUky1BxHsbFNa9Obm/q7B/ZcP8JK80la9Lbm/q7B/ZcP8JKwe2FUY+7LcbJkV2uCu1zxcChQoUhAoUKFIQKyby/D5jCeuk+GK1mso8vg+YwnrZPhijNB8xD3Ks3kZiyilgKTUUsErtooypMGWlUFcRKWSOrUis6iaUrGlBFtanCR/fTiXJ2JKdQrRYo6eQxjnTNliI212mb+7MYHojIkf77+4VNLB01plsOC6OW1zsCfQyKx/MafQrbDm5sUDRkk28wEFr8jlBPtoPfsW5+5c+eEVzHujBnY91myLccVjDMfE3tHb/Getd3P2f8AKcW0cq3eUlGuSLSBXJHoHDnwpvj8bFFFDHYO6R3II0DyqGBPgoK+4dKsW60sOFkwM7RytYTMw0VnlC51ku5AyEFtb/UFc1rJyfl+vP5NjS1F/gab2bJeKQYUJkCL2hW9xbVr5r66AGx171NTtN0XKOHD/wB1I7uY5sbPisS+rNHiGA1AF1LLlBvqACPYKb4HZ/aE8KFae1XyFY/E7H2xMfC1hLGSf2gbH31F7/uhWOOKMLdixawzGwAANvST6alk2fl0Xj6Kjdr7MPZluJXvE8Tbnf2UA53OmaHd+GiH2PgAiEnmK0nyTYoASDhqPwI41R1iuoHgPvq17iQMstraaXojJUaRDZ4Gg29+wHhmMsIBVjdktpc65l6XPFaU2PvPly5okuvO2unp51dttxJJE4sRkte/O9UOTAA+nwoTIqkWYW5R5LDiN5ZMSy2GVV4AVcd3r3ueJUAn0G4/E++q9unsW44e01dIoAjADoaIi7XJn6jariipb44d5WmRHF1j7REvqJIhm4dGFxVD3igtBhL6nI+v7t8w/MffU7t3eJYtozSG7BGOg4khcgXXkTa/hUDtjFmVcOL3KYeJW8HIzMNPSB7K0+xouepUvpdi1su606i/VKv2Q6C1ddSfGnIgo3Y12bZzqYw7OkXjqQkSkJI6YlYzKUQinRjohWmoexErXBHS2SgV0pqGsbMtEZacEUmVpqHsbZda9J7ofq/CfZoPhJXnErrXo7dH9X4T7NB8Ja57tpeCPuwjE+SXFdrgrtc4EAoUKFIQKFChSECsp8vQ+YwnrZPyCtWrKvLx/YYX1sn5BR3Z/wAzD3Kc/wANmNolOAlERadhK7hIyOrCJHSka0dUpdI6kJo5HHenMada6iU4WP76TY6RyOOlcWloXI45SB6WGUfeRSsMdLTRX7Nf2pUv6Fu//ZVM5cE11FNmQ2MgHASZR/BHEv8AL7qYbxTGEMAM/bsuSMaljZQ99PNNoxpzY09O0UgjkY2LmWQJHcZndnKoOouRqel6G7okbEidzmHew6EixEqjtWcDgLd9Bz87pWPqcz8kev6CMarxMjNhbrqMPKZ4u++FmkDsMwBPY9mbHg1u0Fv3h41K79bOh+SxEMBPHHeZQ5sqDug97hckjx142p//APIf6pi5Jb9j2UcSHLqXUL2gUaXIaUeHd1qPkcYvEtE7kFosMgS11Uu4uW5FwgNzwBZuNqzHDdFx+4esndvcV/yby2xJjtdZAUA/eZGW3+ce6nuwp7NY0ou7cuGlhnhVnUSkkLqUVG72c8uBHspDEQ9ni5VXgsrhfFcxKn3EUK04qn6WH4pxvw/Ys4UGiYh1ijN/rAi3gRr91CCcBSegqt7TxLyPYa29tZmSDcrRqxmlEsez8RhI4YyMryFgsiEgOBe2gIsQPSNKumzoIox2saq7HzVzBQelyeFYtDgpmlGVGbKQfC/pOgq2YbH4rPkEJAC6NmFr3vw99KTqrIJSmqSL5t7bi/JyGjCSvoyXzZdf2hoeFVzZsYkfpwv6KZ/0bimAZkze+4vxqd3YwhMuVgBa3W9ybe7+dJwc5JjxnHFjaS9y77Dw+WMUviWAYMeCq7H0Af60vEmVbCmmKdS7I3miJmb0MbcfQrUSYrlcm2ZjitjRyYmbFEN2CxdoQ4/tJnDAFRfgWKi17VV9k99COaMYyPRw4+n3irFiduyY17DKuFhYiJVFhI4uO0J5gA90eN+lQuCwxix8ifUmTtVHRrjN9+b310PZ2F6e5P1BNdq1nqC9P7Q6GGrjwVLnDU3eGtlZbM1EQ8FItHUs8OtNpYatUrJJkY8VI9nUi0dIPFU7HsamOiFKeMtJMtKxxoy0mwp0UpNxTDpjUrXordL6BhPs0Hwlrz2Vr0JumP6hhPs0Pw1rn+2/JD3YRgfLJYV2uCu1zYUChQoUhAoUKFIQKyzy7D5nC+tk/IK1Osw8uI+ZwvrX/JR3Z/zMPcpz/DZkMK08VKSiSnKrXcmUcjSnMMXsokYp0qUhHY0pzHFQijp5DB0qtscEcFdxl1aEDVmdggPDN2bAE+AzXPgpp7DBTqVpI1eRAhVIyLXuxmcqsS5OQN+J66c6C1GZRRbCG5mdbajkfEskYZ1gMpVkF7M51lkYc81x/wDWB6NEXAjCYFCbscOEnfmWZGDy8eJa8g143qM3FwzpDIuVCmJnA7S7do6YQAynoUaS1uZztTjePaIxebCwk2OUmQEBXN8wAY6dmFUsW4cDw44m/rJhc48qKK5tcs+z0hjJCRI0pAuWlk70kljyjRGOvNiLXsKeeTeVp8UqlVXsIFLEDzsqiOIDwGZ2J5mpuDZROFaaVCkXycIq2Oed5bKGAU5hEWyBRfM4uT5xzPfJ9ssLLnyhScMUsAQFCT9mAbm980cpPizW0tUXJVuRXN0nFk7s/Cd6dCNBKxt+7KiSfi7VQt69nmHGDNrnjQ365R2ZPuQVpuDT+sYm3D5j4bfyK1SPKjhnaSNkBtGjFrWsASGJPjYe4GhM83KJboZbclfX9EOpNrDnalvlHyeF3jRZJSLANoLk8yNajsJizz4i1qlsKQ4s1ZU5tHTQqSoiMNtTGyf3UZv5vZCwt0ve9PMNHtEsBnXje3Zr7+FWXCRKBy0pfCEtKbObW83x6j/Sq5ZVLogrG9i55JHC7LxXY/NyKZiBqyAIOF8wXiL9Nab7vQYhJwJwhYNYtGCFIB5eFWLAy2Apwi3e/K3+70Sqkk1wATySTkpepJyTAAk8OJ9lVDbWHlkws7Asr4qRYj0igUkfeoa/UvSG/G8pW2GhuXss8zD/AJUKsDqf2nICgcdamMO8jYODtlCuyKzKL6GwIGvPr4k0Ri86MnM+6xuXqVeHZgRVRRZVFh/r486jNtYYrNhZFW+WRkfwjdLE38DY1dDhvCo/aWDJCWjaS8qAhQTYFhZmI81bga+FbffmFCLTvqMGwppu+H8KnJcMQbEEEddD7RTd4KvhmLEQcuH1prLBU3NBTWaCi4ZSVEG0Fr0i8NS02Hpo0FFRmMRvZ0k8dqkXhpvItWp2IYutN3WnsiUgyVIkmNCNa9A7qfQML9mg+EtYEUrft1foGF+zQ/DWsDtvyw/ITg6slRXa4K7XNBYKFChSEChQoUhArM/Lat4cL61/yVplZt5aB8zhvWP+Sjuz/mYe5Tn+GzKY46dpHScS06VK7lsyjkUXhTuOKiRJTyCOq2xxSKPWnkUNEgiqQgioec6HFMJhcxAzKmouzcFHMkDjYXNQe9k6xLEkb5p5laVjmskaMxSBuA0AYyXa9sg4VMbbxiYfDSSSEhbBTbicxtYD9oi9qynElsTMztpJMxKxrayhdSW6Kq6AfzvWHrJOT4f4NHSy2W2i37MxJMIwuEDOQh7Q517IjNmchmt82bhjewPPoXGA2V2uIhhCxzrl+UhMzWxT5jHcysuZ4wxe2gTKG0sbs52NsLEvEiHJFDIUiAyWLFVdrhR/yzkYAsD3mLWN71Zdhu2GkxTiEyHtIcKMk2ZmeOJWCKZApIJl5WCheAC0HFd3HanfuPqNR3s91V7Enj8I8aRTlS/Z5pjE0gAWYjIoOh7TKWIBHO1gL3C2wtnmF2RmzGLDwRs50zMWmlc+Aub+ApJsbK3YwvFM7BvlEl+xAIRswA+c0TtWjAB5JzsaXwGCed5jIAkZlCtGDmZ+zRFKu40CZs1wL3uQSBcGryxpg2XJ3jtId7GGYPLymcuvI9mFWOM69VQN/HVUk2nFPteRHdREuFdHvwysrXPS9jm9FutWnaO0S1ooAJGa6uykERra1zyv05Cxv0OL4LExx40uGBWRpS12LDJnZVBLaksiZj6waDhTqNwk3+CzSx/yX7iuJ2YyMUBuY2K5hpmA4H0EAH20WHGsrBbmx4dR6KmZowhte+U9nm5nKAyX9MbLXZ9lJMASCGABDLpw5W51hvJtltkdOsdxUojTOzMFLXB6EjperBh9lWQWextfib/78Kr52ZMmgs1tcy3ub9dLjXp99Povld9E00sdePPjx9vSlw3w0M5zXoXrY8th3yOmhOvj4W/nRttbxlLR4Ze0nfzE001tnkJ4IutyelVWBpwVDFUuL2PeZeJ80G3sJ/8ABtO7WCRWsNWbvMxN3a3Mt6Tw0A5CtOEPDZnZJvdYzwO7yxvHhmJlllb5bjZDxdU8xNdcpdgAvQNVoxz5m9A/HXhy/wBK7gdgqk0812LTSI2p4CNbBBf6uYubeNArepYutmXrW3GhBY6j8dt44fE4aFVU/KXcMTe6rEl7rbnmZRr1qZEdVSaEzbZX9nCYfX1k2tvA5cnvolVJ0wLHcHZPYmMsxbmeVM5YKlctIyxXqcJ0S4kQskFM5oKnJoKZSxUbDILp1IaWCmMmHqamiplNDRsMg5FSx0zkhqWeP3UzaPWjISGI2aPSmrprUliVpm8dXxYkMnTWt43W+g4X7PD8Naw2VK3Pdj6FhvUQ/DWsPtvyw/IVp+rJQV2uCu1zQYChQoUhAoUKFIQKzjyyD5rDesf8grR6zryxLeHD+sf8go7s75mHuU5/hszSGPWnKR1yOPQU4jWu2bMsPDFankMemlJxR8KfQR1TOQkKQRVIRAKCWIUAEkk2AAFySTytSWHhqnb67xB5fkqX7KMg4ll+uwuywg2IGoN+P+Ws3UZdqL4Q3OiX3uxWHbZiYk9q0k8jDCXVlRFjuO0ZeDXBLi+tythoahtwMFHHJmeJppMvdWMq1r8VcXJIWyixFs17kkVbdj72ttHBPhZ4VQgxIrqgyZXPcyL9SQBWOZdAqlharbhMNFh4zlVIo1BY5QFUAczYanx1PtIrGjJ25TCMskvCisbX3gxqLG5wKxgSh1EuJTO5jR2tlRTqQDw1uQBxou7EONbNMypGZJJJAOyaYo0hGe1pFUsQFFzyXLoOMpjWaWVnlGRUiCxxsADF8oYqXbpL2MchOvdDW1OY1YMDeLCZiLEI8pHQtmky+y9vZSc0o9OWDN3wiC2dgMVK7yHEzDM3ZgpBh0BSIkXGcta7mT8aU3c3e7bDq88s0iyGSQoZWCsHkZhnCZQbg6ixBqWxmJXCbPLO6oI4LZmIA7TJpx4kseA1NZxjvLbDhcPDBg4/lDRxRoZHzJHdVCmy+cxuOOnt41Xvk14SyOOy/wC9W0YsBgJMuSI9m0cCABc0hXKoVRxte/gL3rAlxWWUOgC5WUqOPm2tc8STbUniSaR27v5Pj8SsuJIsqlERAQiA8SASTcniSenSugVXdKvyaengkr9TScHKs2DkkZQZDKt8o7qqxLqQOQAJS3CxHSjQwW9HIH+VE3AUPhiCdHzIfDQAfeL0Xau11w/dZSX5gW0sbH7way9VjufBq6XIlFpklh111/C9Ibe3oiwqAaNK3mpbh+83QVEY/fRBF8yD2h/aFsn/AJqh4yRncu5LMTck8apxYHdsnlzqqiXnAbXZ2zG5J1JY9eJsDWmbtRlY851JAIHC19AAPEkVkm4eBeeW7D5tDduhbkt+dbdsqE3UaW84+zRfvP3VqrImqRnZFStksosLeyoHBbXD4rE4cgB4DGRY+ckqBwbcmBuDy4HnYOd6N5IsDhmnmOgFlX60jnzUUdT9w15Vhy7ekvJPI9pZnaVyrFbZhYBTyCrYD/DV+kwPK3zRn562m57QxqQxPLKcqRqXY+A5W5k6ADmTbpeH3S2bIsck04tNipDO684lOkUXpVAAfG/SqBsTykKVhG0i7rCUYMADeQglJJl+uyjgBz71ibEaxs7acWIjEkEiyoeDIQeXA9D4HWnyQni8MgdxtHStEK04ZaTK1FMHcdvI1eO9MpoakmWkpI6vjKheYhZYqaTRWqWmhplMlHY5iTrgiJoqYvFapiZKYzRUfjmOyKxC6UzkS1SkgpjiFoyLGI6RNa3Ddn6FhvUQ/DWsUcVte7X0LDeoi+GtY/bXkh7sK0/VkmK7XBXa5sMBQoUKQgUKFCkIFZ95W1vFh/WP+QUKFHdnfMw9ynP8NmeItO4xQoV2kjLH0UdPIkrtChJsmF2/tI4bCTTLqyL3fBmIVSfQWB9lZ3uJsxJppJJrsq55HHNkiQSMAb8WJUG/K+utcoVial3NIKxLwtmk7k4VnkadyLyLHPYcA86MygdFSEJGP4qtyR9rOVPmYcocv7crLnVm/dRSpA/aJP1RQoUNlZS/MyPeLtcRl5STSX/wxDsbf9EMv/61Wd+fLGkPa4aGBnks6M8hCoOKkhUJLc+YrlCq6tpEsStsyTejfLE4982JkzBb5UUZY0/wp18Tc+NQGau0KjLh8ByQUGpjZGPPmNrpp6BXaFUluN8mq+T6W8BHR2HvAP4mi+UXDKJEkHnOl26GxK++4v7a5QqmfUKj6lKcUps7Z/bzJHe2Y6nwAv8AyoUKhPoyUeqNL2BljdIokCqo06k9T1NzWk7Lj7pPU5fYvdH33PtNChVWndxZLWKmjDvLBtRpNqFGJMeHjjCJ9XNIgkZrdTmUfw1R8VtEtxF11JXqEtcX8SQPReuUK6LT+HDwZE+Z0F2TMZhiA+pZc/hdb+7wou7e15cPIHgkeJr8UNrgcmHBh4EGhQq+Hi2p/f8AkT6M2/dTyltMRHMl3AuzLoCOo14+H31fQbgHqL0KFB6zHHHkqKoF6oIy0k60KFDop9RtOmlR8q8aFCi8Q8hlOlR8yUKFaGNkhnOthTDELpQoUdjIsYulbRu2P6nh/URfDWuUKy+2vJD3CtN1ZJiu0KFc4GAoUKFIR//Z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794" name="AutoShape 2" descr="data:image/jpeg;base64,/9j/4AAQSkZJRgABAQAAAQABAAD/2wCEAAkGBhQSERUUEhQVFRUVFRgVFhUXGRccFhwYFxcXFBgXGBgXHSYeFxkjHRQYHy8gIycpLCwsFR8xNTAqNSYrLCkBCQoKDgwOFw8PGikcHBwpKSwpLCkpMCkpLCksLCkpLCwpLCksKSwpKSkpKSwsLCkpLCksLCksLCwpLCwsLCwsLP/AABEIAOkA2AMBIgACEQEDEQH/xAAbAAABBQEBAAAAAAAAAAAAAAAGAAEDBAUCB//EAE4QAAEDAQQFBgcNBgQHAQEAAAEAAhEDBBIhMQUGQVFhEyJxgZHRFTJUkqGxwQcUFiRSU3OTorLS4fAjNEJicoIlM6OzQ2NkdIPC8UQ1/8QAGQEBAQEBAQEAAAAAAAAAAAAAAAEDAgQF/8QALhEAAgEDAgQFAwQDAAAAAAAAAAECAxEhEjETFFFhBDJBUpEFgfAicaHhQrHR/9oADAMBAAIRAxEAPwD2LTuk/e9B9WLxaOa3KScBJ2DaeAXmdo1vtjjPLlvBjWBvVIJ7SjfX10WXpcB6CvMrqym3c0isGkNabX5TU7GfhT/Cm1+U1Oxn4UO1dO2dji11ekCDBF4SCMwYXHwjsvlFLzlMlwEnwptflNT7H4UvhTa/KKn2PwocGsdl8opecnGsdl8opecmRgI/hTa/KKn2PwpvhTa/KKn2PwocGsdl8opecl8IrL5RS85MjASfCm1+U1PsfhTjWi1+UVPsfhQ2NYrL5RS85P8ACOy+UUvOVyMBH8J7X5RU+x+FP8J7X5TU+x+FDnwksvlFLzkvhJZfKKXnJkYCT4TWvyip9j8KXwmtflFT7H4UOfCay+UUvOS+Etl8opecmSYCQazWvyip9j8KXwltflFT7H4UNfCWy+UUvO/JONZrL5RS878kyMBMNZbV5RU+x+FI6x2ryip9j8KGxrRZPKKXb+SXwosnlNLtPcrkYCYax2ryip9j8KQ1jtXlFT7H4UNfCqyeU0+09yca12Tyml2nuTIwEo1gtXlFT7H4V2NYLT5RU+z+FDI1ssflNPtPcn+F1j8ppfa7kyQJxrBafn6v2fwpeHbT5RV+x+FDA1vsflNP7XctWxWxlVofSe17Tk5pkYZ9aAN9VdYqlR/JViHEglj4AOGJa4DA4SQRGRRWvPtVf3lnX9x69BXaOWJJJJUgMe6D+7D6Qeorzdeke6D+7N+kHqcvOIWUtzWOxNqjp97dH2ZoDMKTRJa0nbnIx6UUaH1hpABldtM3cn8mMfQgfVan8Ss/0TVq0aQLmhxIBcASMwCYJX2lSg4LB4NTTDS1WugyLrKfOBNy4J6sIHRgpHaVsz6d2rTYGPBEkNgxnlkqtbQVlpcwse8ib1Q7ABMnEQ0jCQNoQNdkDoWNOEKt7XwdOTRvaQ0bQa0hhZcdi080nDcdqxmWVhBxYIHWeMdmCrlq5IXsjCy3M2zppA2DsCsULXdyA7AqiQK6cUS5qU7S0nEAHiG9y1bFpBowLGuHQzuQwKsKelaiCJK4lTTOlILnUqFTINB4tHcoaur7HDJs8AO5UrLa2OwhXeWcwXmmf5eHQVg01sd3Mm3UAxpa9gLd8CekFDtqsYGIgjoHpRVbrex4zuu2g7/aEOVqhEjfnGRXopnEilQay8LwETjAxWrbdPOBuU3A0xBBuAE4bZErMcwbEzhwhaOKbyc3YRU9aHFjRdpyMJLc+PStHR5rufT5RlO64yYAvRwwQdZ6l0zj1I00Jp2zm7fc9rxhBMtxwzhYVIKKwjtSvuFtKwNgQ1p/tb3KnWtFNtXkrgvxeHMEEcMNiq6U065gDqbw0DYQDe6NoWbT14YDecJcNgxEdJyXkjSk82uaOSCujYmkc6mwdTe5eY2ZoFt0iBgBbHQB/QzJFj/dFpHC67phBmhbaKtot9QCA+1uMf2MXnrU5xV5KxpBpvAX6qj4yzpP3XL0BAGqg+Ms6/uuR+sUdsSSSSpAZ90D92H0g9RXmwGP63L0n3QP3YfSD1FebtzWUtzWOxxqnT+I2f6JvtWm6nxHaq2p9P4hZvoW+1a/IE7JX3Iv9KPnPc5tWk3vGJpght2QBeukZAmbsjOIOKzn0dxB6P1wWg6z8CFEaKsUo7Bsr2fRVSp4jC6N0TnHtStug61IgPpkTltHRIwlWA0g4YcRge0Lmq2Rm4naDkuru5MENp1erMpcq5oDZjMTjkSBsWaWrUp1XtBAcQDmNhjeMlXrUeEepdJv1BShcwrBpLg011cHLKhGRWjZ9PVGwDDhxme0LPuro5RHXt/+KNJi5putdOt48tOwnEdox7VkWqhB3jeF09o2KMtSKsLkEJoUxYtyxak2irTFRoZDoIl4kg7cMlZTjHzOwSb2By6nAW7btUbTSzplwgmWG8IGeWI7FjlisZKWU7hprcZjSSAJJ2Lp1jfJF0yM4E+pJrUXaI03To0QA7nGZM44Zc2MlzOTjsrhK4JCzQRfBaDvB9qWrDAKlsDcvfToxn+Cnt2orbrSHAte5z2nMEN9E5IZ0G5hrW00xDDa33RwuMXg8ZJuKuvU3orOAz1S/eG9f3XI+QHqkP27ev7jkeLwI3YkkklSAz7oH7sPpB6ivOGZr0b3QT8VH9Y9RXm7DiOlZS3NI7GnqVS/w+y/Qt9q2DRWfqQ3/DbL9A32rULj8hy+vGWEeFrJTq6WqOcG0xzWwdhGEkuJdgR04IjsjqFRjb7WNdAwiNnFYLbK0ZUzmM8ThO87IHau75+S7sUnaW2CQTW+S7pbR9IeJn04LEfRWjyziMZjcf1goTTXcLpZDyUHUVG6ir5prg01pclijVs0bj0GQrmj7DTdg4kEkY4YDeAc0uRXBpo3dBBGzUOkQCXv34XRh2YLH01qlyJFxxeCCYI52Ebs856ip7Pp+uxoaHSBlIk9qgr6QfVPOeARkSCPUsYqonl4NHpawjBdZxxUXvck4DPJFlirbHmm4HMSMfOhTMs7abm1KLAXA3gCRgcZAh2Ix6lrxbHOkxxoepZbr6tOnJJgOAcDvxBieBRDobSVpqtJY2iADAaS4QNmAGWEKW2adD2hr6L4PjAiR1EKnobSIpkxltB/Wawk5TjeSyd4Tw8F+po61ucTylKPkm9h0EALE0pqhVqPvNDbx8bEDHKQTmi+npSmRN7q29iq2vSYnmTPALKFSaeEdOMTz21aAq03FrgJG4gqDwY/cjWuXOfeLCekx2mFRt9AOf8As+aDGDjiD1DJeuNV+pk4g9SsFODfc4O2Q0FvXjKy9Xad2paxh+9PxGXiMRFUsp4en2of0GIrWsHP30/7rF5/Fu8F+5pR3DjVH/Pb1/ccjtAmqH+e3r+49Ha8CN2JJJJUgMe6D+6j6Qepy84o+M3pHrC9H90E/FR9IPU5ecUTzm9I9iyluaR2CPUNgOjbJ9A32rYqPaM3NHSQgrU97feNny/ym+1ar3Ru7F5Z/V3FuKht3/o82g3OVaWucDLW+MQCQOmAqbtL0t580rQselabGQ/9ncgXYwfAuuewRLsRExB3oXc45jDHLdJwHGMl3W+o1IKNrX9Vbb+S8Oxpu01S/n80qF2naO6p1M/NZji7ionUncVivqlbt+fcaEbQ0/Zdorj+xveuzpywxjUrA8aeHoCHnUHcVE6g5dr6nV7DQjc8M2YnCs3rDh7FKy3WckfGKZB3HEdRiUMvse8ehV36OG79da3j9Ul6pE0IOG0qLvFrN9HsUbrMAc54hAjtFblx71e3Jzh0OIW0fqa9V/P9E0HptLRlAjGoemRs4Rkk7QTZBa5zgdrWT6l5my212mW1qoj+YlXqeu1vbgLS48HNYfW1d8/HuXQg7dosh2FUBvyje9IChfZqhdF4P4yMuk4oSHuh2yLr+SeNxZH3SFcZ7ptSIfZ2RtuOLfW0rWPjYepNATUtGVziBGO0gdeOxS1NF12EYgk7A4SOnL0LEo+6pRnnWeoMIwc0j/1UzfdFshzbVHCD62krteJi/VF0G9Tp2rK7e62+uVGbFWeSLpG+CN6xhrzZC3x3Dbk696o9KhGvVnYQ5nKE45Rj2laRlq8tvz7ksbtfRjmQXFwnbIOWxA9h/erdJn42/H+1i3PhfRq4udUbhMEA+qfUhzQVoD6trc0kh1qeQSIMFrOxZ+IT0q53T3DrVA/tm9f3Xo6QLqif2zev7r0dLyo0YkkklSHkmuGkXHSlopHxW0KbhwMDCeMnsWXSPOb0j1rZ13tjjpGrT/hFFjo2EwMTvMGFjUPGH9Q9YWT3NVsZ+rdriyUBjhTGXXxW3Z7TIwaTGfOjedvAHs7QbQ9tihTG5verot6+Y6dpNmIYNccYpxswO3HtyOHBdOqxiW4f1ZbPaM9yEBpE8OxONJY4+xThrp/r/gCnl/1Kbl+I7fyQ23SvEqRumDvWLosgQ8sOHb+STn8QsDwsF03So2KcFg3P1kmuD9D81jjS/wCpXQ0xwCnCkDUfSHBcmgOHZ+azxpfgpRpPh6k0SQJnWEcOxRu0dwTjSXSuhpLh2yr+sFU6L/lUb9E/orQ9/ncOw+1MbQdw7FdUgZD9EHgon6KK3g6dyY0wdo9K6VVoA47RxTe8N8ohNBu/2JuRG9d8ZgH/AHkOK1NS6cCv/wBw8fZYrLrONonoTaqtHxmPKX/dYvV4eo5No6juaumazmWe80wRVpwccPGBOC9eZkOheaMMMOG//bqdy9LZkOhe9FZ0kkkqQ8j11b/itU/8hvqasuj4w6R6wtLXf/8Aq1P+3b6gsumecOkesLF7mq2PP7A53JthpOHtVsB3yCtLQmr9V9npODCWubIM8SrvwcrfNekLNt38phqRg3X/ACR2hdCm/wCSPOW4dA1RnTHaFGNGP3M84IlUn5Y3/YmuPUy2Un7m9v5KQU3fy9p7loeDan8o6wkdGP3jtaq6FZ/4P4Y1x6lJrDw9K7u74/XWrQ0U/ePOCXgt/Dzh3rjlq3sfwxrj1KwI2R2fmug/gOw96tDRjuHnBMdGu3Dzh3qctW9j+Brj1IBWO5vYe9dcuZ/h7PzUg0a7c3zgn8HP3N84KcrW9j+Brj1Offp4frrSFvdsj096Xg6puZ5wTeDav8g6x3pylX2P4GuPUXv92/0HvS8Iv/QTHRdT+Xtam8FVI2ec2FeUq+x/A1x6jnSL95XD7a75R/WzJP4JqcPPCXgl+5vnDvTlKnsfwNcepwbW75R9HcuffTvlHt7lYOgK0+IOshN4Br7GDtauuVq+x/BOJHqiv78I2nznd63tRnSyuc5tL/us3rJOgK8eKO0LW1IolrbQ12YtDwem61dwozhmSaO4yTeGFYbzD0n/AG6i9MavNAOYTxP+3UXpYW6OmOkkkqQ8n16sp8JVHiCOQaDBEtJyBEyJgx0LDa6COmfTitnXnRNTwpVrlhFP3q1gfBgmcROSwyVlLc0WxmaL0ryFJlKpRrksaWktplzZF6CHDNvOB6ls0db7OAAbJaTAE/scyARM3pGc9MboUIKmpUb0xGAkk5RIHtCx4UW7nHDRBbda6TmgNs1pbE/8DOThJmThHp3rEGlv+RaPqvzROLGYvS27MTOE4YdOKf3mYnm3Z8acJ3dK9Ph5Pw7bh6nDoxYMeFP+ntP1R70vCn/T2n6o96I30YAOBBmCMsDBXIXq56r2HAiDvhYfMWj6o96XhcfMWj6o96ISEk56p2HAiD3hYfMWj6r80vCw+YtH1X5oihdJz1TsOBEG/C4+YtH1X5peFx8xaPqvzRJC6CvPVOw4EQZ8LD5i0fVfml4XHzFo+q/NFELoBOeqdhwYgr4XHzFo+q/NN4XHzFo+q/NFl1dtCc7U7E4MQR8LD5i0/VHvVixabLHte2zWglpkA0CR1hEdqrBjHO3Ak7cGtLiYwnAHDbgFk2arbxTNcUwWyDyBd+1NI0nV+UwMDmNm7E8E5yq+hHRiXKuuINPk/e9riQZ5Azhexzw8b0BcDWhsz71tn1J3ytizVuUYx4mHtDh1/r0Kam+HRIkgkDCYGGA255rleKmtrfn3Jy8X1MF+sktj3pa8s/e5nZtnh6VY1YszmtrPex7OVrPqNa8Q8NIaBeGw804Iho2xpuw4G94sEGYxw3xwXNTvXFSvKorM7hSjB3Q4cAw3iAJzJgYteM+temBeU6QsbqtNrGMNRxr0zdHC+ZncM16sFkjtjpJJKkBr3QnAWJxOV5vpw9q8taZyXp/ujsmwuG99P7wXilq0O4c4GOgke0LKW53HY3YViy2q5MtDg4QWumIkOGLSCMWhCQslYZGr/qdyc2a0b6v2+5ChodKi6WClTDTJIHKZ4Q6S+ZF0QJjPBSP0q26GNpNuQC5pLzL9rwQ4EdGSBOQtG+r/AKnclyFo31f9TuQBjarXfDQGtY1swG3tpkklxJ9OxQBCvIWjfV7X9ybkLRvq9r+5AFoCUISFK0/Kq9r01y0/Kq9r0AXwugg2LR8ur2vTfGPl1e16AMl2xBU2j5dXtel8Z+XV85yoDYLoSgcPtPzlXznJX7T85V85yAOwuwEA8pafnKvnOT37V85W85yEDq22YVKT2ZXmubxxBaeuHT2KhZTUvh7rM33yKPIe++VcGXAzkRV5Aj/N5PDONqEjVtPzlXznd6XL2n5yt57u9W5LHo9IBoa1ohrGhg6AnbRaXX4F4NLQ7CbpMkTunGF5yK9q+dq+e7vS98Wr52t57u9LlPSKNkY24AxoFMEMgDmgwDd3SAMlZ2rzAWi1fO1vPd3q/YDaHYur1SBnFR3pg4KXFj13VSn+3icWtLiOB5rZ6ZJ/tRkvPPcxH7Sr/Q37xxJ2lehrtbHLEkkkqQHNfx8TP0lP7y84s9AF0n+HIcSTJ6YEdZXo+v37mfpKf3l59ZBi7q/9lm/MdrYZwGGGZ9hPsVa12q4QLjjt5vSR15ekKHRNi5OBec6cXFwg3zeJE7endC1HZRslUFN9oim58HAExt7fbwT2S0XwI2yJBkGHFstO0GJCtARl7FHSpxiIgwREccZHShDOsmlBUcW3XAjOTxunZ8qR/apn2qKrWEZtvZxwgDap3sJeCHNhs324SScjhkntILhdDgHEc0mPVMkZoCrbLUWMDgCZIEDoJ2AnYpqb7wkCMAc5zAOfWrDnwDJAGGcRwzUdBhbtBMkgjccQOOGCArWW0FzQYgkuETPiktzgbQm9889zCDzW3pnDHAYdIcI4cVNTZiXXgWkQAIwIzy2KSrzjmJBBOUkDZvnEYoCpa7VcLQZ50xjGRAA4kyexTVHQ0nGBPonb1KWrJbdBAzukxgTt7YSabrcYyg5R6eKAhpOvARtaDvzxVayWy/OBwI2zmXCDhg7mzG4hXqQgyDnBGWGzZxBTESZERJkYZno6CgKb7SRVDLrjzZJBwE3onD+XftTWq2XIBDzInmjoz7VeqEuwwmMCYyGycyuLS8hpAIGIxIBA2bezsVBWpVL4mCOBzVqnTUdKmRgYJ2kZSrDEBBbJaAYJBcG9pAOzZPoUVrrXKbn/ACTvOOMRgCdm5W6zjBAJE4GPzXN4tBEkYQT7TsUBBUqQxzsro38AYmOrJVX1MGVAIJ5MOG0tqQ0tO+L0jdHFaFOWjMkgGThJneqlrpkMAJLv2lMyc8ajNyMBt7mn+ZV/ob94r0Bef+5p/mVv6W/eK9AVjsSW4kkkl0QHNfv3M/SU/vIAsGbp4ety9A19/dD9JT+8EAWAYu6R63LN+Y7Wx26njwGPoj2qvbNHsqQTMjDAxh0qx75a480tPOgxGBgmDGSVYkBu4uGMccuvLrQEAsY5MskiRAIzH6G1cWKzBkNxIYIg5wSSBPDLqVlzsHGJgOwAnsG1RWN7nNbeHOjHAt24CD6+CAgp2IMqOhxN83oiBgZJjfzh+eaVrsYLm1JIuhoLYGYdhzswJKkpV3lzw5sC8A0xEicezEdEHanq1XNqNF3mlszdJmSZk5NgQqBrRY2vYGknAtOG26QY4ZJUmggzMOEYZjCE1qqubTvht7KREnj14+gqRhJnASBiBlIbjHWgKljsdzC8XQdoj+ENAHCAnqWAcoXtLjenPISGDf8AyZ7ZTaPtD3sF9t0ydhGEA7eJI6knWh4quaWQ2DDoOwNwPGSY347kIT2mzhwbiRdcHERndN4QdmPqXFaytfTcxxInaOmY/PgodI2iqwtuMvAgmYJxkRlngDhxCsVHG44gTExuzMHowHagI7PTFNovElrQBxgTu2ifQq1jc28WteXS4vHNIiSXEY55+hXKDnODRGN1pIE57QuKdQ4zB52GGQjL9ehAc2m0sDsCZjFt04GBkRgR3ru0Oa1nOJBBA8UmezI4elO8uDhkBdxBGeEgjcuLUTcnEZYjMHDDiTOSoB3WrTpo0pZm4iOl0gSM4AY4xtMbJkOsuslek4PFQugyWkCCNwgYdSPNY9CC0sIxBywiQRiHAEwYvOBE4hxjEBCVk1DrOfde4XJxgPBj+9oDf1mmCB6XMtFna83xN2oLu2IIBHp/+KWtQbUpODrwvc6QMc70Qdq597upUmtpiYIaMDGyZjIQfQnttV4pucxpcQYAE/KI2Y5IUfkmvpuBLm3xE/xDZiOpVqn+W2J8ekOdgcHtGPFWK1R1x7mtxaMBjnAww44KC0VCWtkQb9KRxvNlRgOfczH7St/S37zkfoB9zPx639LPW5HysdiPcSSSS6IDmvv7ofpKf3kBWDN/V/7I+19HxM8H0/vge1eeWWvcdJGB9mPXmfQspeY7WxXsOjxTfeDSC4NDiTMlrSJG4RhsV+rUAaSSI2zlG8ripXZM3hGzHqXNetSc2CW7QccwdhVuBjbmD+No61MAOGP/AMVBtOgMiwdanZa2BwN9kRlPEHNAStrMdMOa4jDAyd3UmNZshpcJ3E/rh2qqRRaZpuY04YyCYBBjYu6r6JM3mThje2iIPA4DsVIWTVAzIE5Y57UzHg4tcI3jJVTUoljQ9zHFuTpAg/oDsT0LTSaTL2XTgAHDARGe+UKO+2MmLzZ4nGf0U9OuHYhwMcZ6uCp2hln5xNxxOJEtk9p4prNbKU3RzQcSS5vfmYQhoucMATEnL2x+slHVyMOLeLTBwP5KpbbdQcRLQ4tmDLCMd0nD8lK+2UeTIc4G8Mg9odzs9vEoCWiwACHTMGenD2SuKdPEkvLiScCd+OGGWC4sVsogDntgANhz2zAG+ZnHNQWevQvm7dZOJcSwTGAyPFUE9ozaTUIEYNmBMzkdqQtbTgHNx2B3s3pWs0KkS9nRfbG47dsZKi2pQBmMiI5zeJBHO9PFQGkF2FBStTIm+0TjBc2d2/gpBaWfLZ5ze9APVOBEkTgYMLh77jTzoEXSb0Z4Z9K4tFspxmHGZ5rmHdmCfVxXFpNJ1Mtc6ZIMscyQcTjJyVBI3mDxiYBkkiY4nrVerThgEzz2GSZOLwc1I+pTuEXsxhDmEjZkcDgoQ4Ou3ccWknddxAw/iJA6pUewQee5n41b+lnrcj1AvuatxrHgz1vR0rHYj3EkkkuiEFtsbatN1N4lrhBHD2FecW/VKs15FKKjNjnG67rEEHp27l6VXyVJzFy0mVOx5qdWrV80PrPyXDtXbV8z/qBelFiVwqaEXUzzI6v2r5g/WBc+AbV8wfrAvTria4mhDUzzE6DtXzDvrB3rk6GtXk7/ADx3r08tSITQhqZ5f4JtXk7/ADx3pjou0+T1PPHetzXnXK1WRtTkbI8taG/GSA6njEm63dMc4jHYvLq3ug2msf2tqtEfJpubTaOgMhNCGoNfBVq8mq+cO9cnRdp8mq9o70FjTdAjnutrj/3Do9agq6as15ouWhzADg6u7pwOzNNCGphw6w2gZ2er5w71E+lVGdGp57fxIJdpax+TE9NZxUbtL2TZZGdb3FNCGoM3VnDOm4dL2fjUDtIgZiP/ACU/xoS8M2fZZKP2khpqnsslHzSmhDUFDtOUxn/uM/EozrJRGbvtt/Eh9uk3bLGzqpOK7FurnxbIB0UHdyaENTNo60UPlfaHemOtVD5R7VlNr2zZZXfUHuXX+IHKzP8AqY9iaENTNT4T0PlH7XcmdrPQ/nPQHdyzm0NJbKFTzG+1dCw6UP8AwqnYzvTQhqZeGs9H5NXzHKppTWs3IszX8pI8ZhIDYx2YHJMNE6VP8FTzmD2rqhq9pZpN2+2QMqjRxjAq6UNTOtE+6HpKg0tpOYATeM0mkkwBjLcsPSUX2P3a7ZDQ6xteQAHOl4LiBiYDSBKGqegNMnJzh/5Wq3Q1O0u/xqxaPpT7Aujk9n1W1oZbaV9rXU3DB9N4Ic09Y5zTscPQUkJe5nqfaLLaKlSvWvzSuBt4nEuBnHdd+0kgPRagwVctTaWtwo0alUgkU2OeQMzdEwsOvp2rZ8bS2mQ6jUqt5K9gaTQ5zHXs5DsHCMskBs3E5pLDdp6rQn3yymZoPrt5Iuw5MNLqbr2fjDnDDPBW7HpKs2rTp120v2rHPYad7AsulzHXs8HYOEZZIC/yS65JZdbWyi1zm3axLXVGYUyQXUvHDTkYAnoHUpxrHRLmtl0OuC/dPJh1RoexrnbHEEHrG9AWTR3rl1CSsl2uFMVMQ5tLkuUDnNIc4mo1jLkmC03j2SYCuWDTra1ZjacFjqVR5P8AEH06jKZbnH8Z9EGMwLFSyYQFjWzU+z1TL6FJx3mm2e2JV6zawF9W7yXMeazaRDue51A3XBzXABt6DGOzGJVzQ1s5eiKhbcJc8FszFx7mZjbzdiAGh7nlk2Wal5gUrdRLMP8A89LzG9yLDRCXJhAC41PoDKjT8xvcuxqvR+bp+a1EnJhMaAQA+3V+mP4GdgUg0KwbG+hbgohLkggMYaKbwTjRQ4LYdTTBqAyXaJHBceDB+gtohVhpClh+1p4m6Oe3xhEgY54jDiEBnjRo/QTjRw3ehXqekqLmhwqMgguEuAwbIcYJmBdOPAqV1emA0l7AHYtlwx2y3HHDcgKI0WFIzRLdsqxT0pRLQ4VacFgfi4DmmIcQTIGIz3qxSrscSGua4tiQCCROUgZICsLC0bF2LINyuNau0BBZ7PdxSU6SAjr0Q9pa4AtcC0g5EEQQVm2XVqiyZvvlhpjlHueG0zmxt44NMCduAxWsUkBi0NVaLXA/tHQ00wH1HubybhBpwTFzbHAblPYNX6dF15pe5wbcaXvc+6zA3W3shgOwLSSKAyzq7Smed49Z+e2uCH9WJjcuKeq9EFph0Nuc28bhNNoYx7m5OcABjwG4LXSQGENTqH/MMNDGzUcbjWuD2hnyYLRCvWPQtOm5rml5c1jmS5xcSHua90ztlo6FfSQGfZtB0qdU1Wh14lxALiWtLyC8tbk0uIkqew2FtJlxkxLnYmTL3F59LirKZAKE11OkgGupXU6dAc3UrqdJANCV1OkgOXUwVjUdU6bQQHPxYaeN2bpDANmYDB2lbadAYVXVKm6Ze/EEfw/zxszAqEdk7ZvWzRDaj2PLnA0zgBHymuiYkCWjLuWguUBjM1WYA0F7yG3CAbvjMaxgcebtbTAjLMxKtWLQrKVR1QFxLr2BiBffyjownxitBJAIJ0gkgEkkkgP/2Q==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7" name="TextBox 26"/>
          <p:cNvSpPr txBox="1"/>
          <p:nvPr/>
        </p:nvSpPr>
        <p:spPr>
          <a:xfrm>
            <a:off x="304800" y="1360714"/>
            <a:ext cx="8686800" cy="407803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3600" b="1" dirty="0" smtClean="0"/>
              <a:t>Meaning:	     </a:t>
            </a:r>
            <a:r>
              <a:rPr lang="en-US" sz="2800" b="1" dirty="0" smtClean="0"/>
              <a:t>Find substring from </a:t>
            </a:r>
            <a:r>
              <a:rPr lang="en-US" sz="2800" b="1" i="1" dirty="0" err="1" smtClean="0"/>
              <a:t>begin_x</a:t>
            </a:r>
            <a:r>
              <a:rPr lang="en-US" sz="2800" b="1" dirty="0" smtClean="0"/>
              <a:t>  to </a:t>
            </a:r>
            <a:r>
              <a:rPr lang="en-US" sz="2800" b="1" i="1" dirty="0" err="1" smtClean="0"/>
              <a:t>end_x</a:t>
            </a:r>
            <a:endParaRPr lang="en-US" sz="3600" b="1" i="1" dirty="0" smtClean="0"/>
          </a:p>
          <a:p>
            <a:endParaRPr lang="en-US" sz="800" dirty="0"/>
          </a:p>
          <a:p>
            <a:r>
              <a:rPr lang="en-US" sz="3200" b="1" u="sng" dirty="0" err="1" smtClean="0">
                <a:solidFill>
                  <a:srgbClr val="FF0000"/>
                </a:solidFill>
              </a:rPr>
              <a:t>Pseudocode</a:t>
            </a:r>
            <a:r>
              <a:rPr lang="en-US" sz="3200" b="1" dirty="0" smtClean="0">
                <a:solidFill>
                  <a:srgbClr val="FF0000"/>
                </a:solidFill>
              </a:rPr>
              <a:t>:</a:t>
            </a:r>
            <a:r>
              <a:rPr lang="en-US" sz="3200" b="1" dirty="0" smtClean="0"/>
              <a:t> </a:t>
            </a:r>
            <a:r>
              <a:rPr lang="en-US" sz="3200" dirty="0" smtClean="0"/>
              <a:t>  s = “Hello, world”;   </a:t>
            </a:r>
            <a:r>
              <a:rPr lang="en-US" sz="3200" dirty="0" err="1" smtClean="0">
                <a:solidFill>
                  <a:srgbClr val="FF0000"/>
                </a:solidFill>
              </a:rPr>
              <a:t>ss</a:t>
            </a:r>
            <a:r>
              <a:rPr lang="en-US" sz="3200" dirty="0" smtClean="0">
                <a:solidFill>
                  <a:srgbClr val="FF0000"/>
                </a:solidFill>
              </a:rPr>
              <a:t> = s[1:5]</a:t>
            </a:r>
          </a:p>
          <a:p>
            <a:r>
              <a:rPr lang="en-US" sz="3200" b="1" dirty="0">
                <a:solidFill>
                  <a:srgbClr val="FF0000"/>
                </a:solidFill>
              </a:rPr>
              <a:t>	</a:t>
            </a:r>
            <a:r>
              <a:rPr lang="en-US" sz="3200" b="1" dirty="0" smtClean="0">
                <a:solidFill>
                  <a:srgbClr val="FF0000"/>
                </a:solidFill>
              </a:rPr>
              <a:t>		</a:t>
            </a:r>
            <a:r>
              <a:rPr lang="en-US" sz="3200" b="1" dirty="0" smtClean="0">
                <a:solidFill>
                  <a:srgbClr val="0000FF"/>
                </a:solidFill>
                <a:sym typeface="Wingdings" pitchFamily="2" charset="2"/>
              </a:rPr>
              <a:t> </a:t>
            </a:r>
            <a:r>
              <a:rPr lang="en-US" sz="3200" b="1" dirty="0" err="1" smtClean="0">
                <a:solidFill>
                  <a:srgbClr val="0000FF"/>
                </a:solidFill>
                <a:sym typeface="Wingdings" pitchFamily="2" charset="2"/>
              </a:rPr>
              <a:t>ss</a:t>
            </a:r>
            <a:r>
              <a:rPr lang="en-US" sz="3200" b="1" dirty="0" smtClean="0">
                <a:solidFill>
                  <a:srgbClr val="0000FF"/>
                </a:solidFill>
                <a:sym typeface="Wingdings" pitchFamily="2" charset="2"/>
              </a:rPr>
              <a:t> = “Hello”</a:t>
            </a:r>
          </a:p>
          <a:p>
            <a:r>
              <a:rPr lang="en-US" sz="3200" b="1" u="sng" dirty="0" smtClean="0">
                <a:solidFill>
                  <a:srgbClr val="0000FF"/>
                </a:solidFill>
                <a:sym typeface="Wingdings" pitchFamily="2" charset="2"/>
              </a:rPr>
              <a:t>Java Code</a:t>
            </a:r>
            <a:r>
              <a:rPr lang="en-US" sz="3200" b="1" dirty="0" smtClean="0">
                <a:solidFill>
                  <a:srgbClr val="0000FF"/>
                </a:solidFill>
                <a:sym typeface="Wingdings" pitchFamily="2" charset="2"/>
              </a:rPr>
              <a:t>:</a:t>
            </a:r>
          </a:p>
          <a:p>
            <a:pPr>
              <a:spcBef>
                <a:spcPts val="1800"/>
              </a:spcBef>
            </a:pPr>
            <a:r>
              <a:rPr lang="en-US" sz="3200" b="1" dirty="0">
                <a:solidFill>
                  <a:srgbClr val="0000FF"/>
                </a:solidFill>
                <a:sym typeface="Wingdings" pitchFamily="2" charset="2"/>
              </a:rPr>
              <a:t>	</a:t>
            </a:r>
            <a:r>
              <a:rPr lang="en-US" sz="3200" b="1" dirty="0">
                <a:solidFill>
                  <a:srgbClr val="0000FF"/>
                </a:solidFill>
              </a:rPr>
              <a:t>String</a:t>
            </a:r>
            <a:r>
              <a:rPr lang="en-US" sz="3200" dirty="0"/>
              <a:t> </a:t>
            </a:r>
            <a:r>
              <a:rPr lang="en-US" sz="3200" dirty="0" smtClean="0"/>
              <a:t>s </a:t>
            </a:r>
            <a:r>
              <a:rPr lang="en-US" sz="3200" dirty="0"/>
              <a:t>= </a:t>
            </a:r>
            <a:r>
              <a:rPr lang="en-US" sz="3200" b="1" dirty="0">
                <a:solidFill>
                  <a:srgbClr val="0000FF"/>
                </a:solidFill>
              </a:rPr>
              <a:t>new</a:t>
            </a:r>
            <a:r>
              <a:rPr lang="en-US" sz="3200" dirty="0"/>
              <a:t> </a:t>
            </a:r>
            <a:r>
              <a:rPr lang="en-US" sz="3200" b="1" dirty="0">
                <a:solidFill>
                  <a:srgbClr val="0000FF"/>
                </a:solidFill>
              </a:rPr>
              <a:t>String</a:t>
            </a:r>
            <a:r>
              <a:rPr lang="en-US" sz="3200" dirty="0" smtClean="0"/>
              <a:t>(“Hello, world");	</a:t>
            </a:r>
            <a:r>
              <a:rPr lang="en-US" sz="3200" dirty="0" err="1" smtClean="0"/>
              <a:t>System.out.println</a:t>
            </a:r>
            <a:r>
              <a:rPr lang="en-US" sz="3200" dirty="0" smtClean="0"/>
              <a:t>( </a:t>
            </a:r>
            <a:r>
              <a:rPr lang="en-US" sz="3200" b="1" dirty="0" err="1" smtClean="0"/>
              <a:t>s.</a:t>
            </a:r>
            <a:r>
              <a:rPr lang="en-US" sz="3200" b="1" dirty="0" err="1" smtClean="0">
                <a:solidFill>
                  <a:srgbClr val="FF0000"/>
                </a:solidFill>
              </a:rPr>
              <a:t>substring</a:t>
            </a:r>
            <a:r>
              <a:rPr lang="en-US" sz="3200" b="1" dirty="0" smtClean="0">
                <a:solidFill>
                  <a:srgbClr val="FF0000"/>
                </a:solidFill>
              </a:rPr>
              <a:t>( 1, 6 )</a:t>
            </a:r>
            <a:r>
              <a:rPr lang="en-US" sz="3200" dirty="0" smtClean="0"/>
              <a:t> );</a:t>
            </a:r>
          </a:p>
          <a:p>
            <a:endParaRPr lang="en-US" sz="800" dirty="0"/>
          </a:p>
          <a:p>
            <a:r>
              <a:rPr lang="en-US" sz="3200" dirty="0" smtClean="0"/>
              <a:t>	The output will be     </a:t>
            </a:r>
            <a:r>
              <a:rPr lang="en-US" sz="3200" b="1" dirty="0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Hello</a:t>
            </a:r>
            <a:endParaRPr lang="en-US" sz="3200" b="1" dirty="0">
              <a:solidFill>
                <a:srgbClr val="0000FF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609600" y="5438753"/>
            <a:ext cx="8077200" cy="1077218"/>
          </a:xfrm>
          <a:prstGeom prst="rect">
            <a:avLst/>
          </a:prstGeom>
          <a:solidFill>
            <a:srgbClr val="FFFFCC"/>
          </a:solidFill>
          <a:ln>
            <a:solidFill>
              <a:srgbClr val="0000FF"/>
            </a:solidFill>
          </a:ln>
        </p:spPr>
        <p:txBody>
          <a:bodyPr wrap="square" rtlCol="0">
            <a:spAutoFit/>
          </a:bodyPr>
          <a:lstStyle/>
          <a:p>
            <a:r>
              <a:rPr lang="en-US" sz="3200" i="1" dirty="0" smtClean="0">
                <a:solidFill>
                  <a:srgbClr val="FF0000"/>
                </a:solidFill>
              </a:rPr>
              <a:t>Note</a:t>
            </a:r>
            <a:r>
              <a:rPr lang="en-US" sz="3200" dirty="0" smtClean="0">
                <a:solidFill>
                  <a:srgbClr val="FF0000"/>
                </a:solidFill>
              </a:rPr>
              <a:t>:		</a:t>
            </a:r>
            <a:r>
              <a:rPr lang="en-US" sz="3200" dirty="0" err="1" smtClean="0">
                <a:solidFill>
                  <a:srgbClr val="FF0000"/>
                </a:solidFill>
              </a:rPr>
              <a:t>begin_x</a:t>
            </a:r>
            <a:r>
              <a:rPr lang="en-US" sz="3200" dirty="0" smtClean="0">
                <a:solidFill>
                  <a:srgbClr val="FF0000"/>
                </a:solidFill>
              </a:rPr>
              <a:t> 	is </a:t>
            </a:r>
            <a:r>
              <a:rPr lang="en-US" sz="3200" i="1" dirty="0" smtClean="0">
                <a:solidFill>
                  <a:srgbClr val="FF0000"/>
                </a:solidFill>
              </a:rPr>
              <a:t>inclusive</a:t>
            </a:r>
            <a:endParaRPr lang="en-US" sz="3200" dirty="0" smtClean="0">
              <a:solidFill>
                <a:srgbClr val="FF0000"/>
              </a:solidFill>
            </a:endParaRPr>
          </a:p>
          <a:p>
            <a:r>
              <a:rPr lang="en-US" sz="3200" dirty="0"/>
              <a:t>	</a:t>
            </a:r>
            <a:r>
              <a:rPr lang="en-US" sz="3200" dirty="0" smtClean="0"/>
              <a:t>	</a:t>
            </a:r>
            <a:r>
              <a:rPr lang="en-US" sz="3200" dirty="0" err="1" smtClean="0"/>
              <a:t>end_x</a:t>
            </a:r>
            <a:r>
              <a:rPr lang="en-US" sz="3200" dirty="0" smtClean="0"/>
              <a:t> 	is </a:t>
            </a:r>
            <a:r>
              <a:rPr lang="en-US" sz="3200" i="1" dirty="0" smtClean="0"/>
              <a:t>exclusive</a:t>
            </a:r>
            <a:endParaRPr lang="en-US" sz="3200" dirty="0"/>
          </a:p>
        </p:txBody>
      </p:sp>
      <p:sp>
        <p:nvSpPr>
          <p:cNvPr id="3" name="Freeform 2"/>
          <p:cNvSpPr/>
          <p:nvPr/>
        </p:nvSpPr>
        <p:spPr>
          <a:xfrm>
            <a:off x="6248400" y="4746171"/>
            <a:ext cx="1219200" cy="1509486"/>
          </a:xfrm>
          <a:custGeom>
            <a:avLst/>
            <a:gdLst>
              <a:gd name="connsiteX0" fmla="*/ 0 w 918843"/>
              <a:gd name="connsiteY0" fmla="*/ 1509486 h 1509486"/>
              <a:gd name="connsiteX1" fmla="*/ 624114 w 918843"/>
              <a:gd name="connsiteY1" fmla="*/ 1335315 h 1509486"/>
              <a:gd name="connsiteX2" fmla="*/ 914400 w 918843"/>
              <a:gd name="connsiteY2" fmla="*/ 885372 h 1509486"/>
              <a:gd name="connsiteX3" fmla="*/ 783771 w 918843"/>
              <a:gd name="connsiteY3" fmla="*/ 275772 h 1509486"/>
              <a:gd name="connsiteX4" fmla="*/ 566057 w 918843"/>
              <a:gd name="connsiteY4" fmla="*/ 0 h 1509486"/>
              <a:gd name="connsiteX0" fmla="*/ 0 w 798081"/>
              <a:gd name="connsiteY0" fmla="*/ 1509486 h 1509486"/>
              <a:gd name="connsiteX1" fmla="*/ 624114 w 798081"/>
              <a:gd name="connsiteY1" fmla="*/ 1335315 h 1509486"/>
              <a:gd name="connsiteX2" fmla="*/ 760458 w 798081"/>
              <a:gd name="connsiteY2" fmla="*/ 885372 h 1509486"/>
              <a:gd name="connsiteX3" fmla="*/ 783771 w 798081"/>
              <a:gd name="connsiteY3" fmla="*/ 275772 h 1509486"/>
              <a:gd name="connsiteX4" fmla="*/ 566057 w 798081"/>
              <a:gd name="connsiteY4" fmla="*/ 0 h 1509486"/>
              <a:gd name="connsiteX0" fmla="*/ 0 w 778007"/>
              <a:gd name="connsiteY0" fmla="*/ 1509486 h 1509486"/>
              <a:gd name="connsiteX1" fmla="*/ 624114 w 778007"/>
              <a:gd name="connsiteY1" fmla="*/ 1335315 h 1509486"/>
              <a:gd name="connsiteX2" fmla="*/ 760458 w 778007"/>
              <a:gd name="connsiteY2" fmla="*/ 885372 h 1509486"/>
              <a:gd name="connsiteX3" fmla="*/ 754907 w 778007"/>
              <a:gd name="connsiteY3" fmla="*/ 304800 h 1509486"/>
              <a:gd name="connsiteX4" fmla="*/ 566057 w 778007"/>
              <a:gd name="connsiteY4" fmla="*/ 0 h 1509486"/>
              <a:gd name="connsiteX0" fmla="*/ 0 w 786379"/>
              <a:gd name="connsiteY0" fmla="*/ 1509486 h 1509486"/>
              <a:gd name="connsiteX1" fmla="*/ 499036 w 786379"/>
              <a:gd name="connsiteY1" fmla="*/ 1393372 h 1509486"/>
              <a:gd name="connsiteX2" fmla="*/ 760458 w 786379"/>
              <a:gd name="connsiteY2" fmla="*/ 885372 h 1509486"/>
              <a:gd name="connsiteX3" fmla="*/ 754907 w 786379"/>
              <a:gd name="connsiteY3" fmla="*/ 304800 h 1509486"/>
              <a:gd name="connsiteX4" fmla="*/ 566057 w 786379"/>
              <a:gd name="connsiteY4" fmla="*/ 0 h 15094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86379" h="1509486">
                <a:moveTo>
                  <a:pt x="0" y="1509486"/>
                </a:moveTo>
                <a:cubicBezTo>
                  <a:pt x="235857" y="1474410"/>
                  <a:pt x="372293" y="1497391"/>
                  <a:pt x="499036" y="1393372"/>
                </a:cubicBezTo>
                <a:cubicBezTo>
                  <a:pt x="625779" y="1289353"/>
                  <a:pt x="717813" y="1066801"/>
                  <a:pt x="760458" y="885372"/>
                </a:cubicBezTo>
                <a:cubicBezTo>
                  <a:pt x="803103" y="703943"/>
                  <a:pt x="787307" y="452362"/>
                  <a:pt x="754907" y="304800"/>
                </a:cubicBezTo>
                <a:cubicBezTo>
                  <a:pt x="722507" y="157238"/>
                  <a:pt x="645885" y="64105"/>
                  <a:pt x="566057" y="0"/>
                </a:cubicBezTo>
              </a:path>
            </a:pathLst>
          </a:custGeom>
          <a:noFill/>
          <a:ln>
            <a:solidFill>
              <a:schemeClr val="tx1"/>
            </a:solidFill>
            <a:prstDash val="dash"/>
            <a:headEnd type="none" w="med" len="med"/>
            <a:tailEnd type="triangle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Freeform 20"/>
          <p:cNvSpPr/>
          <p:nvPr/>
        </p:nvSpPr>
        <p:spPr>
          <a:xfrm>
            <a:off x="6096000" y="4738913"/>
            <a:ext cx="914400" cy="1074057"/>
          </a:xfrm>
          <a:custGeom>
            <a:avLst/>
            <a:gdLst>
              <a:gd name="connsiteX0" fmla="*/ 0 w 918843"/>
              <a:gd name="connsiteY0" fmla="*/ 1509486 h 1509486"/>
              <a:gd name="connsiteX1" fmla="*/ 624114 w 918843"/>
              <a:gd name="connsiteY1" fmla="*/ 1335315 h 1509486"/>
              <a:gd name="connsiteX2" fmla="*/ 914400 w 918843"/>
              <a:gd name="connsiteY2" fmla="*/ 885372 h 1509486"/>
              <a:gd name="connsiteX3" fmla="*/ 783771 w 918843"/>
              <a:gd name="connsiteY3" fmla="*/ 275772 h 1509486"/>
              <a:gd name="connsiteX4" fmla="*/ 566057 w 918843"/>
              <a:gd name="connsiteY4" fmla="*/ 0 h 15094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8843" h="1509486">
                <a:moveTo>
                  <a:pt x="0" y="1509486"/>
                </a:moveTo>
                <a:cubicBezTo>
                  <a:pt x="235857" y="1474410"/>
                  <a:pt x="471714" y="1439334"/>
                  <a:pt x="624114" y="1335315"/>
                </a:cubicBezTo>
                <a:cubicBezTo>
                  <a:pt x="776514" y="1231296"/>
                  <a:pt x="887791" y="1061962"/>
                  <a:pt x="914400" y="885372"/>
                </a:cubicBezTo>
                <a:cubicBezTo>
                  <a:pt x="941009" y="708782"/>
                  <a:pt x="841828" y="423334"/>
                  <a:pt x="783771" y="275772"/>
                </a:cubicBezTo>
                <a:cubicBezTo>
                  <a:pt x="725714" y="128210"/>
                  <a:pt x="645885" y="64105"/>
                  <a:pt x="566057" y="0"/>
                </a:cubicBezTo>
              </a:path>
            </a:pathLst>
          </a:custGeom>
          <a:noFill/>
          <a:ln>
            <a:solidFill>
              <a:srgbClr val="FF0000"/>
            </a:solidFill>
            <a:prstDash val="dash"/>
            <a:headEnd type="none" w="med" len="med"/>
            <a:tailEnd type="triangle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75746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21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rgbClr val="0000FF"/>
                </a:solidFill>
              </a:rPr>
              <a:t>How to </a:t>
            </a:r>
            <a:r>
              <a:rPr lang="en-US" b="1" dirty="0" smtClean="0">
                <a:solidFill>
                  <a:srgbClr val="FF0000"/>
                </a:solidFill>
              </a:rPr>
              <a:t>Trim</a:t>
            </a:r>
            <a:r>
              <a:rPr lang="en-US" b="1" dirty="0" smtClean="0">
                <a:solidFill>
                  <a:srgbClr val="0000FF"/>
                </a:solidFill>
              </a:rPr>
              <a:t> a String?</a:t>
            </a:r>
            <a:endParaRPr lang="en-US" sz="4000" b="1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304800" y="1219200"/>
            <a:ext cx="8382000" cy="0"/>
          </a:xfrm>
          <a:prstGeom prst="line">
            <a:avLst/>
          </a:prstGeom>
          <a:ln w="381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482" name="AutoShape 2" descr="data:image/jpeg;base64,/9j/4AAQSkZJRgABAQAAAQABAAD/2wCEAAkGBhQQEBQUExQWFRUWGBcXGBgUFxgUFxQYGBgXFBcWFRcXHCYfFxwkGhgVHy8gJCcpLCwsFSAxNTAqNSYrLCkBCQoKDgwOGg8PGiwkHSQsLCksKSwsKSkpLCwsLCwpLCksLyksLCwsKSksLCkwKSwsLCwsLCwsLCwpLCwpLCwpLP/AABEIAM4A9AMBIgACEQEDEQH/xAAcAAABBQEBAQAAAAAAAAAAAAAAAwQFBgcIAgH/xABDEAACAQIEAQoDAwsDAwUAAAABAgMAEQQFEiExBgcTIkFRYXGBkTKhsRRywQgjM0JSYoKSouHwFbLRQ2PCNESD0vH/xAAaAQEAAgMBAAAAAAAAAAAAAAAAAQMCBAUG/8QALxEAAgIBAwMCAgoDAAAAAAAAAAECEQMEEiExQVEFE2HwIjJCcYGhscHR4RQjkf/aAAwDAQACEQMRAD8A3GiiigCiiigCiiigCiiigCiiigCiiigCiikMRjo4/jdE+8wX6mgF6KruN5wsvh+PGQ/wuH/2XqBx3PjlkfCV5PuRt9WtQGgUVkGN/KOwy/o8NK/3mVPpeoDGflITn9Fhol+8zP8ATTQG/V8vXMmN598zk+GRI/uRr9WuagsVzl5jL8eLlt3Byo/ptQHXNFUHmY5RHF5cA7l3iNiWN2Ktutz4bj0q/UAUUUUAUUUUAUUUUAUUUUAUUUUAUUU0zTNIsLE0sziONN2ZuA7Bw3JvYWFAO6KyXO+f+JFZsNh2lUNo1SN0e9tQOkAmxseNjtwqoY78ojGv+jigj/hZz82t8qA6IvX29cq47nlzSX/3JQf9tUT5hb/OoDG8rsZP+kxM7+DSOflegOvcXnEEP6SaNPvuq/U1BY3nQyyL4sZEfBCZP9gNcrwZXiZz1IpXJ7kZvwqcwXNbmc3w4SUDveyD+qgNtxvP5lsfwmaT7kdh7uRUBjPykoh+iwjt4vIq/JVP1rPMz5pMZhIw+I0ICQNmDkE3IuBwGx9qbYfkLfiZG8l0/M3oC3Y38ozFt+jghTzDuf8AcB8qgMbz25pJwnCfcRF+diaRPJGGO2pST4vfw3005w2VxKbCNOHaL7jz/wA2ouSrLl9uDnV0V/Gct8fP8eKnfw6R7ewNR5wuIl3KyN4sD+NXowheAA8tq+Bb1k40cx+peI/mUhcjmPEAebD8KVTk63awHkCf+Ktc8FN+jokXR1cpqyFi5OL2sx8rD/mpCDk9COKk+ZP4U70UvFV0caZTl1E66jTH5HGYHCRqGAJBA3uN+Plt61STWo4Vaz7lBgOgxU0fYrtb7pN1+RFRmhtoz9PzublCT+Jpn5PuedHingJ2kG3mOsPo3vXQlcdcis2OFxsMg7GH1v8Ahb1rsDC4gSIrruGAYeRF6oOqK0UUUAUUUUAUUUUAUUUUAUUUUAVE8q8jGNwU+HJA6RCATwVuKN6MAalqKA5MzTk5JgpsRhZrFtNwVuQWjs9xf9xn+VMeRGVRYnGpDOCVYOAA2jrBSwufQ1q/PblvRYmPEW2IRm8Qp6KQfyOvtWP4bFHBY1JBxhlDbdult/ex96diDeIebnLYCPzGG7D+elkkYggEdUAC+4qbw+RwREdFCoG36DBjyP5yTh5mnmVySNAml532IvGIkuDd0JZ/3SFuNur2V7nGwL2FuP2jEkcdrERbWv399OGShzl8ro9gkpBsPzrxJpFzeyLuTx8xap4VW8rwYkbXEcONNrlYSzA27JGIPC+/iasooCA5cZX9owM6AXYLrX7ydce9iPWsCbFhgC0o4cDqYjw/w10042rljlhhRgsfiYGS4SRinWK9RhrThx2I9qECk+NQHqsT5jT7bmk8PmQ1rv2j57fjVexGLueGnwF7D+Yk0iZ6gxnBSi4vuaNJDTVktT3LZumgjk71F/MbH50TQVsdTx9uMnF9uBqqahb2pvLhrGnUYsafCASDxrBKmZLK8bK+UpWFKezYKxrxHDaujjiXSy7kOsOlVvnNwGnEJLbZ10n7ygfgR7VasOleuXmUdNgZm/WiKOPTZv6Sfao1ELVfB/sY6TP7eoi/PH/flGQRuQQRxBBHpXV3NTnYxWWx77x9Q+XxL8j8q5Pravye8+tI+HJ2YGw/eXrD5Fv5a5Z603eiiigCiiigCiiigCiiigCiiigCiiigKPzt5QJ8Dq/Yax+7IOjPzKn+Guac5Uno3PFkAb7yXjb5rf1rr/PMuGIw00R/XRlHgSNj6Gx9K5Q5QYewkBFiriTyEo63s6EfxUINy5s8yXE5RCzBGZF6NukLMLwnT8I3/RFD61Y4Rt1LDcbQYQjuPWaTb12+VZZ+T1nVjicMSf1ZlA42/RSeXGM7fs1rCztE5JIuu158Xtv+4otfbtF6qg/pOL+bMqJEZjKxsuHYeMjqg9LaiakhUPgc71Hrda4BHRRysBc23Yjf2HA1LNIBxIHntVpB7NYLz84BosZBiIzo6VDCzXsLodrnxU/01uEeZxs+hXBa17DfbjxG1UXnsyP7RlkrAXaEiVf4dn/pvQHOWNBBu0iux2Oly54dptbw2JprrPdSsjx6dukLW7dKqDtfhcsOPdTQ0BovN3jNcMkR4odQ8m2PzFWCZLVnnIbHGHFoT8L3jO/fuNvMCtLxUVSpUeT9Sx+3qW+0uf5IyWOvWFmsa9SU0dt62Y0zXS3KiZkhDi/bTQ4avODxZFSRXULitzE9vBS7gN8LDcgd5A96nsdEGjdDuHZlPioBU/WmGBjs6nuN/bepDjYnu/ua2W4qW59l+r/opk25KjAMfgzDK8Z4ozKfQ2qZ5DZ22ExiSKbWIP8ALuR6rqHrT7nNy3o8Z0gFhKob+Jeo30B9arCyKvRsoIIvquQbkNfqjiBpIG/aDXDyQ2ScT3WDJ7uOM/KOz8vx6TxrJGwZW4EeBsR6G49Kc1RuaDNBNlwF7mNip8juDV4vWBcfaKKKAKKKKAKKKKAKKKKAKKKKA+Gubec7J+hzGZANpNdv4x9oj/rDLWx853Lg5Vg+kRdUsjaI7/CpsSWbvAA4dpIrAs7zubFl5ZZGkkQhlZt+qrCROGwFmYUIG/Nfm4wua4dm+B26F+zqyjo9/IlT6V0rioiskmm9yAw6ONC+1gVDNsSdzvv7VyVj10TMV231KR3HrKfYiurMtzf7XgcJihptIil9RIHWFnUAcTqDCsXxyupPPmj1iNRtrEljteeZIl63Zpj4m9rfXvbwMpFh0FxcELFLOR2Ws3C3VHpwpRYgtwvRhlNvzOFeRh5M9wD47ilJNdzq6WzAMBJNHEvZtpXrALxNu6syK+J7wskiXYCV9gNLqmHjUdpA4i1u39q1PMUY8TG8YZWOnTIoOoANsym3bUQSmq5EDG9jbpMVJYELsW4H+x7Kn8rwhWM6mLFt90WO1+zStLDiupyTjMFNh55YFRbwuy6iiE2BNiWYcLb3plmTTWHSvq/d1qxFtt1U7VfOe3IlhzTpGJVJ01XC6uuvVItcfu+9Z5iFjA6hcm/FgFFvIE7+tQSJwylSCOIII9N62bAY4TRI/wC0oPuN6xWtE5B4wyYcpxMbW9G3HzvVWR7VZx/VsO/Gp+H+v9k7ilplp3qUkwzHsNJrlzHsqzHnj5OHCSSGkSVLYNqIcpf9k+1SeDyRydwQO0kfId5rpQywa6lWSSYQw7Fr7C3rfsFLwxmRgNt+/YCpH/RTsvADj50sMpEYLEk6d7KCzbdwHE1sYMmN/Sbt9vgUXzVGf86WTF8Estt4nvtv1GOgn30GsjTcEeuwvw8ewWufSujszwYxEEsKxSFXQoNQWIKWBu/Xa5OrSbWFuyuc3iKOVYbqSCD2EGx+daWre6W7yes9Mmtjx+Hx9zNK5quUDRho9RAIHAkfCbdngVractzdwBvqHc34GuY+S+N6Kfjt7bcOHqD6VunJvNtcY3rlZbUrR6nRwjlxOLXT9zSMNj1fgbHuOx/vTi9VKOWpDDZoycesPmPI1ksvkoy6Rr6pPUUhhcWsg6p8x2j0perk7NJprhhRRRUkBRRRQBRRRQFC57Mn+0ZRKQLtCVlHkps3yJrnLBgGzXO6kNvxset/Qb28K7AzXAieCWJuEiMh/iBFcgJCYpJYm4xuQfK5if5Ee1CBvmURAW/FdUZ80Nh/SUrdOYXNftOWTYVmsYZNuBskvXFgf3w/vWJ45LqwPGyv6r+af56TVr5kM46HMuiJ6uIRo+JA1r+cj3HDdSP4qiTcU2upJvmLuNzq02F9eI6FQV2tpXfsvt3imSiPYAwg3NhHA+IZgRqHWYb/ABFifGpR8lbWSphQE32hDPc7m7MbG57bU8wuBs2rppH7LFhp2uOCgXO/b3DupHoSMIJJQ4ISdrcQ3RRRm+xNviPfbsqQhacsCyxqvaAzM3vYDjv/AJenpqJzHlbg8NfpsVBGe5pUB/lvepIKFz+cn+ly8Tqt2w7q54W0OdDA9vEqfIVgcbyMOpGAO9I9+/4zuO/jXSufctcHjcNNBEmJxIljeP8AMYaVl6wIB1sqrsbG9651w3JrESixZU06gVkkCldJ0N1b3FiLWt2UtLqCMxeGZes9rkn9ZST42U7Vb+aLM+jx3Rm1pkK78NS9dfoR61D4Hk5A7aWxcadVmvpOk6RewdtK3NrAd9fcskSGaKXDLM7xyI4uFNwpBI0oDxG3Gqc0Pcxyh5RVmxrJBwfc6FXDN+yvtS8eCc9gHtTl+VGBRQSw3ANtyRfex7jULjudjL4eAufFgPxJriY9Bl8r8/4ORH0uPeT+fwJkZfbjv4ULh2J4WtwA4VQMx5+4RfooVPoW+thVYzHn1xL/AALpHov0F/nXRho2vrSM36ZH7Jsv2Bu02pvPJEg68yj+IfQVz7jucjGTcZLe5+pqKbPcUxJMr7gqd7CxG47uFdSGRw+qVr0XH9pnQeIz3Cr/ANQt2dUdvdc2rCOXfRnHztF8DsHtsbFgCwNtviv71E4jFSSEtJISWtclib7bE27gAKSATSd21bWAAt+9c3uLbWsDfwrLJmlk4bOjptHj07uN2LIdDRvcHVxsbkWJQ6r8D2+RFafyQzm1lJ4gH8D86yfoz/8Au31qeyvNSoTf4Tue25sdu8ca1ckbR2NJm9rJfZm84TG3HGpBccBYVmWWcpRYAsb1bcvxmqxb0rVvszv7YzVlnhxG9wSD3ipOHN3X4rMPY1DYeYWp0DWVOPQ0cuKMnyiw4bMkftse4/5vTqqren+CzMrsxuvjxH9qshm7SOfl0tcwJyivINFbBonqiiihIVy7zqZR9mzqdbWWbrju/OCx/qrqKsQ/KOye32XEqOGqNj/Wt/nQGUA6lUntNj/8gKH2db+tMMszBsNiI5l+KJ1cdm6sGt8qeL1gwHaCR/EOkX+pSPWo/GfHfsaze+/1JoDpSPMcdjYOrDg44X/OfnpZ8W3WPS30xqoG5uBq8uymzziEFcRnUeGUb9HhYsPh733OnUZJPM2B3rJeT/KOAxGPEu2kRhVDl5hqC2AVTcRjYcB62pjg+UUxk04aKMAAEhIwmwA1Fm2sLnifCjXz8/cRfNGrYjH5Q3xnMMxP77Yl0P8AOY47elqSTlxh8L/6XKsNB3PM8MbeoiV2+dZ/HLmEjxxloY3bU6q7KzOh1XOnrBkCg2Ft9Nxc8atm+XNGEcv0iyarNpdd1I1CzgG2438fCpaXZjk1bNeeKdwVbE4aMfswQGY9460rEH+Ws/xud4RpXlZZppJGZmYssQZmN2NowtgSTtVWotUEk+eVCL+iwsK+LDpD7tSM/K/EsLdIVHcgCj5VD2r5QC8+Nkf4nZvNiaQovRqoD7Ravl6+UAucS2kLq6q6rAD9qwbfib2HGky3mfOlcNl0su6Ru4H7Kk/MCpfLOQ+KxCCRUAQ8GdgAd7cOPHwoCD6SvhkNW7H82s0OHMzOjAWuF1XsTa9yB22qZl5u8PFFFMXeRdUTMCQuqN9msALggkdtAZwqEnYXqx8jsvibGRRYsMsUrBGIOkrququG4bMQa0MZLg8FiYWCRhfzkbatxuLxv1u3Yi/iKrXL2SOZ+kiKmwW5W1rjqk7bb2U+9Q2ETeY8gI8HKDFjI547/CpHSr29YKSLbcR7U/wuYre16iclwjNDHII3Osb2VttvLvr1mGF09Zbhh2cD4itObtnpNGtkepdMFjKlf9U3AH+f5tWf5fnVwCf876msoxvSPvsOAPptUOVcI2pRjJ2XOCcEbnelb1D9Jo2Pz3vT7C4jUO6sGa0sdcolYMzdF0ixA7+zwr5TPXRT3ZLg1Xgg3bRcKKKK6JxAqk88OT/aconAF2jAlX+A7/K9XWqryvxxciAHYi8niCNlPhbf2rGUlFWyzHjeR7UcvZY46t9huL92kiQfLUKayrqUEfqlh6fEPkW9qc4nB9HNNESRoLkfvaL289qjWlO/ib+vf8zWRWfL2pzgce0TEgKQQVZXGpWBsbEeYB8xTS9ekQk2AJJ7BvQEq/KnEH/qaQEMYCqihUIsVWw6o8u0k9tR2IxTSG7szHvYlj7mnP8AoM/VvE4DsFUspUFjwFzUnNyExEegyaVDOqE3voLEgFrDhcHh3UIK9qovV1xXN50BQySMV6VY5LKFsGJF1JJvuLeoqXx/IjDYZoXI1BZgJFZrho2JCtbs3+tBZmYFOsNlMsjhFjcsQSBYgkDid+zxrT8xwuGwsuHkQRgxSdbSFGqNwQbgcStvnXvFZyjzQPh0aRoWb9GrG6PfUPhHba1BZQMLyKxDyiMqEJQyAsRYqDYkab3PhUtgObktiDFJJb810ilB8e+kqL8CD51cI3xGKkSSCDR0LMl5WVBdgLxkXv4+tK5fkuIxZ6Zp44GR3iAVSzK1gCCDtbh9aiyOSBy7kBh0xUkT6pAESSMsbbXs4YDYkGpDKcvwmFnnRxGg1JIjNa4FrMgLb2v2U8y3k/HiI9c8splvLG3WVRGyk2Gw3B2J4V7y3CYQ4MAxKJCkisxuWWRSQGBPDs7qAa5RnqQGZIULqZC8YRWcANuwGkdh8qZ4XlQ2HjeNIzp1syEsF0hjfTax8asmW8vY4sPEvVDqgDBdusNuCi/Zfh21WsdEJXlZFI1amUEEbm54HsvWMnRlFWNp+VsswZG0hWFiN2JHmTYe1WHIMgWfC3llmABZVS4VAALqdxdxq7KhObbIo8VM0khLCIXZWNwzm9gR2WsdhWpKobs2HyrBt3SN/TaaM1ul0KxFyfwqwhTH1wF1SDUTqBuSNW2k8LWqRxWGjmZAYkspuoCKAL27ANxtwp9mxASw2BKj53qM+2hDeqMjknTZ08eDF1jH9yxRS2Ar7MivcMqkeIB+tVo5mWPxC1qcpmnZcnsFRxRbKFHzGcicJJeytGT2xsVF++xuPlXjDcjjEtkl1cLFxY7cAbU8jzHYcN6dwzfOq2iE2uh4lwD7GwJtvv8AS9fF1IfhYW7bbe9O/tFKJJftqXyZb3XI1GJb930uaK9yutzdQfb8aKqH4F9ooorrHlxLEYgIrM3BQSfSs9bEly8jcWJP9vSrDy3xxWJIxxkbf7q7/Uj2qsqOp3VqZpXKjsaDFUHN9zF+W+E6HHF/1Wa/oQL/AFb2pryXySKbEJHNfSXKGxsb2su/de1WbnHwNwT4XHmD/wAE1VcoxRDhhxsrj7yGx+lX45XE0NXj2ZWl95peB5C4WNyPs4sumzPd9Vxft22Nh61UcVlowGYkqLKkgYD9w2NvY2q1yc4es/mcLI7bcWAFxvwUEnfyqJzjA43Fv0r4R1uoACI52F+JO5O9ZNpGtGMn2HeZZmuKiaKCKSQ3UoUjc2KkEEkiw2uNqVxbYnFs+H+ziJ9CyOZGCkBSGDgW338+JqRg5ZJFBFHL1XVArKbqwI6ttAF9wB70wxmfSvMuKTDyMqRujnQyqUO4uzDsJO9rVJjVcH2TJsRiJ2gxE8a2iEg6NdQkW4sFJI3BG58K9RcnIzinimllnXolkj1OVDb2YMt+I37RXnFpjXti1SOLREzKC2stG252AA8bbHevuMyOR4ftDYotL0PSqI00LY7lAwN72v2dlALYLA4bD4uVOjjUPGjxl7N0bKbSKC/jffjahOUEMGJxFnAjk0OOjFwHAKsBpFhsSaTxmQYZsGZF6RpDGrq0jl9R0hmBvt+2LeFLZtPhzg/zaRRlkR49KqGV16xBPE33FAN4c+eOWV0gleOd003XQDJbSbFxuTfzpUx42GUm0UQxEyqdbCTo5D1btoO17Hs4iks65VjFRMiamkbo3AUM2mRbHgBtvccacYpcbjFIXCul2VtUmmOzKdQO+53vv+8aARlyApNF0mJOmaUq5jTRpcrcWDXtc7X8OHCnE2QYSDFwAjpY31Kwdr2e10J02491N8/ybGLCZZ5IgqspIjZmZd9nudtieyveeclEjw0jdPLK6DUAQiIw4tpVe23b4UJsd5hmWHw0+HljRE0MyOAoW6sDZtJ3uO/xqJ5Sco1xDCRNyoKki5HG434dpqQx+CwQwz9DEis0aurnUX1W1bsew7D1pDN+WsMmF6IkDXEAVW1la37Ci9wwqGrEXTsb8i8RJhZZWmjaNJSpDMNNyARa3HhVkxWf9Gdt1PA1n2a8tEkhVWRi+kAmy8QBexJ7xe9VzDctJ4tgxt2XO/r2VXKMk7idTS6qEVtyI13FZv0iC44Hjwv71V8wzrciqZLyzlf4ifemz8oSe+sHjcnbNietxriBbVzgjcEbb2peDldvVE/1At37eQpbL7Pub+lT7SNb/LnJ0jTMJypQ2qxYTNgbWrI4cI1xoJJPZU7gsykhOmTqnu7xw2qqUa6G1DI/to04Y0Hw8q8y5kFH971UIc9UjjSOIzHVwaqpWbcGkW0Z/wB9fap8OMsONFVUy3dA6Fr5evtMs2xwhhZ+0DbxY7D/ADwrrN0eUSbdIpvKjE9NiSBwQBB58W+f0puwstI4VixJO/bTuaO4rn3ubZ6PHDZFQM65wVvESNyKzzJ4naRFVSW120jjZx/yPnWt8pMpEkbA9xtTDkByRaIHESDTI4soOxVO+3efp51djmoRdmvq9M8mWLXT+Czcm8K0MUcRsWQdYrsLkk2v22vxqyk2F96YYbCEcDbtpwCydtx41isifUtWJQW2HQaZhPoa/V1hblioJCjfiRVVzjlurROkMgmkcabWLKAdiertwJ7amM9n6OOV+LMpAHodhVU5Jcr0TDRhpViMZIYAIC/W1AntNwbVbhfU5/qMIxcWutcn3JcwxMsAijw7SdGDGXZlRADfqsW8Ozwr3gsrxiumEkliiURFw1ukJQEggEGxO52tTDB8tdM2Id0NpWDhUN7MLrc3I4rx8ajcdyuc4hZlOnQLIj2sqkWPA9p39qvOZRY8y5Nphkh1YqR4jKsbr+jsp3JQaje2/HvpXNsowmGeGREBVZVEqu2u6tt1r9xBPYKombcrDiGBkYMVvYIp2vx7TfgKbS5xJJxEjffYgfOoJo2SXlbh8OLK0SDuTSPklRGL5x0/VDv5DSPdrfSsu1THhpXyGo32289xUvl/IfG4m2mOdwTuQulR3HVwPvQiiazXl08qMhVFVgQdTajb0sBVem5Tk7dIWsNPVUXsBptcC/DarVl3MRjZDdxDCP8AuMZX9l2q25ZzAxLbp8VK/esSrEvvuakmjGzjmawEbHu1GwHkDwpnmWLlTjpF+wb/ADrprK+arLcPuuHVm/alJkPzNvlWe8+HIBV6PFQIFW2h1RQFUgXVrDYXAI8wO+hkjD2kJ4m9eadx5azcKJcuK8aWTtfUaCil4sEzC4FE2GZRuDUkUxMPT7KVJaw2HbTOKK5qRK9GVYcDsfwNYsyh1suuWaI0uFu3aTxpPMgHQ3AvxHeO6ojB5hTp8fcVrSTs7sMkZRI5cQ2w3vTuKc99IiBWVW33ve3macw4MdknuP8AisnRopTi6HKYg24e/GilogoG7+w/tXyqqNhSZ07VE5T5x00pjX4ENvNuBP4e9W/NcV0UEsn7CM3qASKyrKZ9ViTe+/nVmonS2+TX0GJSbm+xO4OC1PGWwpFXAFepJNuNUxpHS5bInM1A3t6V5ixLXHVJpljcQXexPaeHvT7Cm1t6xbTZfL6KHP25j+qR5g15nx9hX2dif1jURm50Le9zUTMItMq3OFnVoLX47e/H5XrM1zIjgAKluWOZdLLovsl/dt/kKr1q3MEajycPW5N+Wl0XA4fMHPFj6bUiXJ4mhIyTYcakYcjY1daRqxi5dEazyG5mkxWGjn+2KyOP+it7HtBLW0sPKr9lvM9gITdkeRu3W5APolqzPmTziTB44YYkmLEXBXucAlWHdwsfA+FdBinDIaa6kdgOTmGw/wCigiQ96oL/AM3GpG1faKkgKKKKAKbZhgVnieNxdXUqQe4i39/SnNFAcsY7KzhZpYX+KNip8bHj6ix9ahcycWsK3zl9zUnMJzPDKsTsFDqykqxXYNccDaw4HhULNzBJ9kIE5bFX1ByLRcPg07kD97j4WqtRdm486cNpneVYRAovT5Msil2HHu76b4rKZ8BMq4iNkKnbVurfvK3Bh5VNYTMEk0hwL3G/aPI1U7V2dXTPHJJUUrPsg6C7KNu0fjULPPqQir9ynzFJFsO7fx2qq8meSEmNnWJXjTUfilYKtvqx8Buasg7NLXYY45/Q6NEVhcTYUvNmG21bjj/yfMO0cQhmZGVbOWXWJG467aho48OFgPG+ZcoeabH4VyvQNIvY8QMit7C48iBWdHPUnVIY4R7RqPAUrE43I7OPh/amrxMh0MCpXYg7EEbEEd96+K5Xcd/v51VRtb7SJeOYW+GimC4hDuWKHtFifYivlRsHus6G5f5uUi6FeMisW+7wt6m/tWc5TjLEr3GrRzkTWxaj/sj5s16pMfVnv2MB9K1c7uZ0dElHEqLtFiLrfw3pXpri9RWFl2tUgrbWrCL5NhrkhpxZh3kk07il0+PhTOZe0ne+3lTlI+FQ2WzVsdRy6qZ55D+bv3b0+wMG5pbMcNriZe8Ee4tWTVo13LbKkc4Y2XVI7d7E/OkQaVxMJR2UixUkEdxBtSQFdNHnH1J7k5l+tgT21oEGRKEJAGwv/hqocnZAhXuq/wAMutdA/WHW8uJ+QrXm/J6PR4Yxw3R55r8t6XNlYbrCjuT426Nfm1/St0FUDmnyiOFcQykF2dFYDigCBgD3XLMfStAq+KpHBzy3ZGwooorIpCiiigCiiigCiiigGeaZXHiYXikUMrAjcA2uLXF+BHfXMecRSYPESROP0blfEWOxHgdj611RVL5cc2kWYnpFbop7W1W1K4HAOvyuN/OsWrLMc9rObcfmV+Bvfs/5qy8kcIxTdFcdtzY+lOs95ocfh2J6DpQP1oTrv/D8Q9qYYPGvheq6sh7Q4Kn51g+Eb2ny/wCzdJmwc3XKRxMcHKxYaS0RY3ZdNtUZPaANx3WPhWi1j/NVl8uKxzYxgRDGrqrHYO77WXvAF7nxFbDWULrk19W4PK3DoUblvzWw4/VLGeixBHxD4HI4dIO/94b+dYhnXJufBSGKdCjXuO1WHerDZhXVBqMz7k7BjYujnQMvEHgyHvVuINS42URnRyi0dFapnHMlOszfZ2R4jupdtDC/6rC1jbvHGisKZbcfJY+dbD2khfvRl/lN/wDyqhTP8B7q03nXhvhon/ZkI/mRv/qKzR16vp9BetHUcTOtoZXir57k9gJbgGpSJ71X8sl6oqZw0lzVRskcJdTMB+qx/Gn+G42qNVdLHxJY/wARP4W9qf4WTf8AzzouWbHD5JmDb/P8/wANe2ba1NBPtwoE9XPoa23mzL+WPJJWzAs80eHhlAYvJqPWGzhUQEseB7BvxFRvLbA5ZFFh1y+Z5ZF1CZnVl6S9iri4AFjcWHYRxsTVu50MEJcKX4GIhx4g2Uj5g+lZEK3MMt0TiavHsyP48kxlON7O0VaMDn5jIP8And9KrGGy4EAg2NOMNA2rcg93Hj41jOKbN3T6mePHta4Nf5p8aWzTFgG6shNuzqMiqfYn3rX6yLmIwAJxM5+IFYv/ADY/7fatdq6PQ5WR3JhRRRWRgFFFFAFFFFAFFFFAFFFFAfLUnNhUf4lVvvAH60rRQHlIwoAAsBwA2A8q9UUUAUUUUAUUUUB//9k=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484" name="AutoShape 4" descr="data:image/jpeg;base64,/9j/4AAQSkZJRgABAQAAAQABAAD/2wCEAAkGBhQQEBQUExQWFRUWGBcXGBgUFxgUFxQYGBgXFBcWFRcXHCYfFxwkGhgVHy8gJCcpLCwsFSAxNTAqNSYrLCkBCQoKDgwOGg8PGiwkHSQsLCksKSwsKSkpLCwsLCwpLCksLyksLCwsKSksLCkwKSwsLCwsLCwsLCwpLCwpLCwpLP/AABEIAM4A9AMBIgACEQEDEQH/xAAcAAABBQEBAQAAAAAAAAAAAAAAAwQFBgcIAgH/xABDEAACAQIEAQoDAwsDAwUAAAABAgMAEQQFEiExBgcTIkFRYXGBkTKhsRRywQgjM0JSYoKSouHwFbLRQ2PCNESD0vH/xAAaAQEAAgMBAAAAAAAAAAAAAAAAAQMCBAUG/8QALxEAAgIBAwMCAgoDAAAAAAAAAAECEQMEEiExQVEFE2HwIjJCcYGhscHR4RQjkf/aAAwDAQACEQMRAD8A3GiiigCiiigCiiigCiiigCiiigCiiigCiikMRjo4/jdE+8wX6mgF6KruN5wsvh+PGQ/wuH/2XqBx3PjlkfCV5PuRt9WtQGgUVkGN/KOwy/o8NK/3mVPpeoDGflITn9Fhol+8zP8ATTQG/V8vXMmN598zk+GRI/uRr9WuagsVzl5jL8eLlt3Byo/ptQHXNFUHmY5RHF5cA7l3iNiWN2Ktutz4bj0q/UAUUUUAUUUUAUUUUAUUUUAUUUUAUUU0zTNIsLE0sziONN2ZuA7Bw3JvYWFAO6KyXO+f+JFZsNh2lUNo1SN0e9tQOkAmxseNjtwqoY78ojGv+jigj/hZz82t8qA6IvX29cq47nlzSX/3JQf9tUT5hb/OoDG8rsZP+kxM7+DSOflegOvcXnEEP6SaNPvuq/U1BY3nQyyL4sZEfBCZP9gNcrwZXiZz1IpXJ7kZvwqcwXNbmc3w4SUDveyD+qgNtxvP5lsfwmaT7kdh7uRUBjPykoh+iwjt4vIq/JVP1rPMz5pMZhIw+I0ICQNmDkE3IuBwGx9qbYfkLfiZG8l0/M3oC3Y38ozFt+jghTzDuf8AcB8qgMbz25pJwnCfcRF+diaRPJGGO2pST4vfw3005w2VxKbCNOHaL7jz/wA2ouSrLl9uDnV0V/Gct8fP8eKnfw6R7ewNR5wuIl3KyN4sD+NXowheAA8tq+Bb1k40cx+peI/mUhcjmPEAebD8KVTk63awHkCf+Ktc8FN+jokXR1cpqyFi5OL2sx8rD/mpCDk9COKk+ZP4U70UvFV0caZTl1E66jTH5HGYHCRqGAJBA3uN+Plt61STWo4Vaz7lBgOgxU0fYrtb7pN1+RFRmhtoz9PzublCT+Jpn5PuedHingJ2kG3mOsPo3vXQlcdcis2OFxsMg7GH1v8Ahb1rsDC4gSIrruGAYeRF6oOqK0UUUAUUUUAUUUUAUUUUAUUUUAVE8q8jGNwU+HJA6RCATwVuKN6MAalqKA5MzTk5JgpsRhZrFtNwVuQWjs9xf9xn+VMeRGVRYnGpDOCVYOAA2jrBSwufQ1q/PblvRYmPEW2IRm8Qp6KQfyOvtWP4bFHBY1JBxhlDbdult/ex96diDeIebnLYCPzGG7D+elkkYggEdUAC+4qbw+RwREdFCoG36DBjyP5yTh5mnmVySNAml532IvGIkuDd0JZ/3SFuNur2V7nGwL2FuP2jEkcdrERbWv399OGShzl8ro9gkpBsPzrxJpFzeyLuTx8xap4VW8rwYkbXEcONNrlYSzA27JGIPC+/iasooCA5cZX9owM6AXYLrX7ydce9iPWsCbFhgC0o4cDqYjw/w10042rljlhhRgsfiYGS4SRinWK9RhrThx2I9qECk+NQHqsT5jT7bmk8PmQ1rv2j57fjVexGLueGnwF7D+Yk0iZ6gxnBSi4vuaNJDTVktT3LZumgjk71F/MbH50TQVsdTx9uMnF9uBqqahb2pvLhrGnUYsafCASDxrBKmZLK8bK+UpWFKezYKxrxHDaujjiXSy7kOsOlVvnNwGnEJLbZ10n7ygfgR7VasOleuXmUdNgZm/WiKOPTZv6Sfao1ELVfB/sY6TP7eoi/PH/flGQRuQQRxBBHpXV3NTnYxWWx77x9Q+XxL8j8q5Pravye8+tI+HJ2YGw/eXrD5Fv5a5Z603eiiigCiiigCiiigCiiigCiiigCiiigKPzt5QJ8Dq/Yax+7IOjPzKn+Guac5Uno3PFkAb7yXjb5rf1rr/PMuGIw00R/XRlHgSNj6Gx9K5Q5QYewkBFiriTyEo63s6EfxUINy5s8yXE5RCzBGZF6NukLMLwnT8I3/RFD61Y4Rt1LDcbQYQjuPWaTb12+VZZ+T1nVjicMSf1ZlA42/RSeXGM7fs1rCztE5JIuu158Xtv+4otfbtF6qg/pOL+bMqJEZjKxsuHYeMjqg9LaiakhUPgc71Hrda4BHRRysBc23Yjf2HA1LNIBxIHntVpB7NYLz84BosZBiIzo6VDCzXsLodrnxU/01uEeZxs+hXBa17DfbjxG1UXnsyP7RlkrAXaEiVf4dn/pvQHOWNBBu0iux2Oly54dptbw2JprrPdSsjx6dukLW7dKqDtfhcsOPdTQ0BovN3jNcMkR4odQ8m2PzFWCZLVnnIbHGHFoT8L3jO/fuNvMCtLxUVSpUeT9Sx+3qW+0uf5IyWOvWFmsa9SU0dt62Y0zXS3KiZkhDi/bTQ4avODxZFSRXULitzE9vBS7gN8LDcgd5A96nsdEGjdDuHZlPioBU/WmGBjs6nuN/bepDjYnu/ua2W4qW59l+r/opk25KjAMfgzDK8Z4ozKfQ2qZ5DZ22ExiSKbWIP8ALuR6rqHrT7nNy3o8Z0gFhKob+Jeo30B9arCyKvRsoIIvquQbkNfqjiBpIG/aDXDyQ2ScT3WDJ7uOM/KOz8vx6TxrJGwZW4EeBsR6G49Kc1RuaDNBNlwF7mNip8juDV4vWBcfaKKKAKKKKAKKKKAKKKKAKKKKA+Gubec7J+hzGZANpNdv4x9oj/rDLWx853Lg5Vg+kRdUsjaI7/CpsSWbvAA4dpIrAs7zubFl5ZZGkkQhlZt+qrCROGwFmYUIG/Nfm4wua4dm+B26F+zqyjo9/IlT6V0rioiskmm9yAw6ONC+1gVDNsSdzvv7VyVj10TMV231KR3HrKfYiurMtzf7XgcJihptIil9RIHWFnUAcTqDCsXxyupPPmj1iNRtrEljteeZIl63Zpj4m9rfXvbwMpFh0FxcELFLOR2Ws3C3VHpwpRYgtwvRhlNvzOFeRh5M9wD47ilJNdzq6WzAMBJNHEvZtpXrALxNu6syK+J7wskiXYCV9gNLqmHjUdpA4i1u39q1PMUY8TG8YZWOnTIoOoANsym3bUQSmq5EDG9jbpMVJYELsW4H+x7Kn8rwhWM6mLFt90WO1+zStLDiupyTjMFNh55YFRbwuy6iiE2BNiWYcLb3plmTTWHSvq/d1qxFtt1U7VfOe3IlhzTpGJVJ01XC6uuvVItcfu+9Z5iFjA6hcm/FgFFvIE7+tQSJwylSCOIII9N62bAY4TRI/wC0oPuN6xWtE5B4wyYcpxMbW9G3HzvVWR7VZx/VsO/Gp+H+v9k7ilplp3qUkwzHsNJrlzHsqzHnj5OHCSSGkSVLYNqIcpf9k+1SeDyRydwQO0kfId5rpQywa6lWSSYQw7Fr7C3rfsFLwxmRgNt+/YCpH/RTsvADj50sMpEYLEk6d7KCzbdwHE1sYMmN/Sbt9vgUXzVGf86WTF8Estt4nvtv1GOgn30GsjTcEeuwvw8ewWufSujszwYxEEsKxSFXQoNQWIKWBu/Xa5OrSbWFuyuc3iKOVYbqSCD2EGx+daWre6W7yes9Mmtjx+Hx9zNK5quUDRho9RAIHAkfCbdngVractzdwBvqHc34GuY+S+N6Kfjt7bcOHqD6VunJvNtcY3rlZbUrR6nRwjlxOLXT9zSMNj1fgbHuOx/vTi9VKOWpDDZoycesPmPI1ksvkoy6Rr6pPUUhhcWsg6p8x2j0perk7NJprhhRRRUkBRRRQBRRRQFC57Mn+0ZRKQLtCVlHkps3yJrnLBgGzXO6kNvxset/Qb28K7AzXAieCWJuEiMh/iBFcgJCYpJYm4xuQfK5if5Ee1CBvmURAW/FdUZ80Nh/SUrdOYXNftOWTYVmsYZNuBskvXFgf3w/vWJ45LqwPGyv6r+af56TVr5kM46HMuiJ6uIRo+JA1r+cj3HDdSP4qiTcU2upJvmLuNzq02F9eI6FQV2tpXfsvt3imSiPYAwg3NhHA+IZgRqHWYb/ABFifGpR8lbWSphQE32hDPc7m7MbG57bU8wuBs2rppH7LFhp2uOCgXO/b3DupHoSMIJJQ4ISdrcQ3RRRm+xNviPfbsqQhacsCyxqvaAzM3vYDjv/AJenpqJzHlbg8NfpsVBGe5pUB/lvepIKFz+cn+ly8Tqt2w7q54W0OdDA9vEqfIVgcbyMOpGAO9I9+/4zuO/jXSufctcHjcNNBEmJxIljeP8AMYaVl6wIB1sqrsbG9651w3JrESixZU06gVkkCldJ0N1b3FiLWt2UtLqCMxeGZes9rkn9ZST42U7Vb+aLM+jx3Rm1pkK78NS9dfoR61D4Hk5A7aWxcadVmvpOk6RewdtK3NrAd9fcskSGaKXDLM7xyI4uFNwpBI0oDxG3Gqc0Pcxyh5RVmxrJBwfc6FXDN+yvtS8eCc9gHtTl+VGBRQSw3ANtyRfex7jULjudjL4eAufFgPxJriY9Bl8r8/4ORH0uPeT+fwJkZfbjv4ULh2J4WtwA4VQMx5+4RfooVPoW+thVYzHn1xL/AALpHov0F/nXRho2vrSM36ZH7Jsv2Bu02pvPJEg68yj+IfQVz7jucjGTcZLe5+pqKbPcUxJMr7gqd7CxG47uFdSGRw+qVr0XH9pnQeIz3Cr/ANQt2dUdvdc2rCOXfRnHztF8DsHtsbFgCwNtviv71E4jFSSEtJISWtclib7bE27gAKSATSd21bWAAt+9c3uLbWsDfwrLJmlk4bOjptHj07uN2LIdDRvcHVxsbkWJQ6r8D2+RFafyQzm1lJ4gH8D86yfoz/8Au31qeyvNSoTf4Tue25sdu8ca1ckbR2NJm9rJfZm84TG3HGpBccBYVmWWcpRYAsb1bcvxmqxb0rVvszv7YzVlnhxG9wSD3ipOHN3X4rMPY1DYeYWp0DWVOPQ0cuKMnyiw4bMkftse4/5vTqqren+CzMrsxuvjxH9qshm7SOfl0tcwJyivINFbBonqiiihIVy7zqZR9mzqdbWWbrju/OCx/qrqKsQ/KOye32XEqOGqNj/Wt/nQGUA6lUntNj/8gKH2db+tMMszBsNiI5l+KJ1cdm6sGt8qeL1gwHaCR/EOkX+pSPWo/GfHfsaze+/1JoDpSPMcdjYOrDg44X/OfnpZ8W3WPS30xqoG5uBq8uymzziEFcRnUeGUb9HhYsPh733OnUZJPM2B3rJeT/KOAxGPEu2kRhVDl5hqC2AVTcRjYcB62pjg+UUxk04aKMAAEhIwmwA1Fm2sLnifCjXz8/cRfNGrYjH5Q3xnMMxP77Yl0P8AOY47elqSTlxh8L/6XKsNB3PM8MbeoiV2+dZ/HLmEjxxloY3bU6q7KzOh1XOnrBkCg2Ft9Nxc8atm+XNGEcv0iyarNpdd1I1CzgG2438fCpaXZjk1bNeeKdwVbE4aMfswQGY9460rEH+Ws/xud4RpXlZZppJGZmYssQZmN2NowtgSTtVWotUEk+eVCL+iwsK+LDpD7tSM/K/EsLdIVHcgCj5VD2r5QC8+Nkf4nZvNiaQovRqoD7Ravl6+UAucS2kLq6q6rAD9qwbfib2HGky3mfOlcNl0su6Ru4H7Kk/MCpfLOQ+KxCCRUAQ8GdgAd7cOPHwoCD6SvhkNW7H82s0OHMzOjAWuF1XsTa9yB22qZl5u8PFFFMXeRdUTMCQuqN9msALggkdtAZwqEnYXqx8jsvibGRRYsMsUrBGIOkrququG4bMQa0MZLg8FiYWCRhfzkbatxuLxv1u3Yi/iKrXL2SOZ+kiKmwW5W1rjqk7bb2U+9Q2ETeY8gI8HKDFjI547/CpHSr29YKSLbcR7U/wuYre16iclwjNDHII3Osb2VttvLvr1mGF09Zbhh2cD4itObtnpNGtkepdMFjKlf9U3AH+f5tWf5fnVwCf876msoxvSPvsOAPptUOVcI2pRjJ2XOCcEbnelb1D9Jo2Pz3vT7C4jUO6sGa0sdcolYMzdF0ixA7+zwr5TPXRT3ZLg1Xgg3bRcKKKK6JxAqk88OT/aconAF2jAlX+A7/K9XWqryvxxciAHYi8niCNlPhbf2rGUlFWyzHjeR7UcvZY46t9huL92kiQfLUKayrqUEfqlh6fEPkW9qc4nB9HNNESRoLkfvaL289qjWlO/ib+vf8zWRWfL2pzgce0TEgKQQVZXGpWBsbEeYB8xTS9ekQk2AJJ7BvQEq/KnEH/qaQEMYCqihUIsVWw6o8u0k9tR2IxTSG7szHvYlj7mnP8AoM/VvE4DsFUspUFjwFzUnNyExEegyaVDOqE3voLEgFrDhcHh3UIK9qovV1xXN50BQySMV6VY5LKFsGJF1JJvuLeoqXx/IjDYZoXI1BZgJFZrho2JCtbs3+tBZmYFOsNlMsjhFjcsQSBYgkDid+zxrT8xwuGwsuHkQRgxSdbSFGqNwQbgcStvnXvFZyjzQPh0aRoWb9GrG6PfUPhHba1BZQMLyKxDyiMqEJQyAsRYqDYkab3PhUtgObktiDFJJb810ilB8e+kqL8CD51cI3xGKkSSCDR0LMl5WVBdgLxkXv4+tK5fkuIxZ6Zp44GR3iAVSzK1gCCDtbh9aiyOSBy7kBh0xUkT6pAESSMsbbXs4YDYkGpDKcvwmFnnRxGg1JIjNa4FrMgLb2v2U8y3k/HiI9c8splvLG3WVRGyk2Gw3B2J4V7y3CYQ4MAxKJCkisxuWWRSQGBPDs7qAa5RnqQGZIULqZC8YRWcANuwGkdh8qZ4XlQ2HjeNIzp1syEsF0hjfTax8asmW8vY4sPEvVDqgDBdusNuCi/Zfh21WsdEJXlZFI1amUEEbm54HsvWMnRlFWNp+VsswZG0hWFiN2JHmTYe1WHIMgWfC3llmABZVS4VAALqdxdxq7KhObbIo8VM0khLCIXZWNwzm9gR2WsdhWpKobs2HyrBt3SN/TaaM1ul0KxFyfwqwhTH1wF1SDUTqBuSNW2k8LWqRxWGjmZAYkspuoCKAL27ANxtwp9mxASw2BKj53qM+2hDeqMjknTZ08eDF1jH9yxRS2Ar7MivcMqkeIB+tVo5mWPxC1qcpmnZcnsFRxRbKFHzGcicJJeytGT2xsVF++xuPlXjDcjjEtkl1cLFxY7cAbU8jzHYcN6dwzfOq2iE2uh4lwD7GwJtvv8AS9fF1IfhYW7bbe9O/tFKJJftqXyZb3XI1GJb930uaK9yutzdQfb8aKqH4F9ooorrHlxLEYgIrM3BQSfSs9bEly8jcWJP9vSrDy3xxWJIxxkbf7q7/Uj2qsqOp3VqZpXKjsaDFUHN9zF+W+E6HHF/1Wa/oQL/AFb2pryXySKbEJHNfSXKGxsb2su/de1WbnHwNwT4XHmD/wAE1VcoxRDhhxsrj7yGx+lX45XE0NXj2ZWl95peB5C4WNyPs4sumzPd9Vxft22Nh61UcVlowGYkqLKkgYD9w2NvY2q1yc4es/mcLI7bcWAFxvwUEnfyqJzjA43Fv0r4R1uoACI52F+JO5O9ZNpGtGMn2HeZZmuKiaKCKSQ3UoUjc2KkEEkiw2uNqVxbYnFs+H+ziJ9CyOZGCkBSGDgW338+JqRg5ZJFBFHL1XVArKbqwI6ttAF9wB70wxmfSvMuKTDyMqRujnQyqUO4uzDsJO9rVJjVcH2TJsRiJ2gxE8a2iEg6NdQkW4sFJI3BG58K9RcnIzinimllnXolkj1OVDb2YMt+I37RXnFpjXti1SOLREzKC2stG252AA8bbHevuMyOR4ftDYotL0PSqI00LY7lAwN72v2dlALYLA4bD4uVOjjUPGjxl7N0bKbSKC/jffjahOUEMGJxFnAjk0OOjFwHAKsBpFhsSaTxmQYZsGZF6RpDGrq0jl9R0hmBvt+2LeFLZtPhzg/zaRRlkR49KqGV16xBPE33FAN4c+eOWV0gleOd003XQDJbSbFxuTfzpUx42GUm0UQxEyqdbCTo5D1btoO17Hs4iks65VjFRMiamkbo3AUM2mRbHgBtvccacYpcbjFIXCul2VtUmmOzKdQO+53vv+8aARlyApNF0mJOmaUq5jTRpcrcWDXtc7X8OHCnE2QYSDFwAjpY31Kwdr2e10J02491N8/ybGLCZZ5IgqspIjZmZd9nudtieyveeclEjw0jdPLK6DUAQiIw4tpVe23b4UJsd5hmWHw0+HljRE0MyOAoW6sDZtJ3uO/xqJ5Sco1xDCRNyoKki5HG434dpqQx+CwQwz9DEis0aurnUX1W1bsew7D1pDN+WsMmF6IkDXEAVW1la37Ci9wwqGrEXTsb8i8RJhZZWmjaNJSpDMNNyARa3HhVkxWf9Gdt1PA1n2a8tEkhVWRi+kAmy8QBexJ7xe9VzDctJ4tgxt2XO/r2VXKMk7idTS6qEVtyI13FZv0iC44Hjwv71V8wzrciqZLyzlf4ifemz8oSe+sHjcnbNietxriBbVzgjcEbb2peDldvVE/1At37eQpbL7Pub+lT7SNb/LnJ0jTMJypQ2qxYTNgbWrI4cI1xoJJPZU7gsykhOmTqnu7xw2qqUa6G1DI/to04Y0Hw8q8y5kFH971UIc9UjjSOIzHVwaqpWbcGkW0Z/wB9fap8OMsONFVUy3dA6Fr5evtMs2xwhhZ+0DbxY7D/ADwrrN0eUSbdIpvKjE9NiSBwQBB58W+f0puwstI4VixJO/bTuaO4rn3ubZ6PHDZFQM65wVvESNyKzzJ4naRFVSW120jjZx/yPnWt8pMpEkbA9xtTDkByRaIHESDTI4soOxVO+3efp51djmoRdmvq9M8mWLXT+Czcm8K0MUcRsWQdYrsLkk2v22vxqyk2F96YYbCEcDbtpwCydtx41isifUtWJQW2HQaZhPoa/V1hblioJCjfiRVVzjlurROkMgmkcabWLKAdiertwJ7amM9n6OOV+LMpAHodhVU5Jcr0TDRhpViMZIYAIC/W1AntNwbVbhfU5/qMIxcWutcn3JcwxMsAijw7SdGDGXZlRADfqsW8Ozwr3gsrxiumEkliiURFw1ukJQEggEGxO52tTDB8tdM2Id0NpWDhUN7MLrc3I4rx8ajcdyuc4hZlOnQLIj2sqkWPA9p39qvOZRY8y5Nphkh1YqR4jKsbr+jsp3JQaje2/HvpXNsowmGeGREBVZVEqu2u6tt1r9xBPYKombcrDiGBkYMVvYIp2vx7TfgKbS5xJJxEjffYgfOoJo2SXlbh8OLK0SDuTSPklRGL5x0/VDv5DSPdrfSsu1THhpXyGo32289xUvl/IfG4m2mOdwTuQulR3HVwPvQiiazXl08qMhVFVgQdTajb0sBVem5Tk7dIWsNPVUXsBptcC/DarVl3MRjZDdxDCP8AuMZX9l2q25ZzAxLbp8VK/esSrEvvuakmjGzjmawEbHu1GwHkDwpnmWLlTjpF+wb/ADrprK+arLcPuuHVm/alJkPzNvlWe8+HIBV6PFQIFW2h1RQFUgXVrDYXAI8wO+hkjD2kJ4m9eadx5azcKJcuK8aWTtfUaCil4sEzC4FE2GZRuDUkUxMPT7KVJaw2HbTOKK5qRK9GVYcDsfwNYsyh1suuWaI0uFu3aTxpPMgHQ3AvxHeO6ojB5hTp8fcVrSTs7sMkZRI5cQ2w3vTuKc99IiBWVW33ve3macw4MdknuP8AisnRopTi6HKYg24e/GilogoG7+w/tXyqqNhSZ07VE5T5x00pjX4ENvNuBP4e9W/NcV0UEsn7CM3qASKyrKZ9ViTe+/nVmonS2+TX0GJSbm+xO4OC1PGWwpFXAFepJNuNUxpHS5bInM1A3t6V5ixLXHVJpljcQXexPaeHvT7Cm1t6xbTZfL6KHP25j+qR5g15nx9hX2dif1jURm50Le9zUTMItMq3OFnVoLX47e/H5XrM1zIjgAKluWOZdLLovsl/dt/kKr1q3MEajycPW5N+Wl0XA4fMHPFj6bUiXJ4mhIyTYcakYcjY1daRqxi5dEazyG5mkxWGjn+2KyOP+it7HtBLW0sPKr9lvM9gITdkeRu3W5APolqzPmTziTB44YYkmLEXBXucAlWHdwsfA+FdBinDIaa6kdgOTmGw/wCigiQ96oL/AM3GpG1faKkgKKKKAKbZhgVnieNxdXUqQe4i39/SnNFAcsY7KzhZpYX+KNip8bHj6ix9ahcycWsK3zl9zUnMJzPDKsTsFDqykqxXYNccDaw4HhULNzBJ9kIE5bFX1ByLRcPg07kD97j4WqtRdm486cNpneVYRAovT5Msil2HHu76b4rKZ8BMq4iNkKnbVurfvK3Bh5VNYTMEk0hwL3G/aPI1U7V2dXTPHJJUUrPsg6C7KNu0fjULPPqQir9ynzFJFsO7fx2qq8meSEmNnWJXjTUfilYKtvqx8Buasg7NLXYY45/Q6NEVhcTYUvNmG21bjj/yfMO0cQhmZGVbOWXWJG467aho48OFgPG+ZcoeabH4VyvQNIvY8QMit7C48iBWdHPUnVIY4R7RqPAUrE43I7OPh/amrxMh0MCpXYg7EEbEEd96+K5Xcd/v51VRtb7SJeOYW+GimC4hDuWKHtFifYivlRsHus6G5f5uUi6FeMisW+7wt6m/tWc5TjLEr3GrRzkTWxaj/sj5s16pMfVnv2MB9K1c7uZ0dElHEqLtFiLrfw3pXpri9RWFl2tUgrbWrCL5NhrkhpxZh3kk07il0+PhTOZe0ne+3lTlI+FQ2WzVsdRy6qZ55D+bv3b0+wMG5pbMcNriZe8Ee4tWTVo13LbKkc4Y2XVI7d7E/OkQaVxMJR2UixUkEdxBtSQFdNHnH1J7k5l+tgT21oEGRKEJAGwv/hqocnZAhXuq/wAMutdA/WHW8uJ+QrXm/J6PR4Yxw3R55r8t6XNlYbrCjuT426Nfm1/St0FUDmnyiOFcQykF2dFYDigCBgD3XLMfStAq+KpHBzy3ZGwooorIpCiiigCiiigCiiigGeaZXHiYXikUMrAjcA2uLXF+BHfXMecRSYPESROP0blfEWOxHgdj611RVL5cc2kWYnpFbop7W1W1K4HAOvyuN/OsWrLMc9rObcfmV+Bvfs/5qy8kcIxTdFcdtzY+lOs95ocfh2J6DpQP1oTrv/D8Q9qYYPGvheq6sh7Q4Kn51g+Eb2ny/wCzdJmwc3XKRxMcHKxYaS0RY3ZdNtUZPaANx3WPhWi1j/NVl8uKxzYxgRDGrqrHYO77WXvAF7nxFbDWULrk19W4PK3DoUblvzWw4/VLGeixBHxD4HI4dIO/94b+dYhnXJufBSGKdCjXuO1WHerDZhXVBqMz7k7BjYujnQMvEHgyHvVuINS42URnRyi0dFapnHMlOszfZ2R4jupdtDC/6rC1jbvHGisKZbcfJY+dbD2khfvRl/lN/wDyqhTP8B7q03nXhvhon/ZkI/mRv/qKzR16vp9BetHUcTOtoZXir57k9gJbgGpSJ71X8sl6oqZw0lzVRskcJdTMB+qx/Gn+G42qNVdLHxJY/wARP4W9qf4WTf8AzzouWbHD5JmDb/P8/wANe2ba1NBPtwoE9XPoa23mzL+WPJJWzAs80eHhlAYvJqPWGzhUQEseB7BvxFRvLbA5ZFFh1y+Z5ZF1CZnVl6S9iri4AFjcWHYRxsTVu50MEJcKX4GIhx4g2Uj5g+lZEK3MMt0TiavHsyP48kxlON7O0VaMDn5jIP8And9KrGGy4EAg2NOMNA2rcg93Hj41jOKbN3T6mePHta4Nf5p8aWzTFgG6shNuzqMiqfYn3rX6yLmIwAJxM5+IFYv/ADY/7fatdq6PQ5WR3JhRRRWRgFFFFAFFFFAFFFFAFFFFAfLUnNhUf4lVvvAH60rRQHlIwoAAsBwA2A8q9UUUAUUUUAUUUUB//9k=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486" name="AutoShape 6" descr="data:image/jpeg;base64,/9j/4AAQSkZJRgABAQAAAQABAAD/2wCEAAkGBhQQEBQUExQWFRUWGBcXGBgUFxgUFxQYGBgXFBcWFRcXHCYfFxwkGhgVHy8gJCcpLCwsFSAxNTAqNSYrLCkBCQoKDgwOGg8PGiwkHSQsLCksKSwsKSkpLCwsLCwpLCksLyksLCwsKSksLCkwKSwsLCwsLCwsLCwpLCwpLCwpLP/AABEIAM4A9AMBIgACEQEDEQH/xAAcAAABBQEBAQAAAAAAAAAAAAAAAwQFBgcIAgH/xABDEAACAQIEAQoDAwsDAwUAAAABAgMAEQQFEiExBgcTIkFRYXGBkTKhsRRywQgjM0JSYoKSouHwFbLRQ2PCNESD0vH/xAAaAQEAAgMBAAAAAAAAAAAAAAAAAQMCBAUG/8QALxEAAgIBAwMCAgoDAAAAAAAAAAECEQMEEiExQVEFE2HwIjJCcYGhscHR4RQjkf/aAAwDAQACEQMRAD8A3GiiigCiiigCiiigCiiigCiiigCiiigCiikMRjo4/jdE+8wX6mgF6KruN5wsvh+PGQ/wuH/2XqBx3PjlkfCV5PuRt9WtQGgUVkGN/KOwy/o8NK/3mVPpeoDGflITn9Fhol+8zP8ATTQG/V8vXMmN598zk+GRI/uRr9WuagsVzl5jL8eLlt3Byo/ptQHXNFUHmY5RHF5cA7l3iNiWN2Ktutz4bj0q/UAUUUUAUUUUAUUUUAUUUUAUUUUAUUU0zTNIsLE0sziONN2ZuA7Bw3JvYWFAO6KyXO+f+JFZsNh2lUNo1SN0e9tQOkAmxseNjtwqoY78ojGv+jigj/hZz82t8qA6IvX29cq47nlzSX/3JQf9tUT5hb/OoDG8rsZP+kxM7+DSOflegOvcXnEEP6SaNPvuq/U1BY3nQyyL4sZEfBCZP9gNcrwZXiZz1IpXJ7kZvwqcwXNbmc3w4SUDveyD+qgNtxvP5lsfwmaT7kdh7uRUBjPykoh+iwjt4vIq/JVP1rPMz5pMZhIw+I0ICQNmDkE3IuBwGx9qbYfkLfiZG8l0/M3oC3Y38ozFt+jghTzDuf8AcB8qgMbz25pJwnCfcRF+diaRPJGGO2pST4vfw3005w2VxKbCNOHaL7jz/wA2ouSrLl9uDnV0V/Gct8fP8eKnfw6R7ewNR5wuIl3KyN4sD+NXowheAA8tq+Bb1k40cx+peI/mUhcjmPEAebD8KVTk63awHkCf+Ktc8FN+jokXR1cpqyFi5OL2sx8rD/mpCDk9COKk+ZP4U70UvFV0caZTl1E66jTH5HGYHCRqGAJBA3uN+Plt61STWo4Vaz7lBgOgxU0fYrtb7pN1+RFRmhtoz9PzublCT+Jpn5PuedHingJ2kG3mOsPo3vXQlcdcis2OFxsMg7GH1v8Ahb1rsDC4gSIrruGAYeRF6oOqK0UUUAUUUUAUUUUAUUUUAUUUUAVE8q8jGNwU+HJA6RCATwVuKN6MAalqKA5MzTk5JgpsRhZrFtNwVuQWjs9xf9xn+VMeRGVRYnGpDOCVYOAA2jrBSwufQ1q/PblvRYmPEW2IRm8Qp6KQfyOvtWP4bFHBY1JBxhlDbdult/ex96diDeIebnLYCPzGG7D+elkkYggEdUAC+4qbw+RwREdFCoG36DBjyP5yTh5mnmVySNAml532IvGIkuDd0JZ/3SFuNur2V7nGwL2FuP2jEkcdrERbWv399OGShzl8ro9gkpBsPzrxJpFzeyLuTx8xap4VW8rwYkbXEcONNrlYSzA27JGIPC+/iasooCA5cZX9owM6AXYLrX7ydce9iPWsCbFhgC0o4cDqYjw/w10042rljlhhRgsfiYGS4SRinWK9RhrThx2I9qECk+NQHqsT5jT7bmk8PmQ1rv2j57fjVexGLueGnwF7D+Yk0iZ6gxnBSi4vuaNJDTVktT3LZumgjk71F/MbH50TQVsdTx9uMnF9uBqqahb2pvLhrGnUYsafCASDxrBKmZLK8bK+UpWFKezYKxrxHDaujjiXSy7kOsOlVvnNwGnEJLbZ10n7ygfgR7VasOleuXmUdNgZm/WiKOPTZv6Sfao1ELVfB/sY6TP7eoi/PH/flGQRuQQRxBBHpXV3NTnYxWWx77x9Q+XxL8j8q5Pravye8+tI+HJ2YGw/eXrD5Fv5a5Z603eiiigCiiigCiiigCiiigCiiigCiiigKPzt5QJ8Dq/Yax+7IOjPzKn+Guac5Uno3PFkAb7yXjb5rf1rr/PMuGIw00R/XRlHgSNj6Gx9K5Q5QYewkBFiriTyEo63s6EfxUINy5s8yXE5RCzBGZF6NukLMLwnT8I3/RFD61Y4Rt1LDcbQYQjuPWaTb12+VZZ+T1nVjicMSf1ZlA42/RSeXGM7fs1rCztE5JIuu158Xtv+4otfbtF6qg/pOL+bMqJEZjKxsuHYeMjqg9LaiakhUPgc71Hrda4BHRRysBc23Yjf2HA1LNIBxIHntVpB7NYLz84BosZBiIzo6VDCzXsLodrnxU/01uEeZxs+hXBa17DfbjxG1UXnsyP7RlkrAXaEiVf4dn/pvQHOWNBBu0iux2Oly54dptbw2JprrPdSsjx6dukLW7dKqDtfhcsOPdTQ0BovN3jNcMkR4odQ8m2PzFWCZLVnnIbHGHFoT8L3jO/fuNvMCtLxUVSpUeT9Sx+3qW+0uf5IyWOvWFmsa9SU0dt62Y0zXS3KiZkhDi/bTQ4avODxZFSRXULitzE9vBS7gN8LDcgd5A96nsdEGjdDuHZlPioBU/WmGBjs6nuN/bepDjYnu/ua2W4qW59l+r/opk25KjAMfgzDK8Z4ozKfQ2qZ5DZ22ExiSKbWIP8ALuR6rqHrT7nNy3o8Z0gFhKob+Jeo30B9arCyKvRsoIIvquQbkNfqjiBpIG/aDXDyQ2ScT3WDJ7uOM/KOz8vx6TxrJGwZW4EeBsR6G49Kc1RuaDNBNlwF7mNip8juDV4vWBcfaKKKAKKKKAKKKKAKKKKAKKKKA+Gubec7J+hzGZANpNdv4x9oj/rDLWx853Lg5Vg+kRdUsjaI7/CpsSWbvAA4dpIrAs7zubFl5ZZGkkQhlZt+qrCROGwFmYUIG/Nfm4wua4dm+B26F+zqyjo9/IlT6V0rioiskmm9yAw6ONC+1gVDNsSdzvv7VyVj10TMV231KR3HrKfYiurMtzf7XgcJihptIil9RIHWFnUAcTqDCsXxyupPPmj1iNRtrEljteeZIl63Zpj4m9rfXvbwMpFh0FxcELFLOR2Ws3C3VHpwpRYgtwvRhlNvzOFeRh5M9wD47ilJNdzq6WzAMBJNHEvZtpXrALxNu6syK+J7wskiXYCV9gNLqmHjUdpA4i1u39q1PMUY8TG8YZWOnTIoOoANsym3bUQSmq5EDG9jbpMVJYELsW4H+x7Kn8rwhWM6mLFt90WO1+zStLDiupyTjMFNh55YFRbwuy6iiE2BNiWYcLb3plmTTWHSvq/d1qxFtt1U7VfOe3IlhzTpGJVJ01XC6uuvVItcfu+9Z5iFjA6hcm/FgFFvIE7+tQSJwylSCOIII9N62bAY4TRI/wC0oPuN6xWtE5B4wyYcpxMbW9G3HzvVWR7VZx/VsO/Gp+H+v9k7ilplp3qUkwzHsNJrlzHsqzHnj5OHCSSGkSVLYNqIcpf9k+1SeDyRydwQO0kfId5rpQywa6lWSSYQw7Fr7C3rfsFLwxmRgNt+/YCpH/RTsvADj50sMpEYLEk6d7KCzbdwHE1sYMmN/Sbt9vgUXzVGf86WTF8Estt4nvtv1GOgn30GsjTcEeuwvw8ewWufSujszwYxEEsKxSFXQoNQWIKWBu/Xa5OrSbWFuyuc3iKOVYbqSCD2EGx+daWre6W7yes9Mmtjx+Hx9zNK5quUDRho9RAIHAkfCbdngVractzdwBvqHc34GuY+S+N6Kfjt7bcOHqD6VunJvNtcY3rlZbUrR6nRwjlxOLXT9zSMNj1fgbHuOx/vTi9VKOWpDDZoycesPmPI1ksvkoy6Rr6pPUUhhcWsg6p8x2j0perk7NJprhhRRRUkBRRRQBRRRQFC57Mn+0ZRKQLtCVlHkps3yJrnLBgGzXO6kNvxset/Qb28K7AzXAieCWJuEiMh/iBFcgJCYpJYm4xuQfK5if5Ee1CBvmURAW/FdUZ80Nh/SUrdOYXNftOWTYVmsYZNuBskvXFgf3w/vWJ45LqwPGyv6r+af56TVr5kM46HMuiJ6uIRo+JA1r+cj3HDdSP4qiTcU2upJvmLuNzq02F9eI6FQV2tpXfsvt3imSiPYAwg3NhHA+IZgRqHWYb/ABFifGpR8lbWSphQE32hDPc7m7MbG57bU8wuBs2rppH7LFhp2uOCgXO/b3DupHoSMIJJQ4ISdrcQ3RRRm+xNviPfbsqQhacsCyxqvaAzM3vYDjv/AJenpqJzHlbg8NfpsVBGe5pUB/lvepIKFz+cn+ly8Tqt2w7q54W0OdDA9vEqfIVgcbyMOpGAO9I9+/4zuO/jXSufctcHjcNNBEmJxIljeP8AMYaVl6wIB1sqrsbG9651w3JrESixZU06gVkkCldJ0N1b3FiLWt2UtLqCMxeGZes9rkn9ZST42U7Vb+aLM+jx3Rm1pkK78NS9dfoR61D4Hk5A7aWxcadVmvpOk6RewdtK3NrAd9fcskSGaKXDLM7xyI4uFNwpBI0oDxG3Gqc0Pcxyh5RVmxrJBwfc6FXDN+yvtS8eCc9gHtTl+VGBRQSw3ANtyRfex7jULjudjL4eAufFgPxJriY9Bl8r8/4ORH0uPeT+fwJkZfbjv4ULh2J4WtwA4VQMx5+4RfooVPoW+thVYzHn1xL/AALpHov0F/nXRho2vrSM36ZH7Jsv2Bu02pvPJEg68yj+IfQVz7jucjGTcZLe5+pqKbPcUxJMr7gqd7CxG47uFdSGRw+qVr0XH9pnQeIz3Cr/ANQt2dUdvdc2rCOXfRnHztF8DsHtsbFgCwNtviv71E4jFSSEtJISWtclib7bE27gAKSATSd21bWAAt+9c3uLbWsDfwrLJmlk4bOjptHj07uN2LIdDRvcHVxsbkWJQ6r8D2+RFafyQzm1lJ4gH8D86yfoz/8Au31qeyvNSoTf4Tue25sdu8ca1ckbR2NJm9rJfZm84TG3HGpBccBYVmWWcpRYAsb1bcvxmqxb0rVvszv7YzVlnhxG9wSD3ipOHN3X4rMPY1DYeYWp0DWVOPQ0cuKMnyiw4bMkftse4/5vTqqren+CzMrsxuvjxH9qshm7SOfl0tcwJyivINFbBonqiiihIVy7zqZR9mzqdbWWbrju/OCx/qrqKsQ/KOye32XEqOGqNj/Wt/nQGUA6lUntNj/8gKH2db+tMMszBsNiI5l+KJ1cdm6sGt8qeL1gwHaCR/EOkX+pSPWo/GfHfsaze+/1JoDpSPMcdjYOrDg44X/OfnpZ8W3WPS30xqoG5uBq8uymzziEFcRnUeGUb9HhYsPh733OnUZJPM2B3rJeT/KOAxGPEu2kRhVDl5hqC2AVTcRjYcB62pjg+UUxk04aKMAAEhIwmwA1Fm2sLnifCjXz8/cRfNGrYjH5Q3xnMMxP77Yl0P8AOY47elqSTlxh8L/6XKsNB3PM8MbeoiV2+dZ/HLmEjxxloY3bU6q7KzOh1XOnrBkCg2Ft9Nxc8atm+XNGEcv0iyarNpdd1I1CzgG2438fCpaXZjk1bNeeKdwVbE4aMfswQGY9460rEH+Ws/xud4RpXlZZppJGZmYssQZmN2NowtgSTtVWotUEk+eVCL+iwsK+LDpD7tSM/K/EsLdIVHcgCj5VD2r5QC8+Nkf4nZvNiaQovRqoD7Ravl6+UAucS2kLq6q6rAD9qwbfib2HGky3mfOlcNl0su6Ru4H7Kk/MCpfLOQ+KxCCRUAQ8GdgAd7cOPHwoCD6SvhkNW7H82s0OHMzOjAWuF1XsTa9yB22qZl5u8PFFFMXeRdUTMCQuqN9msALggkdtAZwqEnYXqx8jsvibGRRYsMsUrBGIOkrququG4bMQa0MZLg8FiYWCRhfzkbatxuLxv1u3Yi/iKrXL2SOZ+kiKmwW5W1rjqk7bb2U+9Q2ETeY8gI8HKDFjI547/CpHSr29YKSLbcR7U/wuYre16iclwjNDHII3Osb2VttvLvr1mGF09Zbhh2cD4itObtnpNGtkepdMFjKlf9U3AH+f5tWf5fnVwCf876msoxvSPvsOAPptUOVcI2pRjJ2XOCcEbnelb1D9Jo2Pz3vT7C4jUO6sGa0sdcolYMzdF0ixA7+zwr5TPXRT3ZLg1Xgg3bRcKKKK6JxAqk88OT/aconAF2jAlX+A7/K9XWqryvxxciAHYi8niCNlPhbf2rGUlFWyzHjeR7UcvZY46t9huL92kiQfLUKayrqUEfqlh6fEPkW9qc4nB9HNNESRoLkfvaL289qjWlO/ib+vf8zWRWfL2pzgce0TEgKQQVZXGpWBsbEeYB8xTS9ekQk2AJJ7BvQEq/KnEH/qaQEMYCqihUIsVWw6o8u0k9tR2IxTSG7szHvYlj7mnP8AoM/VvE4DsFUspUFjwFzUnNyExEegyaVDOqE3voLEgFrDhcHh3UIK9qovV1xXN50BQySMV6VY5LKFsGJF1JJvuLeoqXx/IjDYZoXI1BZgJFZrho2JCtbs3+tBZmYFOsNlMsjhFjcsQSBYgkDid+zxrT8xwuGwsuHkQRgxSdbSFGqNwQbgcStvnXvFZyjzQPh0aRoWb9GrG6PfUPhHba1BZQMLyKxDyiMqEJQyAsRYqDYkab3PhUtgObktiDFJJb810ilB8e+kqL8CD51cI3xGKkSSCDR0LMl5WVBdgLxkXv4+tK5fkuIxZ6Zp44GR3iAVSzK1gCCDtbh9aiyOSBy7kBh0xUkT6pAESSMsbbXs4YDYkGpDKcvwmFnnRxGg1JIjNa4FrMgLb2v2U8y3k/HiI9c8splvLG3WVRGyk2Gw3B2J4V7y3CYQ4MAxKJCkisxuWWRSQGBPDs7qAa5RnqQGZIULqZC8YRWcANuwGkdh8qZ4XlQ2HjeNIzp1syEsF0hjfTax8asmW8vY4sPEvVDqgDBdusNuCi/Zfh21WsdEJXlZFI1amUEEbm54HsvWMnRlFWNp+VsswZG0hWFiN2JHmTYe1WHIMgWfC3llmABZVS4VAALqdxdxq7KhObbIo8VM0khLCIXZWNwzm9gR2WsdhWpKobs2HyrBt3SN/TaaM1ul0KxFyfwqwhTH1wF1SDUTqBuSNW2k8LWqRxWGjmZAYkspuoCKAL27ANxtwp9mxASw2BKj53qM+2hDeqMjknTZ08eDF1jH9yxRS2Ar7MivcMqkeIB+tVo5mWPxC1qcpmnZcnsFRxRbKFHzGcicJJeytGT2xsVF++xuPlXjDcjjEtkl1cLFxY7cAbU8jzHYcN6dwzfOq2iE2uh4lwD7GwJtvv8AS9fF1IfhYW7bbe9O/tFKJJftqXyZb3XI1GJb930uaK9yutzdQfb8aKqH4F9ooorrHlxLEYgIrM3BQSfSs9bEly8jcWJP9vSrDy3xxWJIxxkbf7q7/Uj2qsqOp3VqZpXKjsaDFUHN9zF+W+E6HHF/1Wa/oQL/AFb2pryXySKbEJHNfSXKGxsb2su/de1WbnHwNwT4XHmD/wAE1VcoxRDhhxsrj7yGx+lX45XE0NXj2ZWl95peB5C4WNyPs4sumzPd9Vxft22Nh61UcVlowGYkqLKkgYD9w2NvY2q1yc4es/mcLI7bcWAFxvwUEnfyqJzjA43Fv0r4R1uoACI52F+JO5O9ZNpGtGMn2HeZZmuKiaKCKSQ3UoUjc2KkEEkiw2uNqVxbYnFs+H+ziJ9CyOZGCkBSGDgW338+JqRg5ZJFBFHL1XVArKbqwI6ttAF9wB70wxmfSvMuKTDyMqRujnQyqUO4uzDsJO9rVJjVcH2TJsRiJ2gxE8a2iEg6NdQkW4sFJI3BG58K9RcnIzinimllnXolkj1OVDb2YMt+I37RXnFpjXti1SOLREzKC2stG252AA8bbHevuMyOR4ftDYotL0PSqI00LY7lAwN72v2dlALYLA4bD4uVOjjUPGjxl7N0bKbSKC/jffjahOUEMGJxFnAjk0OOjFwHAKsBpFhsSaTxmQYZsGZF6RpDGrq0jl9R0hmBvt+2LeFLZtPhzg/zaRRlkR49KqGV16xBPE33FAN4c+eOWV0gleOd003XQDJbSbFxuTfzpUx42GUm0UQxEyqdbCTo5D1btoO17Hs4iks65VjFRMiamkbo3AUM2mRbHgBtvccacYpcbjFIXCul2VtUmmOzKdQO+53vv+8aARlyApNF0mJOmaUq5jTRpcrcWDXtc7X8OHCnE2QYSDFwAjpY31Kwdr2e10J02491N8/ybGLCZZ5IgqspIjZmZd9nudtieyveeclEjw0jdPLK6DUAQiIw4tpVe23b4UJsd5hmWHw0+HljRE0MyOAoW6sDZtJ3uO/xqJ5Sco1xDCRNyoKki5HG434dpqQx+CwQwz9DEis0aurnUX1W1bsew7D1pDN+WsMmF6IkDXEAVW1la37Ci9wwqGrEXTsb8i8RJhZZWmjaNJSpDMNNyARa3HhVkxWf9Gdt1PA1n2a8tEkhVWRi+kAmy8QBexJ7xe9VzDctJ4tgxt2XO/r2VXKMk7idTS6qEVtyI13FZv0iC44Hjwv71V8wzrciqZLyzlf4ifemz8oSe+sHjcnbNietxriBbVzgjcEbb2peDldvVE/1At37eQpbL7Pub+lT7SNb/LnJ0jTMJypQ2qxYTNgbWrI4cI1xoJJPZU7gsykhOmTqnu7xw2qqUa6G1DI/to04Y0Hw8q8y5kFH971UIc9UjjSOIzHVwaqpWbcGkW0Z/wB9fap8OMsONFVUy3dA6Fr5evtMs2xwhhZ+0DbxY7D/ADwrrN0eUSbdIpvKjE9NiSBwQBB58W+f0puwstI4VixJO/bTuaO4rn3ubZ6PHDZFQM65wVvESNyKzzJ4naRFVSW120jjZx/yPnWt8pMpEkbA9xtTDkByRaIHESDTI4soOxVO+3efp51djmoRdmvq9M8mWLXT+Czcm8K0MUcRsWQdYrsLkk2v22vxqyk2F96YYbCEcDbtpwCydtx41isifUtWJQW2HQaZhPoa/V1hblioJCjfiRVVzjlurROkMgmkcabWLKAdiertwJ7amM9n6OOV+LMpAHodhVU5Jcr0TDRhpViMZIYAIC/W1AntNwbVbhfU5/qMIxcWutcn3JcwxMsAijw7SdGDGXZlRADfqsW8Ozwr3gsrxiumEkliiURFw1ukJQEggEGxO52tTDB8tdM2Id0NpWDhUN7MLrc3I4rx8ajcdyuc4hZlOnQLIj2sqkWPA9p39qvOZRY8y5Nphkh1YqR4jKsbr+jsp3JQaje2/HvpXNsowmGeGREBVZVEqu2u6tt1r9xBPYKombcrDiGBkYMVvYIp2vx7TfgKbS5xJJxEjffYgfOoJo2SXlbh8OLK0SDuTSPklRGL5x0/VDv5DSPdrfSsu1THhpXyGo32289xUvl/IfG4m2mOdwTuQulR3HVwPvQiiazXl08qMhVFVgQdTajb0sBVem5Tk7dIWsNPVUXsBptcC/DarVl3MRjZDdxDCP8AuMZX9l2q25ZzAxLbp8VK/esSrEvvuakmjGzjmawEbHu1GwHkDwpnmWLlTjpF+wb/ADrprK+arLcPuuHVm/alJkPzNvlWe8+HIBV6PFQIFW2h1RQFUgXVrDYXAI8wO+hkjD2kJ4m9eadx5azcKJcuK8aWTtfUaCil4sEzC4FE2GZRuDUkUxMPT7KVJaw2HbTOKK5qRK9GVYcDsfwNYsyh1suuWaI0uFu3aTxpPMgHQ3AvxHeO6ojB5hTp8fcVrSTs7sMkZRI5cQ2w3vTuKc99IiBWVW33ve3macw4MdknuP8AisnRopTi6HKYg24e/GilogoG7+w/tXyqqNhSZ07VE5T5x00pjX4ENvNuBP4e9W/NcV0UEsn7CM3qASKyrKZ9ViTe+/nVmonS2+TX0GJSbm+xO4OC1PGWwpFXAFepJNuNUxpHS5bInM1A3t6V5ixLXHVJpljcQXexPaeHvT7Cm1t6xbTZfL6KHP25j+qR5g15nx9hX2dif1jURm50Le9zUTMItMq3OFnVoLX47e/H5XrM1zIjgAKluWOZdLLovsl/dt/kKr1q3MEajycPW5N+Wl0XA4fMHPFj6bUiXJ4mhIyTYcakYcjY1daRqxi5dEazyG5mkxWGjn+2KyOP+it7HtBLW0sPKr9lvM9gITdkeRu3W5APolqzPmTziTB44YYkmLEXBXucAlWHdwsfA+FdBinDIaa6kdgOTmGw/wCigiQ96oL/AM3GpG1faKkgKKKKAKbZhgVnieNxdXUqQe4i39/SnNFAcsY7KzhZpYX+KNip8bHj6ix9ahcycWsK3zl9zUnMJzPDKsTsFDqykqxXYNccDaw4HhULNzBJ9kIE5bFX1ByLRcPg07kD97j4WqtRdm486cNpneVYRAovT5Msil2HHu76b4rKZ8BMq4iNkKnbVurfvK3Bh5VNYTMEk0hwL3G/aPI1U7V2dXTPHJJUUrPsg6C7KNu0fjULPPqQir9ynzFJFsO7fx2qq8meSEmNnWJXjTUfilYKtvqx8Buasg7NLXYY45/Q6NEVhcTYUvNmG21bjj/yfMO0cQhmZGVbOWXWJG467aho48OFgPG+ZcoeabH4VyvQNIvY8QMit7C48iBWdHPUnVIY4R7RqPAUrE43I7OPh/amrxMh0MCpXYg7EEbEEd96+K5Xcd/v51VRtb7SJeOYW+GimC4hDuWKHtFifYivlRsHus6G5f5uUi6FeMisW+7wt6m/tWc5TjLEr3GrRzkTWxaj/sj5s16pMfVnv2MB9K1c7uZ0dElHEqLtFiLrfw3pXpri9RWFl2tUgrbWrCL5NhrkhpxZh3kk07il0+PhTOZe0ne+3lTlI+FQ2WzVsdRy6qZ55D+bv3b0+wMG5pbMcNriZe8Ee4tWTVo13LbKkc4Y2XVI7d7E/OkQaVxMJR2UixUkEdxBtSQFdNHnH1J7k5l+tgT21oEGRKEJAGwv/hqocnZAhXuq/wAMutdA/WHW8uJ+QrXm/J6PR4Yxw3R55r8t6XNlYbrCjuT426Nfm1/St0FUDmnyiOFcQykF2dFYDigCBgD3XLMfStAq+KpHBzy3ZGwooorIpCiiigCiiigCiiigGeaZXHiYXikUMrAjcA2uLXF+BHfXMecRSYPESROP0blfEWOxHgdj611RVL5cc2kWYnpFbop7W1W1K4HAOvyuN/OsWrLMc9rObcfmV+Bvfs/5qy8kcIxTdFcdtzY+lOs95ocfh2J6DpQP1oTrv/D8Q9qYYPGvheq6sh7Q4Kn51g+Eb2ny/wCzdJmwc3XKRxMcHKxYaS0RY3ZdNtUZPaANx3WPhWi1j/NVl8uKxzYxgRDGrqrHYO77WXvAF7nxFbDWULrk19W4PK3DoUblvzWw4/VLGeixBHxD4HI4dIO/94b+dYhnXJufBSGKdCjXuO1WHerDZhXVBqMz7k7BjYujnQMvEHgyHvVuINS42URnRyi0dFapnHMlOszfZ2R4jupdtDC/6rC1jbvHGisKZbcfJY+dbD2khfvRl/lN/wDyqhTP8B7q03nXhvhon/ZkI/mRv/qKzR16vp9BetHUcTOtoZXir57k9gJbgGpSJ71X8sl6oqZw0lzVRskcJdTMB+qx/Gn+G42qNVdLHxJY/wARP4W9qf4WTf8AzzouWbHD5JmDb/P8/wANe2ba1NBPtwoE9XPoa23mzL+WPJJWzAs80eHhlAYvJqPWGzhUQEseB7BvxFRvLbA5ZFFh1y+Z5ZF1CZnVl6S9iri4AFjcWHYRxsTVu50MEJcKX4GIhx4g2Uj5g+lZEK3MMt0TiavHsyP48kxlON7O0VaMDn5jIP8And9KrGGy4EAg2NOMNA2rcg93Hj41jOKbN3T6mePHta4Nf5p8aWzTFgG6shNuzqMiqfYn3rX6yLmIwAJxM5+IFYv/ADY/7fatdq6PQ5WR3JhRRRWRgFFFFAFFFFAFFFFAFFFFAfLUnNhUf4lVvvAH60rRQHlIwoAAsBwA2A8q9UUUAUUUUAUUUUB//9k="/>
          <p:cNvSpPr>
            <a:spLocks noChangeAspect="1" noChangeArrowheads="1"/>
          </p:cNvSpPr>
          <p:nvPr/>
        </p:nvSpPr>
        <p:spPr bwMode="auto">
          <a:xfrm>
            <a:off x="0" y="-949325"/>
            <a:ext cx="2324100" cy="196215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496" name="AutoShape 16" descr="data:image/jpeg;base64,/9j/4AAQSkZJRgABAQAAAQABAAD/2wCEAAkGBwgHBgkIBwgKCgkLDRYPDQwMDRsUFRAWIB0iIiAdHx8kKDQsJCYxJx8fLT0tMTU3Ojo6Iys/RD84QzQ5OjcBCgoKDQwNGg8PGjclHyU3Nzc3Nzc3Nzc3Nzc3Nzc3Nzc3Nzc3Nzc3Nzc3Nzc3Nzc3Nzc3Nzc3Nzc3Nzc3Nzc3N//AABEIALwAaAMBIgACEQEDEQH/xAAcAAACAgMBAQAAAAAAAAAAAAAGBwAFAQIEAwj/xABREAABAgQDAQgLDAcGBwAAAAABAgMABAURBhIhMQcTQVFhdLGyFBUWIjZTcXOBkcEyMzQ3QlSSk6HC0dJVY2SDhJSiJCY1UnLhIydDREVis//EABkBAQEBAQEBAAAAAAAAAAAAAAADAQQCBf/EACcRAAICAQMDAwUBAAAAAAAAAAABAhEDBCFBEjHBUWGREyIycfAU/9oADAMBAAIRAxEAPwB4EgDWKKr4jYkFltILjo+Sn2nYI88a1oUSjvTG1QTZI4yTYCFFW5kYflmJusttT9enU7+zKv8AfMSrZ2LWm/fKOthyQAym8Szr5KmRKJF9ipkHovGyq7UbaOSI8ryvywkXsc4mdVcViYaTwIYs2kDkAEeXdliX9O1D68wA8DX6l42Q+sX+WMdv6l42R+sX+WEh3YYlP/nah9eqMd2GJP07Uf5hUAPDugqPC5JH94v8sY7oKj42RH71f5YSHdhiT9O1H+YVEGMMSfp2o/zBgB4d0U/42S+tV+WJ3Qz/AI2RH71X5YSHdjiX9O1D68xkYzxMNldn/rjADvTiKeSbrXJLHEmYyn+q0WdNxK0+6lmYSWXTrZY2jkI0PohBs48xSwq6a1MLHCh7K4lXlBEEdFqKcWMu9ittyOIJVBeySwyMTiRtIR8lY5NvQA+m1haQpJBB4oxAngGvGr0xCne9dHerTxKG0RmAK7dOSXlUuXPuHZxAPoBPSBCl3VH1OY7qSFe5YKGkDiSEC3SYbu6OQJuj88HQYTW6aq2Pa0OJ5PUTAA5miXjzzRM4gD0zR1yUhMzwUZZlbmX3WRJVb1RX542S6pGqFFPk0vAFv2iqN/gkx9Sr8I5pyQmZJKTMMuNhZIGdBF9I4+yXfGL+kY1U8tRBUSq3GbwBvmiXjzzRM8Ael4Idz6YUxjeiKQSCZtKCORQKfbAzmi9wKr++lDHHOt9MANzAg7ExHVpVFwlE0bDygRmNsKa4zrXOB0RIAsN0j4VSOdjqqhOboLSpvdLrjAdlWUh5JLsy+G0gZE8e30Q5N0b4XSL/ADsdVUIfdaP/ADFrnnh1EwBFUhkvLbZq9MdIWEIO/W3zyamPKbpjcsy8s1OmrW0FEtofupVuADjPFwQLXN73iXPHAF9UOw5WTlXpadbmnXgStkIKS15Tc9AjWlpZnlLD83LyeW1t9PutDyjiHrijuYkAE7clKrLQNVkk51hKipfuO9Jvt1FxaOWroZp6mUsTcvO74jMosq97P+U6mKLvuWIQoGxBB5YA7DP/AKofSMTs/wDUj6RjiiQBeUQM1OeEtMzUvINlJUX3ySkW4IJcLyrEluh0aWlp+XnkCZaXv0uTlvmAtrC/vBTuZeHFH5031hADrwlrjWt84HRGYxg83xrW+cRIAst0b4ZRudfdVCG3WvjFrnnx1Ew+t0T4dRud/dVCF3WfjFrnnx1EwAIxIkSAJEEZjrptPfqU43KyybuOHS+wDjMak26RkpKKt9jWSlH56ZblpZBW6s2SkR2Yl3ntu63LkKS0lLSlp2KUkAE/ZBJLS7Uqp6kUNQTNJRedqTmxtPCEwMVB2RbBYpzSlJ2KmHvdK8g2JH2xWUFGJy4szy5L4/t34K0iMRmMRE6yQVbmPhzR+dN9YQKwVbmXhzR+dN9YQA6sHaYzrfOYkZwf4Z1zb8I9giQBZbop/t1G519xUIXdY+MSuefHVEPndH+G0e3zr7qoQu6t8Ydc5x90QAJxIkSAMiLjC1VRSKwzNPAlqxQuw1CTwiOGmNyjs22ioPuMSxPfrbRmIHki/qFMo7pKaTU6ahgWAcmlvB0+Xvco9EZ19MkZPEskHGXZnfhpLMvVKlR55QUieRdt4H3wG9iDyg38ogRqkm5T6g/KOKClMrKcw4YupSWbkn5d5VfpZ7HJLYG+ryk8Qya662jgqQkQsvNVByemFKupRYyJ9Nzc+qKSyxlGiGPTyx5HO9ml8rn4KqxjEEq5eXm8IP1B6Val5hmYS0w60Mu/g+6BGwkcYgaiadnS1RIK9zDw6o/Om+sIFIK9y/w6o/Om+sI0wdWD/DOtc59giRjBpvjGuH9p9giQB34/Oaq0dJ2dknqqhEbq/wAYlc5x90Q98eC9apA/aD1DCI3VvjDrnOPuiABOMxiMwBLwZ4dXVajRkss0inVRiUVlS04AHU3uSdCNOXbHDRKvR5WlmVmZOZbm1ElU5L5FLtwABQ09HFtjoRSKc64JmXqtUQtQzZ1S+ZR9KVRKbtU0UiuSzElVCbS+BZFK+Ny6h1hA5iVydaqKG6pTJKWdbTcNMICUka7Sk68PDF2qRW4jIvENacSfk7w5b7VxyLw3JpGYioOHhU6tlhPrUo9EeINLd+fJ6kr2QO1GpTNQLfZCxkaTkabQkJQ2OIAbI44vKy1IMSyGmXmFPI0SiXUXNtrlbhABOmxItFHF41WxJkgr3LvDuj85R0wKQV7l/hzSOcI6Y0wcuB1ZsXVs8cz7BEjGBdMWVri7JHQIkAWuOv8AG6R59XUMIfdVN90Ouc4+6IfGOTeu0kfrldUwht1T4w65zn2CABSMxiNtIAupSlMPYZm6mVL39l4NpSLZSDl4OPUxzqolVbZMwqnzKWxrn3sjSLukNF7A880g2WucQlJ5SURb4fYakcSmRcqM7NTiWyHQof8AC2C41NzHTHEpV+j5s9VLH1803t7JIBXpebZYbfeQ8hp0XbUoGyxyRumlz63kMJk31OrQFpQGySUnh8kE8hLmu4YXIN++yc4MnIhSrerU+qPSpM9s67Un25x2Vkqeylp1bN8ygn5IA5b7Yz6Cqyn+x24var8V82Ck1S5+VVkmZR5olJUM6LaDaY4YMq2tlzBcsuXdmXUCaISuZtn2G404IDbxPJBRdIvp8ryRbfdOjEFe5drjqkD9pR0wKQWblvh3R+cI6YmXHJgPXFdYuP8AuPYIxEwH4WVjnA6BEgC2xv8A4/SfOr6hhC7qnxhVznPsEPvGwvX6T5xfVMITdU+MKuc59ggAUjYHURrEgAidqkrKYaap0k6tcw86Hn15SkNkWsBy6DWPM4trBcQ52UErT8tLSQVf6jbX0xRE3jEe3kl6kVp8au1fO/uWNMq85S3XHZF8tqdFl96CDrfYYxTqxO055x2Vesp3RwKSFBflB2xXxIxSkuT28UJXa7lnPVufn5csTUxnazZgjIkAG1tLDQckVkSJGNt9zYxjFVFUSC3ct8O6PzhHTAlBbuWa47pHOEdMYehx4F8LKxzgcP8A6iMRnBGmLKvra76eoIkAW2NPCCj+dX1DCN3R6dNzePK45LsKcSJrKSOPKIeONPCGj+eWP6DADVEg4vxBcXHbE38mREOwewqe0lR+aLjrlsJV+aYdfl6TMuNNe7WlNwPx9EfRTLkn2scmm2ZXemlhoJCAT0QP1afmRMlyVSgNqSlGVKwnLY38o14r39AMc61EW0vUnizY5SqToR3c/VeCScI5LRszhqtPuJaZpz61qNglIBJh74bO+u9jpQ0ZhdySRfS1+WLau0udbpEwptcr72VKLKylWXjBy6R3PFUbvdnqM05VwfO83hSuyjxZmaY827/lNtRya6x4HDtW+YO/Z+MO2UmnXFh6eGdJcJyqOa9/JwX4Pxi7fmUssKcW03cjvE71qo3A009Hl5YY8EpR6nsMk4xn0x3PnU0CqjbJOesfjENCqY2ybg9X4w8alMGYaAcl95dSrhRl04jF5hxUp2E032O245kUpX/DClKIubfZENTJaf8AIphi8t9PB84dpKj80X9kEu5vITMpjmiqmGVNhUykAnhMPidVJCXG/SLSUuZklK2wNBbXZywtKXbuyw7b59ppwWiWLNHI2lwesmKUEmwuwR4WVfz6eoIkYwR4V1cfr09QRIsTLXG5CcRUUcbyuoYB6i0F4pxEq17VE/8AzRBtjk2xJQ/PL6phbYirLFNxhiBp555BVPqUAhF9MiBGNWqMatUFEhOIlC5kdYW04Mrjbh71YGwEcBHHG0++xPTCFSzLDICQA2ybjThMCjOMaSlsB5c4XB/1EDU8ljGy8aU4KG9TE4E21Cm7m/oEcEND0NffsjjjpGq+7YO6GzLy5Mwubbl5pBskO6BSSOA+uLSaqSH2VNOz8lvaxrkUnZ6/ZCzaxzIpWkqmZspBFwGo6XMf0raw/PoN798i9hH1lmaq1dFZYW7qTQVuS6FLLjilb2VZs1tbX26R0tLlpdCW0zkuoBWZIU6D31xrt14eT06wEDH0idk1OelqPRGP6TkCXXp8qvqUptpHqOolFNUeMmnc2mpUFNXRLzLiVsPIdXa3eKzADjPLGaS/JyuXf5pLCglSFd9lUnNcX1tfbAUvHMkrZNTfpa1jDWNqeHAXXptaQD3uQp+2OLW43qqt1R16RvTJpb2H0/O051ltKJ1o5Mxy5gAL20AuSdkBsi2UYvw2eOf9kVszjCmrSAw/OJ4VZ0XjbD1YYqWM8PIZecXlnQSFIKbaHj8kR02l+g3K7stlzPIkvQN8EK/vZWLbQ+nqiJGuBO+xbWT+0DoESOsiWuO/CWhefUP6YS+6J4dVs8Bmbj6KYce6y04xLytTZuFSbwXpxHTpt64UG6Q3bGU9Mp1anQ3NNHjQtAt9oPqgAZiRIkDSR4zTxaQAnQnh4o9o6JKlt1VzeVTIYdA7y6bhXJAHOaNPePY38Iz7xv43y1s2zjtraPKWd31HfDUfbBf2jUZ0zo0mSjJffLovky3tlvs4LwOzlMapTu8ImA+9a7lhYJ4h5YGHPEiRIGkgg3PfDqg88T0GB+Cbc2ZLuNKa8dG5RSpl1XAlCEknpHrgBnYCN8V1jh/tA6BGYzuUtrmHZqeIID76li/Fs9kSBgw67TGqrT3ZV9OZDiSkjjEJev4ZcZZRSa20+tiXuJKqS6c7jKSfe3EbVI4rbLw+o4p6Sl5hBS82FA8cAfNq8CTZ+B1SmPo41rW0folMaHAdW4ZulH+KP5Yd85h6mrWolgXB4I5Bh6m+JjAJnuFqw2zVL/m/9o1OCqok3E3SwQb/AAv/AGh09z1O8UfXE7nqd4s+uAsT/aDEe97321lMlrW7NHTaOY4JqxPwimEnW5nUw6u56nn5CvXE7nacB72r6UAJYYGrB2O0s/x7cTuFrPjaYP49uHSjD1PVe7avpRjtBIZrBCgP9UBYmmsCVIqBfm6Y0jhUmYLp9AQk3goo+G3GZNymUhLhVN2TO1J1ISpxu4O9to1yp4yTc2hjsUCnpVfeifKYIafTpWWRdpoA+SAOTC1GbpMg20hIGUW0iReDTZEjQf/Z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532" name="AutoShape 4" descr="data:image/jpeg;base64,/9j/4AAQSkZJRgABAQAAAQABAAD/2wCEAAkGBhQSEBUUExQVFRUUGBgYGBgYGBUaHhgYGhcYHxkfGhgZHCcfHR0jHB8eHy8gIycpLCwsGh4xNTAqNSYrLSkBCQoKDgwOGg8PGi8kHyQwLywsKSwwLCkpKiwsLCwsLCwsLCwpLCwsLCwsLCwsLCwsLCwsLCwsKSwsLCwsLCwsLP/AABEIAMIBAwMBIgACEQEDEQH/xAAcAAABBQEBAQAAAAAAAAAAAAAGAAMEBQcCAQj/xABNEAACAQIEBAMFAwYLBgUFAQABAhEAAwQSITEFBiJBE1FhBzJxgZEUQqEjUrHB0dIVFyQzVGJjkpOi8FNyc7LT4UOCg7PxJTVEZMI0/8QAFwEAAwEAAAAAAAAAAAAAAAAAAAECA//EAC4RAAICAQIEBQMEAwEAAAAAAAABAhEhEjEDQVFhcZGh4fATsdEiMoHBQkNSI//aAAwDAQACEQMRAD8A1lRXaivFFOKKBnqinBXiiuwKBHoroV4BXYFACFe0gK6AoAqL3M9hMR4DNFyUXUaEuCRH01+Iq3rLeZh/9aH/ABLH/tmtUikmU1R5Fe0ia9pkipUqVACpV4DXtACpUq8mgD2lSpUAcmvK8vXQok7V2KAODXhrsivIoAbIrginYpq3cDEgdjBoA5NcsKcK1yRQAyRXDCnLrARPevGWgCOwppxUhhTTigYxFKuopUAThXaiuVFc4t8qEzHaaAFisWqIxkSBoJG9e8Jus9pS8ZtQY20Jj8I1oTt45WJGe2s6brMfE61M4Zj8sFWDLtPfTyPeoUh0FoFJnA1JAHqa5w13OoYd5/AxQrzPzTaw7ddxFMkQdTAMaD1qm6ElZf4fG5r5APTB+ZlY1jymrKKAMDzHac5lvhi0yemBHYgiB9KK+C8Q8QRIIiQQZHb9tJMGgE5oT/6uD/aYf/katMxGIW2hd2CqokkmABWac1f/AHX/ANXC/wDK1EPtOss+CCKYzOJ1iQFYx9Y+lK6sp5opObvanhiot4a+pbOM5hgMmsgHKdZjyox4FzZh8WPyNwMY1XUH133rDMHwmVAyQJYk50mY06SdJgVecncFuWb/AIk6ZtI30mJjSlqrI9Jt9NvfA8yfQV1baQD5gUCcx82rYbqDMNZGwnMY+NW3RCQW4G+Mz77699fp/qKng1leF9oKOyjwis95G3ptrWi8FxguWwQSQQCJ33NJMGTbl3KKrl4koume48xoPjt/81W80cY8PSCerbYRA70Hvz+Gfw1tQ22aZ/CNdKTlkaRqlu4CJFek1Q8rcTF1JAIEkbzr6Vc4y7lQny/HXSqskr+M4zoIG4gwIJPyOg+dSMHj1IAkTHwP0P6qBn40+YwEGpMtMgfGaFr3tCu2sWoVAVzIDmDDWe3l+yk7RVG4V5FR+G4nxLSOPvCak1RJDxeOCeXz/wBa1Q2eJm27EfeO5G/yERr8arObuKEXSqESp3kHzkEUFcwcbxHhjIxGhJMLqPMfU1LKSNhwOOF0aRPpTt1wok1mfsp5qe/ea1cIJCtB2Okb0a834/wbAbTV41Mbq3f5UJ4E1kjcV4wGgKASp2Gp9ZMR8q9t8x6gHX0ykH9lAtzjNyWyvlBk6AGNu9BWM5xxIvh1cwDGsaiZG/rRnceD6FkESNjTTiovL+O8XC2nj3l7fGpj1SyhDBFe11XlAE1aqOccX4eEZoBE6g7RBP6qt1FD/P6zgmG8mP8AK1KWwGXcG4Abr5nMsrA6yB56+kV1d4dibN8XbdwMHzNoWA0GsztPp61c8u8ZVrp/JFZIJJMzCxHoNJ+dV+K46si2EcdpAkEy06bwZAp42Btmv8r4rxMLbf8AOBP1NYz7Wz4l+yRAlsRPrluQPwrYeTbBTBWlO6iD8Rp+qsm9pWEZmtFFzFXvnT1vv5VL3Q+YN4C6ysCMolYgen6xt8q2f2egeED/ALw/RWV4HhBChnBDQIHw3n51qXs6UiyAd5b9C1Qim5p/+5j/AI+E+mVqJef1nDx6XD9ENUnM9kfbS3f7Rgx/lar/AJ8WcHdjfw7kfMCo6jMZWwCDJ1JJ/wApoq5JwhcvJ0B0HxBjWhnC4JirmDrPY/mmjL2e2MrXFJJJIb4Sdvp+mqrArNQse6vwH6Kxz2kpma0NYMz/AIlytktDpHwFZXzdhg+WdhPy/KNH6aT3QIC7ljIVyltG+95TW18mn+TWv+Gv4E1l+K4aCyydF128tfnWk8kMPCVfJPX84+fypvcCNzGdW01F0EfRP9RWVc13JxIdZWWAMehjf5fhWkc2yWuDsLh/5FoRPA7YKXYPUYEjT5z5fCkmFBxyBfm3Hkz/ALauOdSRgL5BIIUGR6MKpOQiNYJIJJB8xlgfoNEvMOEN3CXkG7W2A+MaUwMsU9JE6kAkHWDAmZ+NBPMd0jEL1AxEmAJI229KNbC5StpoLRlbXuABJEfAUN8d5dZ7s9UhhprqYP6Iik2ikmbdyXfz4Gyf6oq7qo5VwvhYZEGygD/Kv66t6a2JZkXNdmMdiCTHUkD4qfwqg46jDDLDHvIHbU/hRzzrgFXEG5EZhBJGn3YobxHDQ9sSpAPofL012pMpblH7ImK8VA7Mr/8ALWn+0+1mwHwu2j/mj9dDPIvClTEWmVYh99ZIZGHftpWgcz4YPhXBE+6Y+DChCe5kWQageRE+ei/pFBHGcA6H4HTfzrQrGFJuKijXbXSPiaax/Dyt4qVBgkdiJU699tapyVCSYd+z9yeH2ZEED/v+ur9hUPl3D5bOWBAOkbRlXapz0lsA1FKvaVMCWKpecgPspzAkZlmPmKt7t0IrMdlBJ76ASdKG+N8eF601pLLOtxCJZ1QgnbQg7GDSYABwh7YukSSGkA6LB7QW0/8AmvMLkziSYny8t6Ys8kYw6k21kfnzv8RvUu17PsYXBF5FAiYJn17bmkkU2a9y7cDYZCDIOYg/+Y1l/MTW2v3FynNbuXc2qiYd2ESddBsKPeE4p7OHS0EUsqnUtAzEknQCYk/ShDjPIeJxV9r2exbL6sqh2BPn1dz3oaslOnZTX8TbKIT06ZiQVOhMAZQSfloRqYijrkS/bJKo+YrmntpoBp5UMn2R3WBnEoJEE5TtRLyhyPcwOYi8twkQCysAvyB1+tOht2Ncyj+UOfK9hD+DVbc8YhVsqHWVclSZgAxIM/KuOJcqXL103DeCglCUCSCbfumSZqTx7l98Xa8O5dCroTltjUjvLEkfLzNLIjN7N+0oZSyxE/fI3gwQN4G50qVy9xC1bvKRqJGUBpOp31g1fj2T29AcRdK9xC/6FS8H7MLFu4r+JcYrtmykfop0AYW/dHwFZVx7ioL+GygMjOp7xDGPn/2rUPBb/aH6L+yh/G+z7C3rjXLniMzmSc/f4RQ1YJme43i6kAASANyF2n0OvofgIo59n/EheRoWMoAnz8/pTo9m+BjVCY/rn9VT+GcOwuFQpauLbWZI8Rd/ixmlSsd2DPOnEfCvXEYDqysnrKgEntErH7aE8TxkZAF3BMksIBPcCdDFabxHD4G8VN+5acj3c11fPtqO9Rm4NwtRr9nA9bi/vUUgso/Z1xw3LxtQsBSdI0Ovlp50f41iLTkCSFYgeZgwKoOHPwy058C5hkcjXJdWY9YbanW5uwH9LtH4Xp/Q1NYEZXjuMM9wuW3kkIAsnTvvofOot/i5zlzm1JaCx9NJM6xoPWtNHGODk6NhST5AH9Ary/xrg6e99nH/AKR/cqaKssOQcQ74JWckkk6nuNI+m3yojoSu84cMtBQbiKCJUC3c29AE2ptPaBwwmFfN8LF86/4dNNImmVntL4i1q4gkBXAI3BJBhtfhHY0B3eLHJkYNMyD1mNG+XcGfQVpp504e1xkhiye8Dh7oy+rFkAA+NNpzhgDED3pynwSAxG4BIg1LlEpWBPJOPZuIWFUnKDJEtEBIJMn4n09NK1nirBrFxVZQxQ5dR70afjQnZ56wNwstu3cZlBOUWNWggEKCeognYa1C4h7R8BauG2UdmGhCW0YBvLMGiR3gmKFJJ0JrmBt7GuxnKzQdZJA+mn6aiYrEvJPhATmgQ7QGGhBkkEdvLzo2/jJwxbILF/NIEeEm52+/Xt/2g2EmbN7pgNCW9Cex/KUWVdFpyFxQfZT4jBerTO0GIHZjMD/W1FIcESCCDsR3oAsc72rhhMPfLGQB4azI3EBjqBr8KMOX7zPh1ZlZCS8KwykDOYBHwpxlyJceZNNKvYpVYh+5bzKVP3gR9RFZ3x5sTh8QUC2mVupPzmWT7xbpB0J8oFaOKF+duH52sEHKWY2p7DOCBPpLa+k1lxNvIqG4GX+Z8WhcjwyEAMC0MwYzCnqI8tRIM/KmeKcw8TW7FuAChuAnDrok9yT6DTzqD9jxPjtgWZPExNxRcJllBzBjB9Bp32qVwXFYi7eKKGvv4eS2oLDKMymbjFo8MRswjq84kjYNUU9z2kcQBg3wsbxZsDbfdDRDheNcRfP/ACt1GuSbdhe4ALfk9j2g66bUEcWw38quWzH84ynJqJn7pG/pRDgbpcNazAutnRey+GUMmNtBH+jU8WTjG0OEbCTC8wYo3L1m5iXYJAz2yBdB6TKgIUIIOx/CCaiPj+IX1uYg4t8NZITJbVwW6hKqDBLPGrHaTppTXCeCtexTWMHcIVAc13Mxkj32kzIZulZnSPWjfk3gIVmF4S9koFVpJRgD1bQZEQe0doppZCuplnGeKcRw5u27mLxIuIbG955AuqWg5YE7dtKK8VwnF2Wy3cbis0aKLzOGJGnUwBH7AaqvabZ/l+JP5z4P/kIrQuZsOt2/hEzFTcIUldGy5XOh7TB17Vc1hUSndgHdu3hbvubt5xY6SVuXM2cQH6pCxm0EDcHU7VKTguLYWla54d2+QCHZjkUwZmTmYrsNuoyAQKl80ctHCNbVXbwXZEG+pN0nKwnrOpMnzo9xXLNt7tq4xM2kK6SJ6SoO8aAncHttSURuWDKMWLqO6C/eJQsoIdlOhI2WNfSpGJshEd0Ny6FRgniuz5rjQATmkEA7QBMyNAJax4zX70HOC9yGBHUCTBEaa76Vf2OUL+NC3stuwC0rL+IckACMo0gDYnckaUPhq7SJUm92VljC5vs6kBQitmdRlN4lLRkOo+6WOs7j5VFxXBlvXB0LcNpSXe4Om4VAMAjfQyxPkO5rQ+G8gWbJLAk3CmUORqDIJMTG4AgRpprJNRrvAbSOtm0seM2VtSZUAG8xkmJUZNNJday4sHhrcuMgSu4cWmK2QMOCT1WlVICe+xuNLBTAAykaNPVE0wz3LmHutdvsMxzWzed2CqHK9KuSCWAmD5jUUSc0YSLzBYDO6oARoRcIAMR/WI+KDyrzkrhSYmxeF0kkNoDByMVBDAH7wI7+XrT4cax6hLqCvFODAOilpBElVyqtxlbUsgBZwFEwSV1nTqrxsKS1oDu4G4ECDqJBGg9KvMTwG/gLpP5Nluq6F9BKkbFdwdZESJNP8Bw6/arKmCCWUjtDWnBFbRjSaIbygdxwt2xdI1bKLJVdMz3WJ08iBHwCnc7d2MRbm0qFMqIUcOrOR2gEMCAR3M+caUVcb5UBvJZsZLOHXquGQMrNmk9R6jl0A2EnzNXPEOTcJcsgjoFtIV0PugayfzvMzvJ761DheCk6ATg4uPeuNYw4bOwQ3CbcjKohFD5coAjT13q3HBGzEYjDuLrkC3ma29tpI0K6j8Q3rGtSMJxHFWrRsfZmuKCAly4PBBZm0hSZjWQfjMbV3ibePvLmvXLCpYdQwQMWnQGSdhDbg1hLh6bfl8z5l6rwUHHcJ4Ei5p4TdKSDLQBbAmJAJJE9v93Sla7bU2VVS3g92zZQ5OoVmAzzBOYCNflRxiOWvGsPce9cuXEkXQQoaFaRBy7qswTmkHYbVa4DlDAJYa4ELK6HM7M5YrudJABkdgNq0hDdCbABMILoueBbfMRdLAAhg0CGsgn3te35voaz7whmX83p3HbTtW88t8uHDYhjcKsLikWWE+6DrPYMViYBnLodxWOXcH4RLsJVGCgaamO/kIFbJYMwgxFy3nt9PT4hutH3MoIQAeYB0U+pO2rC3FZLji29wPOdIQkCQVMaSPPUwdNNJe4Zwa9j3DaJaME6gBFJPU8wWOh6R6TvRXc5CtWcPcvJeZiqlrTQoAXeD5lp1OgOxFYyjJ/tNFS3JPAeGflrYQOLMC+jkA5jlVShYayNBrBhTvJowah3k3ioazbtFPDbIGVdwUbqBU+Wpj6bg0RGtYO1ZEsOjilXlKrESRQb7Q+MhFtoQyw6vnIGUkEEAGe2syOw86MloV5n5ntWMXYt3V0GVs0EgZ300AO3hn+9UyVocdwB5t4omIxbXVJQMBlkQckAHbue5HYjep2D5msWMFibNpXtXrnSXXMQMo7liTr1evVud6ueUeI2LUXrjBbniYjN5lAgA076pA9Zqp4zhftNqbcMRfvgiQDBtJE+Wx+lTVJsfYCcPYtoC4uHMXKjTUCJMQZzESJH53nWgcocQsWsGbaYV2e6oLXFW4c5Hc6EgAiQo0+prOLXDjk8YRlS4F3E6iRp5aVsnJvEgnD3KdRSwbgBGWYtj1OmYEb7R51WGmIquFczfY7Gazg3GZvyjwwVyGMQ5UiIkQI11FO2/aKPtBveEoDIFYG6o21kaH4a15h+NG9YtWxZJ8DEW3fQFRbUbmCfPWiqxxi1/CJw6oQfDiQoCmAH/Q0UqvmPYzPjWNTEu1x2GUvbYywAkGQAwWO4HrrVsnNTnELe8NC9oOo6hBPuglS6kELK6aanSaGLvFTeR8wNxybLPm0zObrDZdoygaemnatb5K4g1+w63UANq4U11kEBhoRpoY77UU7oXKwdx/PN58jeEqFW0Ae2Z0kmS0CCO/n3qLxLnK5kC3SevUhTqdx71sERoNJ3I9a09LKjZQPgBQ9w65/LmdgyC8pRJgZijE+e+WT8KHG8WClT2M6xOJQXGy21InTVxI+RH0irDBc7PhkKJkAGuWT38s4/WKY40P5Zd0j8o4079R1+Joy9n383dH9YfoNL6fcpTXQqeE+0O4+QZPEe6WABZFy5Y1kaR1fHSoOI43eTFZUdbTQQSeuJJZgoU5j1aaAe6NdKusfiAMcU8K3DZ1VgiAqQmYmdTJAI7bjyoNv4vKM1t3TRCCDGu3pOm3zrJTtuPQvRlUWl3iV67dQObdx86qrEug9x292SwIIgeZM0wvMGKsjJZtqJGZx4i++WYHUROgFdvjWe9YuXC+Y3bTHVY6rRIgbgaianfwUDeuXLk5cl42lVsmZkJbKxUZtYJ6SJitHBXghOS3RBw2Ixl0gXGRPzQCH28oAI+vbYV7xGxetiS+YkqJIYxLr2kn6eVSOG/wD+hWAyh1YZeowVYieok6iDV3xyyk2muKjKtxSc2oge9p3MTp5xoaqMI03QpOV0BjNdYQbpj0tlQPixuKT86ePGryobQvhbSBc4hTJkzH5SQNBtOxotwC+Hj1PhKlq9mRdF7E5dAIXURp50PcbsXDcNwQgvXGcaZoa3nKlhsYH1rNRpOi27qyrwt2+LjfzkRcCgW2gDqAM66Dz0H1r1+L3jmzXsQc3vDLAbQDVApBMAaxOgoi4RiLuRs9xbmXNZ006XkjuRoTt5DtU/hHNd18Li2a2oa1BADb+IzTJnSDNUlaJvIJ2uIYhllPthZ84Pho8t7up00GsCBH0pfysbDFLbUoGz5RaVsqTnGXSDvtBNWHLXHbt3iVosxXPmQ29CAosqBBnzXN8SaXKb/kb4JLqpw7sN4jMpPUB5A/KjcpqgfOLvFUF03go2YG+YE/cJtld+4OvnUXG4myLWrXSoYHUkksQfMDTQ1qvLOOFzCXwhhUe4qyNACoJ+OpPesi5sQt47GZW4J1B1Bug6j1NOkSnZIsHxFVltXD06dVycoZhJCrEbHMSB61MxVzEGy2QXjbtsSSSfCGoBgjQtqAB2mnOQ2VpQFyXwl9WVmJVhkEaQIE+pIqbwTH2/sV8Fcttr+HzgaaMuu5MyUA1NQre/f5uVhEjgmCxQtYG419JMBFZgMq6yp6J6oyz1antWkNWP8bxC+Bhriai295VIJ0yXbdxdjHc1rueQD561rHoRLqc17XJpVRBLFZv7T8Hd+0W3VMyOttAQJOZXcnQajRhr61pNCfO3HLmHeyyWs2vSd5YsnTlGvYfHNptUy2yVF0wEt4Uu1sC0XabsECdRcvmAMuu479/WoX8LujXgtsE5izLlEKqIVLERA1eNtzVvgObLuFgC246rjD8mTGfKHBGuoK6fH1qHdktidEAug+J1KzkWz4kBSZWWBYnQdIFZui7BVMW3gtbCrlZ1OwzaBtm3A0HetF5As3b1u4MgVEwl22r9Qlrhkb6aAA6fnDzFB+Cw6C2x8Jn61H3/AM14jLrvP+ooj4TzLiLWRLYZVuQGBRiRrkgZtQAoA18qepWTTLPlzC4m2rmWXxbiWgTrnzroQTrA0+tE+G4XdHFmcgG2EkN0z/Nqg9dWU6elAr82X1hOnLbcMk5JDIYXWddAP106efsTmLZ0DEAT0nQEkbHzP40a10HpbyUXM/DHwt7E2j4cIbGU21KZg97MJBJ6gG3rUfZzw25as3TcAi5czIZklcoAJ8j6VnmP4k99s7pbuM4XNIBnI2g1B9O2/wAKnXeN30ZwC5tA3AsOoUjqCgdE7xBDU/qCUWlRsdBSJcXiaI138jaFy6M5GgIyhQTH5/0Wge7zC4tln8QlSgym8ZYnMDGVVyz5CfnTN7iROUHDu0BhHi3IBLAzmBknTbbXSk5lKDexccYwzNirrKCwLsQV6tCTGooq5Dbw0uB+iSsZtJ97zrPsRmLe4Bou+Yx0qfI/Dems7Bp8C23qWZT8B3A9RVOTSslRTdB1xTh7LxEXVYPbIdycw6JtlAsTJJPltVRgOUftWdbd4WygWZTMIYtEQw16TVPheMlFEoAysxCS7gqVA1Px/R9eb2JuPc/JmDlWTAOpExqwncd/Ssbzqo0zsXHHLQtYjwgFPhPh1z5RmbpRQWPzqZguG3MRjvDFwi0oxJIKgxICAb/2ub/yx3mqBRfUNmEs2XK2VdDnXtnOkTrpFc4vit22Vys2c5gcqzoSNZnQabzuBVKWbJ08i5wSrYv27YbObYfNpGUm5oN94Gb5irbjtw3AiowUuyjOcsKpmSQd9O0j46UI3cU4vTIylVglQXLQufzAE6d9hSPEnytLDRHIlVUSFJEny2E+U1aeCZbhfxPD+HjrS5yR49sqpJ0DHM25jz+VQeYeHlMYqkt4AJJiekXCqt5zGdo07j0oX+33mRnZwz5gUcHNEK2ufSO40864xPGiwRFdrjqCHKI7ayjax67+o+FTqRVPAXcL5bNlmZmDqzXisDbw0IWT3JPVI02qRw/li4q4xDcT8uFVPe0JLOk6eTAfI0L2rWLIW41u7bskqoJAAg5VJjOYBM9topvA4q6UuNcuNmyjKhAQkmYIbOy9huBE/OqvsJJ8gm5a5bQYnDOLytcRXuXMpLSTIUEk9JysO33T8auuA8u27VzGC2YzwmTsoykg7kmcxGvlWZ4bieIgKrRdNwKMr24MqR723vECpGHvYq86Jb8VnZZZQ9skwzHdmAPTHepUuxcoS5mjcFxtqzgFD5NAxZJUk5rjTKz3Bk+k1m2N4cD4qhSyMdPjB9fP9AroK4vt4iusQG0EK8Ho0Pbc/pNUzXWy3A3aJhj5g7ka0pvUtIQuLsKeQMPaw94XLzeEbdsqNZBLZQZgHy02qbj1wn2bFi1lDPeVgJaXRGWCAewltaEOHYO7iEyWltkWVe62djoq5ZiFkneNt96jcQuAlWBGcrAX3lA1J9Z76+W9NOlQquQU3Wwr4C3YZ810XWYgQCodmB1gg9OU/TyitItoAigGQAAD5gDSsVx/D/CvQA03LauYZBHiJJHynStJ5E4w1/CdYg2m8PeZVVXLJkyY3NapUZN8ghpV5SpiJs1kvM/NmJa/dU+FGHvMLfSPu3NJkmT0qa1iaxHma3aXH4zM7D8qSQEnUmdyfWi0t188g06udev9obxOOa6iFys3LmdzqJzxmErsCUO0Rm+FWnBOE27mHxl/PdV7JIRAwKZWGWDnBYwdT1dxVBexSlECqenIZI3zXmC7aTAoy5StO2GxwYwtpCqiPvFmeST3EARWfPzNHiJn7cRZ7ZDO7LmTudOm7Gk9/Kp9qx4duzdQ6FAADGhZyHiPVCR3iJqkwlyLV3b/AMM6gHuw7/729Xi3GGEsTb2gjMNCCbnUBpp66661PEWMFcGtWQt5Hs2L63LVzD2GNu7ZOc20LMHvZWDEiT8SZ6qocbwm0MwhR+UYQLR2k6SdPwq69n+KzYi/oq6WDCqFGmJt/tqs4pxEZri+Egi4+ozTo7DuTWnJA61vdeDoXNvCv4PxWTDSVCgdeXQmCfdUDQFdY7+lQL929dukXIjK8RvOQmTGm/lV57VcTk4gkgOhtB8rTGYlVnpIOwFM8vEX8aiLatpK3PdDd7Lge8x7kVi+FFu6V9eZrHif+e788eRd82cMw2Gw9s23vqWVXzG7ebp0mJfQme0aGueB8DtOrNea8x8ZEEYh9mGvu3T+majc6Ym5/BuHZQcosvaciYDKQqgwYkwd6vuUrL3LVxrhf+eslWM69WVoJHae2xqqbla2+5i3UaBLmK4LOKu2kLqttso63OyiJJOpipXLuBt3zeN4uclrMv5W6sNnj7rCSZqJz8WXiF8ZtCRpI2ygx6azofj3qx5CtPN8rMCyTI81dWiYgEgH8a2awZReSx5j4Rawt9BZnI6CQ1x7n3jqA7k7eWlVXMiBU6OmUBkafH0q/wCd7Trcw56sothSRJXMD57Tr8YNUvMRm0NBqh1+vesWqbLvYZ4jy54WL8JbmcAoZbQkMAdVQgHfygxXB5ZHiNduWnKgrFy34ZVWCKRmBUsBqJOg1MEnSrfEcTdsYiA9L27JI072VJq6xOM8Ph+MbyIX62rQP6aTS10y9Tq0C/GbK+Lbhlkhh7wPdd4UbVVXbUErLSM0MgkHKCDEwD8DXc3i4uG2wRFkt0lVZtVB9dJ2imVJdsoJ6iyypCnqDbbAVXD4agtMdiJybdsl8U4QEt3Ict0o0+GRq9tXEhbgX73YVe4nh1sYOxbtrlCXLg8yxZQxJKlZMHUmqX2kcJa3iGIU5GW0EO5OVFUbDeRRLxnl97mCUoJy3XuOGIEKEy6aDYAab1muDWrLz6eGDV8S9LwS7axwZQBswH0v/E/prOcLghcUQ11StoaWx4giNzqMp9K0W1iUwnDRYxDItw5hkDBozXCVmNtwazPFYs3AM5JKWyBCkwqCT7o339auSbjpT6dL9UyI72yRZS4MKItKVXMuciDox1OvvVectE/bsMc6EO0lQwJnK3YAZaFeFYd7iBLdp2ZnygACTIdpyzIAVTuBtRfy9y1ftcStDwyVssS7SsBSHCHf7wEwJidaas0clXL54jvHbot3LzMJzYpt84gZBqMpBMRtQPi76FcQQpJkQRmAG2sNJPbv3rQubOH+M2IVXRTbuW3hmAkEXA8TuQIMd/nWY4zhl0I+ZNYBASXGpT7wETBOnx8jWeiKlr5+PfoJSemgm9nzqPHaWLHCYiRsOnLsfPSqTHY4XDbENp5uW+6RoI8z51b+zTDs91rblkV7OIt9QIgstqIB76k/Wq29wG6uJWzAa5ooVWBkzJg+7AUTM05wi6l0eAhNq1ZT3T+VOkaep7b61pnsgP8AJbw/tv8A+FoEXlu+4a+qTazFc+ZfeHaJnfTatC9l/Cb2HsXhettbzuGUNGoy76GrW4uI8BpSpCva1MB8Gsq9ofLPh4i5iBcEXuoq2kNoNDtl0mSdPxrUlNAHtF5gbxDhvAzqFW5m6t2zCIA0jepksFQTbwBeCujDtZutBJZGykrBW27nTz3G1FOH5vtzigluBipJEnRiCJECIgknzNCvG+Ii/fZkDIjAsiDQIQqkqMugkBhp6UecH5Twn8GjEeFmu+C1wOz3GOYBiCAWjt5UldYG8bme4LhVnIQ1y51Zc0W40DAiNzuBuKs+F4lLLW56rQS4mS4CZDSJLAQIJzQNp+dB6XiFuCfuL/7luiLhmHttw208IpF64pLkQcwBOoWRsPx1pKLe7G5RWyfn7F3g+MLg7l5VVCzMsNLaKMjBQoOWJAM1GxXGLbXs/wBmUqSWYAXSHJ3MZunU9jHpXPDrw+15Zs3BcVs4ylyMqlgZYaHpj4TVjzXcROKGyuGseGLtlRCW16XW2W0C67neialHZ387tF8NKe6afj+Eyr5y4l9uZbhcWXylAXAQAAqZ6m7bb65hXvD+IJhcarqTnXLABEdVsCcsywMzrET3ivfahgUwXErYw1lArYcEpupJuuCYM9gPpXXKXMN7+EFzKtpGRw5EdQ8JoBgbSB9BUNz1JV/JUYJwcs+HuWmH5wgNl9zMt0IQpA6okAvt1H5wZ0qZh/aGRby5Hyl5GVAerOHmQ+0/piry0ll8TdW5lZbty2RIGgCPrJ2ksB9a4vYXCuhV8PbBzk62wp6robyDaWyRPpVK63M3pvb55AJzLjFuYl7lwOrXAjEFVESoGxf089PWpXLPG3tZ1seKTcgZVQMW307ioPPA8HFuloMltRCDO5lRI7mRqCI9J71G5dU3r6Kz3Y6ycjQTCkwJBA2/Gqepr39hRUb39PcM7/HMQ+GW3es38pa0qA2spIJGXKxEGNNTOhqruYK7fxVvDBr5DMQ+RLZyJ4zKSzBd1Gk7HLPcVYcV4EmHw9i4XukvmZg1xSAbakwCVUwfmdo2qnbjZ08HPbZ8q51Y6Av3iJ1M61NO8labVx+eocczYd7T4e3YFhgiqpLx4i5RCkx1MCPKNqEeM8SxGV7GRWFy7GVWkswKKBBEqC2gnf4VM4xwm5Yx9q2+JuXS2WXMAgEPAG/dd6YxPAbi4hLiXlz3cRlQsrEhlvuisxzQ0Fc2gA9DUtpz2zX3Eo0tyTiMPi7GHdHw6i3+TLsbikhwTAGX3t9dO/ah1cYPEY5A385AnQ6N6d/j3oo4oMUReS7iA62yniKbZXOTcCgo3lMUM3LBOJe3bWGBeBoxGhMnWNBrpV32E0uoa4zGcUa6jHDW0cEZFF1SDJYdW8RPn/3hcR4vxG3ZvC7bsqstnAeSJM9I31LdhppUy9ymWvravYy85YA5wYMdUCGzAA+cnaqfifK1i0L/AF3WNtlC5n1hjDHYA7CDoBSblRSjG/b3OMJwrE2iHZMGWLTme8rssgzA2Gm0DeN6YGLu5WJGCCNaBABAfTNkERIYn3hvG9FHFOR8FZw3jLackZG1vXDAkE/ejas4u4LDvdIRSBmfqkEAAHuRMRRTRUYxnbyXdnjF6yPERsP4niaMs5VB0YtKAwRMZZ0Owmm8ZzTi3RnW6mZiBcZQwDLDZMsANAGm2s96rMaECEBRp/W028qj4S+oswVnRZ107/ditHFf9L1/BjH6q/1v0/J2jXWuoetgCklbV5hJAJMgZe86/Paqk3Si3A/S2Ub23BALp+dr5H6VrHIfEgvDbv8AZiY9GQAfLMCPlQPz7+Vv3LmcZDhrRXUNIAWQCDp1KfrNZqCS3+eRprd7ff8AJS8Nu3byC1hw9xy5hVA2Cb9TennVgMO9u6q4m5fwz5YYhBMENqMpEzoImI11kinfZZbUYq04Yz4rJGXzs3Nc0/h6Vde0G+zYoBk0FwBen3pRREnQ7fKhRSyw1N4VFPwlLBtEtibvjIzstk/zZMwIJ0kgan4Vp3Kt8Ng7WW54mVcpaI6h7wiOx0rFeK2FF6FWAGGWGB7D743rRvZKwGEuqPu3m7zuq01+75+Rzj+m+fzt/YdZqVNzXtaGA+GrJPaew+3vmZh+QtaATPU/9YVrCmgL2n8GtMFvQwutCEwxUqNQDGgOp7SRPlUy2L4ctMrM/wATi8iWLY3zq3aI0bU/7s/631vlvFBuEMB/4du8h+QYj/KRWVW8cFNhybY8KVEqGLQBEhunY9/Iaa0RYTnPW6ltkAxBJdTlgZhBygTBjsCZ0pJ0qHJXZnyWSFedIRf/AHLdE2BeODobgaPtBAy5QYymO2uv6PSoY8JgxyKTCyfFfXUeS+YFeuxOGFpcqKxZ1QNmhwSASSNiN5PYetLVjYI4aaZYcFxFs4zpDDou6swOvgvAgCN6Iebr7nir5dU8Sw0hVP3bYPXE6RG+lCbWRh7s5wTtJYKqgqATO7SSRp2iur/FzmhbltV8/Eff4K2lQ5NYSNW9T1Nl/wC2iDxCwwII8ADQ/wBq/lVJw7FI2KH5MLCsxYNckZUJ3kxO228VDxTteQ5ris4ACwJ2MwWZSY+dO2uHFMWgYo4hSRlOgCrnZTESGJg7CRTy8kqSS0hVw3BF7W6LcBtwrtpq7l+oGMwABkzOlXXFOFp4qm1csquZywcoSAbropVWBnpIPbQA95oPscQQKS9m0QqAlij9QDSYLK0CZOm8beXb4/CELNmCSQEAumSQp0Gnp6a1mm0tgw2M87YJ7mOu+EEdM2jqwAbMM+7NEjNl0PaveU7Rs4m0bzItsMc48W2ZWI1VW13rjEHCLdDFAysqMFjRVI7zJ9TvTw5hw6khLVoLp1EqoJ7aC0Sd/lTfE4myXzzEox3b+eQbcexuGfC4dEZWFtXzAa5Zsnue+b8aBvFsEIU8UtmEZskaMPzacfiK3bYhbIzOiKBbckl1eI6RJ3gxprVZi8MbWRVZfElpWGOTK4BJkREnvv2mqUm/3IpS0pqLZo3Nr5uKWGVsyBbckGQOt5kjQaU3evnNhSHIC4y49xf6n2gsjEdhDEz5RVHZdxdQW2xV63rM4VbYnyzBSFEdyai8QxzDMHLBhcgJ4aOwUgmAAmvbXXbTes/1qd4yvsL9LVBlzXZtNbxly3dztcS2q2wZ1FxWJXvM9h5VnGAxRsYouyXCAX7lSZn7xBqzu8XuAgL4kiM+axGTqYDPFvpM6BTG3rXVviytcKll8MmC2V16juJ2mZ71bnNckTUeoZ8WwrlcEQFL27dpSuZSQ2a3MGY0iZ9NPWJzJwhrl694QzKVusYcaFcpIidSSdI2g0L/AMLWmUsQ+Vdc2W6qtETlJTXcbSdfnS+0jRvCxMuQFXJdBMhiMs25YQCSQI2pOcn/AI+vsUlFczQ8Zx/DYnC+DYvAPlQhVmVGZRGo7TEb/prOxwXFpcyKtxszG5IVshUjV4JIiDEk1xi8cgaHs37RXU+IWt9p2YDfttSS6VgmzcW2ZCu+YB+qOiWhvlRrk916jpLZlfi+K3cuVlt5hufDQGRodQKZwnE7htFMtuIABNtZ/vRNWB4JiXtM5wjjNlyN4KgEkgDpdiSTPp+2BjsOEtEOLi3MyhvybKdm0hYKnp2A7eVX/BOA45EtE4e9na2i3LYVZZJzK9zUqwjuN58u1A3NIe2IzqWfDoLgT3ZLHQEeQjSBGo7a9jELb8NcrTkBhyw7neY8jvFeDiXUxZoQhgpHhjafQ7HufpvRre1CrmRfZxicmMs53yotzMZMD+au6mfhRVz9hfHxanDZrpNsXD4fVsSsgL31We+1Cb48qIcqXOo6Ubz7BSdjUyxxO4p/JghzIIVXzFdJ0CyBI/AUauwJUR8NwC9eusLdtibaBiIO+gIM7HfQ+Ro89mGDuW7V7OhVXcMhOzCCCR6aUJYXGYm0zG0Lyl0618NiSvmQRI30PrWicmO/2NM6lYzBQQQcuYxIOxqo7hJui9mlXE0q0Mx9TUXjPB0xNo230G4PkYIBjvudDUhTQJ7S+ePspSzbZs7KS4GnSwhdfkTprHxoewA3xfC4W141trjs6tFt0IKEkCQw3BHoT8+8FVss9zw0uK4RPDBctkuA9ebsQe0+lUR42htnMJdmkGT+Pme3zru/xu3nRlTUKufXc+hGv1rKmUeYdpsX4nMsH5TB+mlWfBVtsAXUFZuIM0kK3hMy/wCcAfOqW3xCyGudMKwMa6+k03/CFsWYy9Wedzrof0bfOk1ZSZoeLxGAGDQW7b/aiizcIchWMB5lu6g7Axm7bAn/AIx8MLcW8KzwAD0ADaNek/jWLYbiiF1DKVXYgM2v7K64jxpnAXOxtr7qmYX4Lt84mineB3Ggx5g40uJY5cHbRCsZUASTMgtlGp9QRTnLQe3aORGts65LjeBMrpIa6zzGgJ6dIoGwPF2tzlMZlKmQDoRHcHWpfC+LG2w63yk6qC6yCdRTlGVYJTiGxwt8YMIWKh1DkaCW6yhLBpA6iPMxOkCphwV63eM3AHuLcDQL1wMCV/MBOYwxzagedCVnm3K9xM9424bKDceFIkqQJj9lSbfPjlGY3bjXFgK5ynoJ1EMp+PyrB8KdF/URzxuy1u8QEbVR7qtqRIMyAwkjvrrV37OeLXEe5ctWhcIWCsxoSpkayYyiqrEc7nKjKy5iJebdvXXSPyenyrq/zbZS462rVnJOk2ULERrmYJrr33rSGuqaIlV2EODw73MX4hzLcdrrKCAArP8Afg/7NS5A8wu1QxirVp5tLoLqMr/edbROUF+ytJOsToap7nNiXrFxLjKBlEZFFvuAZyIC0gkRrvVSMdZCgCRrv1Sfw/1pUw4ErbbKfFXQ1d/amHUr4SSfJ5MTrCgGTG2tD2PxFrxr7ogZn8NluZWJXw3DOdFLAEaHbSJOlDfC+M2QxzsxWGIUzMhTliR59qkcN4xaw9m4Ldxg5ZYPXAmc0qy6zA1iqnGfLcSlHoWKY9nW+Etsy4lluXHCMcoEwGY7ANmOokzVbi+D3LgSLbAn3YDDUEyQI1B8xTuN5rDWkAuXAerxCCy5vzRlUAaCe3eouI4taOIVwDkUJmHUZkQ2p8529KFGWBOSLS/hnFtUYFVtsHQEMDmJSZ6pOiDSe1TMXzdiDdt3Ljq1y1m8M5csFlIOgBGxifWhfCcWs+JdzAhSLhVRIAMEgb1H/h9DZYMuZyVKvDSvnAzd9KX055yVrXQKMC1w4hbz2BiGBkeIWKkkanwyO3bqJ850iy41zK9/E4fxbGVMO/iZQIDHMDEsdNh20+egFxDjoe3byqQ4LZnO7iFC7t8aq7nEPMEn41pHhNKrJlxL5G5P7S7Kr/NNp/WSPrQpxPmy07X2KkeObb2mBByXLRb9vbzrOG4lI0Uj6frqWOOA2CuWXzDUx7v/AM6fOrkmSmg/5v5qs4sLba1cUlrZuTpnUKTEg/1iAT2PahbmC5buMWsJkQMCEygZRrAUDsJ+kVU4/mRWFkLajwx1aDq10/AUr3Nq/aVuiyMoCyhAjRYOvrv6zUuLbsakqokcKe5Yxi4hAW9495BKMII7ROnw+NEPLvGVwmIV2zNKdQAg5mBJAzHUAwJ7waCsNzGVNwlVIuBx7qyszqv1qMOYHFjw9JzAhoEwJkfWKNLDUavwPm03sf4t1PBU2jbJ6iAcwKlmiBOu/lR6HkSDPrXzXY5iuLv1T20H6q0r2Xc2+LcuWGGXMPETykABgB8IPyNWrW4nk0ktSpkvXtMRJDV88e0C+z8TxWYkxcKj4KAFH0Ar6CDUOcb9nuExV3xXUq594plGY+bSpk+tIDAMte5K25vY9gz966Pmn7lNn2MYT/a3h/c/dot9B4MUK0stbX/Ephv9td+ifsrz+JDDf7e7/dWjPQRigTXervgHBjiryWFZVdzCli0ZuwOVSRPwrUR7DcP/AEi5/cX96rflj2WWcJfW74r3MplVKhRmgwTBMxJj40ZDBkOC5Rd71y34iA2s2ac33ZmIHpXWE5WvXXKW4cqHY6gaW4zat6dq3fH8j4W9da6VdLj+8bbsmbSDIGh0+tS+D8p4XDT4VoAsCGZizMQdxLEwD5CKMhg+YhYHma6FmTua2riPsSsPdZrV5rSEyEyZsvoGLzHxqOfYTb/pTf4Q/fp32FXcyNEgbmuTbkzJ+ta9/EUn9Lb/AAh/1K5/iHX+lt/hD/qUauwUZPawqnz+tO/ZFkDX6jz17Vqf8RI7Yxv8Ef8AUr0ewz/906f2I/6lFjVVkyy5bVSMpP8AeH6hXYhTpJ18/wDtWoL7ClH/AOY3+Cv/AFKQ9ha/0xv8Ff8AqUJg6exl2Yd5+E05bUZTH3v1GtM/iLX+mN/gr+/XQ9hqxH225H/CX9+hsI0tzLXwoAnWufs4ImdY8/01qh9h6d8Zcj/hJ+9Xn8R1vX+WXdf7NP3qMjuPQyR9j6UYcveyy7jcOt+3fshWkEEXJUgwQdN/+1FX8R9n+lXf8O3+2jPlnl1MDh/BtszjMzFmiSW32AFMgzRvYjiADGIsk9hFwT840+lD/MXs/vYK34jy0CWKKSgloAzmDO2kCt/ZqiY/BpettbuKGRwQwPcUUB8vNdmoz1uTex/Bz796PKbf7lL+KPBed7+8n7lK30KSRhc6Vzmrdv4p8F53f7yfuV4fZZgh2uH/AM4/dpZHgwktV9yNi2XiGHIP3wPkQQfwNaqfZrgh9x/75/ZXeF5Iwlp1dEbMhkS7HUelJ2PASm5SqKbtKgCzFOLSpVQmOLXYpUqYjsU4K8pUCHBTi0qVAHa12K9pUAe17SpUgPRXtKlQB5XtKlQBzSpUqAPK8NKlTA5NcGlSpiOTTTUqVAjg1yaVKgY09cGvaVIY01M3KVKkMjXKi3KVKkMaJpUqVSWf/9k="/>
          <p:cNvSpPr>
            <a:spLocks noChangeAspect="1" noChangeArrowheads="1"/>
          </p:cNvSpPr>
          <p:nvPr/>
        </p:nvSpPr>
        <p:spPr bwMode="auto">
          <a:xfrm>
            <a:off x="0" y="-896938"/>
            <a:ext cx="2466975" cy="18478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534" name="AutoShape 6" descr="data:image/jpeg;base64,/9j/4AAQSkZJRgABAQAAAQABAAD/2wCEAAkGBhQSEBUUExQVFRUUGBgYGBgYGBUaHhgYGhcYHxkfGhgZHCcfHR0jHB8eHy8gIycpLCwsGh4xNTAqNSYrLSkBCQoKDgwOGg8PGi8kHyQwLywsKSwwLCkpKiwsLCwsLCwsLCwpLCwsLCwsLCwsLCwsLCwsLCwsKSwsLCwsLCwsLP/AABEIAMIBAwMBIgACEQEDEQH/xAAcAAABBQEBAQAAAAAAAAAAAAAGAAMEBQcCAQj/xABNEAACAQIEBAMFAwYLBgUFAQABAhEAAwQSITEFBiJBE1FhBzJxgZEUQqEjUrHB0dIVFyQzVGJjkpOi8FNyc7LT4UOCg7PxJTVEZMI0/8QAFwEAAwEAAAAAAAAAAAAAAAAAAAECA//EAC4RAAICAQIEBQMEAwEAAAAAAAABAhEhEjEDQVFhcZGh4fATsdEiMoHBQkNSI//aAAwDAQACEQMRAD8A1lRXaivFFOKKBnqinBXiiuwKBHoroV4BXYFACFe0gK6AoAqL3M9hMR4DNFyUXUaEuCRH01+Iq3rLeZh/9aH/ABLH/tmtUikmU1R5Fe0ia9pkipUqVACpV4DXtACpUq8mgD2lSpUAcmvK8vXQok7V2KAODXhrsivIoAbIrginYpq3cDEgdjBoA5NcsKcK1yRQAyRXDCnLrARPevGWgCOwppxUhhTTigYxFKuopUAThXaiuVFc4t8qEzHaaAFisWqIxkSBoJG9e8Jus9pS8ZtQY20Jj8I1oTt45WJGe2s6brMfE61M4Zj8sFWDLtPfTyPeoUh0FoFJnA1JAHqa5w13OoYd5/AxQrzPzTaw7ddxFMkQdTAMaD1qm6ElZf4fG5r5APTB+ZlY1jymrKKAMDzHac5lvhi0yemBHYgiB9KK+C8Q8QRIIiQQZHb9tJMGgE5oT/6uD/aYf/katMxGIW2hd2CqokkmABWac1f/AHX/ANXC/wDK1EPtOss+CCKYzOJ1iQFYx9Y+lK6sp5opObvanhiot4a+pbOM5hgMmsgHKdZjyox4FzZh8WPyNwMY1XUH133rDMHwmVAyQJYk50mY06SdJgVecncFuWb/AIk6ZtI30mJjSlqrI9Jt9NvfA8yfQV1baQD5gUCcx82rYbqDMNZGwnMY+NW3RCQW4G+Mz77699fp/qKng1leF9oKOyjwis95G3ptrWi8FxguWwQSQQCJ33NJMGTbl3KKrl4koume48xoPjt/81W80cY8PSCerbYRA70Hvz+Gfw1tQ22aZ/CNdKTlkaRqlu4CJFek1Q8rcTF1JAIEkbzr6Vc4y7lQny/HXSqskr+M4zoIG4gwIJPyOg+dSMHj1IAkTHwP0P6qBn40+YwEGpMtMgfGaFr3tCu2sWoVAVzIDmDDWe3l+yk7RVG4V5FR+G4nxLSOPvCak1RJDxeOCeXz/wBa1Q2eJm27EfeO5G/yERr8arObuKEXSqESp3kHzkEUFcwcbxHhjIxGhJMLqPMfU1LKSNhwOOF0aRPpTt1wok1mfsp5qe/ea1cIJCtB2Okb0a834/wbAbTV41Mbq3f5UJ4E1kjcV4wGgKASp2Gp9ZMR8q9t8x6gHX0ykH9lAtzjNyWyvlBk6AGNu9BWM5xxIvh1cwDGsaiZG/rRnceD6FkESNjTTiovL+O8XC2nj3l7fGpj1SyhDBFe11XlAE1aqOccX4eEZoBE6g7RBP6qt1FD/P6zgmG8mP8AK1KWwGXcG4Abr5nMsrA6yB56+kV1d4dibN8XbdwMHzNoWA0GsztPp61c8u8ZVrp/JFZIJJMzCxHoNJ+dV+K46si2EcdpAkEy06bwZAp42Btmv8r4rxMLbf8AOBP1NYz7Wz4l+yRAlsRPrluQPwrYeTbBTBWlO6iD8Rp+qsm9pWEZmtFFzFXvnT1vv5VL3Q+YN4C6ysCMolYgen6xt8q2f2egeED/ALw/RWV4HhBChnBDQIHw3n51qXs6UiyAd5b9C1Qim5p/+5j/AI+E+mVqJef1nDx6XD9ENUnM9kfbS3f7Rgx/lar/AJ8WcHdjfw7kfMCo6jMZWwCDJ1JJ/wApoq5JwhcvJ0B0HxBjWhnC4JirmDrPY/mmjL2e2MrXFJJJIb4Sdvp+mqrArNQse6vwH6Kxz2kpma0NYMz/AIlytktDpHwFZXzdhg+WdhPy/KNH6aT3QIC7ljIVyltG+95TW18mn+TWv+Gv4E1l+K4aCyydF128tfnWk8kMPCVfJPX84+fypvcCNzGdW01F0EfRP9RWVc13JxIdZWWAMehjf5fhWkc2yWuDsLh/5FoRPA7YKXYPUYEjT5z5fCkmFBxyBfm3Hkz/ALauOdSRgL5BIIUGR6MKpOQiNYJIJJB8xlgfoNEvMOEN3CXkG7W2A+MaUwMsU9JE6kAkHWDAmZ+NBPMd0jEL1AxEmAJI229KNbC5StpoLRlbXuABJEfAUN8d5dZ7s9UhhprqYP6Iik2ikmbdyXfz4Gyf6oq7qo5VwvhYZEGygD/Kv66t6a2JZkXNdmMdiCTHUkD4qfwqg46jDDLDHvIHbU/hRzzrgFXEG5EZhBJGn3YobxHDQ9sSpAPofL012pMpblH7ImK8VA7Mr/8ALWn+0+1mwHwu2j/mj9dDPIvClTEWmVYh99ZIZGHftpWgcz4YPhXBE+6Y+DChCe5kWQageRE+ei/pFBHGcA6H4HTfzrQrGFJuKijXbXSPiaax/Dyt4qVBgkdiJU699tapyVCSYd+z9yeH2ZEED/v+ur9hUPl3D5bOWBAOkbRlXapz0lsA1FKvaVMCWKpecgPspzAkZlmPmKt7t0IrMdlBJ76ASdKG+N8eF601pLLOtxCJZ1QgnbQg7GDSYABwh7YukSSGkA6LB7QW0/8AmvMLkziSYny8t6Ys8kYw6k21kfnzv8RvUu17PsYXBF5FAiYJn17bmkkU2a9y7cDYZCDIOYg/+Y1l/MTW2v3FynNbuXc2qiYd2ESddBsKPeE4p7OHS0EUsqnUtAzEknQCYk/ShDjPIeJxV9r2exbL6sqh2BPn1dz3oaslOnZTX8TbKIT06ZiQVOhMAZQSfloRqYijrkS/bJKo+YrmntpoBp5UMn2R3WBnEoJEE5TtRLyhyPcwOYi8twkQCysAvyB1+tOht2Ncyj+UOfK9hD+DVbc8YhVsqHWVclSZgAxIM/KuOJcqXL103DeCglCUCSCbfumSZqTx7l98Xa8O5dCroTltjUjvLEkfLzNLIjN7N+0oZSyxE/fI3gwQN4G50qVy9xC1bvKRqJGUBpOp31g1fj2T29AcRdK9xC/6FS8H7MLFu4r+JcYrtmykfop0AYW/dHwFZVx7ioL+GygMjOp7xDGPn/2rUPBb/aH6L+yh/G+z7C3rjXLniMzmSc/f4RQ1YJme43i6kAASANyF2n0OvofgIo59n/EheRoWMoAnz8/pTo9m+BjVCY/rn9VT+GcOwuFQpauLbWZI8Rd/ixmlSsd2DPOnEfCvXEYDqysnrKgEntErH7aE8TxkZAF3BMksIBPcCdDFabxHD4G8VN+5acj3c11fPtqO9Rm4NwtRr9nA9bi/vUUgso/Z1xw3LxtQsBSdI0Ovlp50f41iLTkCSFYgeZgwKoOHPwy058C5hkcjXJdWY9YbanW5uwH9LtH4Xp/Q1NYEZXjuMM9wuW3kkIAsnTvvofOot/i5zlzm1JaCx9NJM6xoPWtNHGODk6NhST5AH9Ary/xrg6e99nH/AKR/cqaKssOQcQ74JWckkk6nuNI+m3yojoSu84cMtBQbiKCJUC3c29AE2ptPaBwwmFfN8LF86/4dNNImmVntL4i1q4gkBXAI3BJBhtfhHY0B3eLHJkYNMyD1mNG+XcGfQVpp504e1xkhiye8Dh7oy+rFkAA+NNpzhgDED3pynwSAxG4BIg1LlEpWBPJOPZuIWFUnKDJEtEBIJMn4n09NK1nirBrFxVZQxQ5dR70afjQnZ56wNwstu3cZlBOUWNWggEKCeognYa1C4h7R8BauG2UdmGhCW0YBvLMGiR3gmKFJJ0JrmBt7GuxnKzQdZJA+mn6aiYrEvJPhATmgQ7QGGhBkkEdvLzo2/jJwxbILF/NIEeEm52+/Xt/2g2EmbN7pgNCW9Cex/KUWVdFpyFxQfZT4jBerTO0GIHZjMD/W1FIcESCCDsR3oAsc72rhhMPfLGQB4azI3EBjqBr8KMOX7zPh1ZlZCS8KwykDOYBHwpxlyJceZNNKvYpVYh+5bzKVP3gR9RFZ3x5sTh8QUC2mVupPzmWT7xbpB0J8oFaOKF+duH52sEHKWY2p7DOCBPpLa+k1lxNvIqG4GX+Z8WhcjwyEAMC0MwYzCnqI8tRIM/KmeKcw8TW7FuAChuAnDrok9yT6DTzqD9jxPjtgWZPExNxRcJllBzBjB9Bp32qVwXFYi7eKKGvv4eS2oLDKMymbjFo8MRswjq84kjYNUU9z2kcQBg3wsbxZsDbfdDRDheNcRfP/ACt1GuSbdhe4ALfk9j2g66bUEcWw38quWzH84ynJqJn7pG/pRDgbpcNazAutnRey+GUMmNtBH+jU8WTjG0OEbCTC8wYo3L1m5iXYJAz2yBdB6TKgIUIIOx/CCaiPj+IX1uYg4t8NZITJbVwW6hKqDBLPGrHaTppTXCeCtexTWMHcIVAc13Mxkj32kzIZulZnSPWjfk3gIVmF4S9koFVpJRgD1bQZEQe0doppZCuplnGeKcRw5u27mLxIuIbG955AuqWg5YE7dtKK8VwnF2Wy3cbis0aKLzOGJGnUwBH7AaqvabZ/l+JP5z4P/kIrQuZsOt2/hEzFTcIUldGy5XOh7TB17Vc1hUSndgHdu3hbvubt5xY6SVuXM2cQH6pCxm0EDcHU7VKTguLYWla54d2+QCHZjkUwZmTmYrsNuoyAQKl80ctHCNbVXbwXZEG+pN0nKwnrOpMnzo9xXLNt7tq4xM2kK6SJ6SoO8aAncHttSURuWDKMWLqO6C/eJQsoIdlOhI2WNfSpGJshEd0Ny6FRgniuz5rjQATmkEA7QBMyNAJax4zX70HOC9yGBHUCTBEaa76Vf2OUL+NC3stuwC0rL+IckACMo0gDYnckaUPhq7SJUm92VljC5vs6kBQitmdRlN4lLRkOo+6WOs7j5VFxXBlvXB0LcNpSXe4Om4VAMAjfQyxPkO5rQ+G8gWbJLAk3CmUORqDIJMTG4AgRpprJNRrvAbSOtm0seM2VtSZUAG8xkmJUZNNJday4sHhrcuMgSu4cWmK2QMOCT1WlVICe+xuNLBTAAykaNPVE0wz3LmHutdvsMxzWzed2CqHK9KuSCWAmD5jUUSc0YSLzBYDO6oARoRcIAMR/WI+KDyrzkrhSYmxeF0kkNoDByMVBDAH7wI7+XrT4cax6hLqCvFODAOilpBElVyqtxlbUsgBZwFEwSV1nTqrxsKS1oDu4G4ECDqJBGg9KvMTwG/gLpP5Nluq6F9BKkbFdwdZESJNP8Bw6/arKmCCWUjtDWnBFbRjSaIbygdxwt2xdI1bKLJVdMz3WJ08iBHwCnc7d2MRbm0qFMqIUcOrOR2gEMCAR3M+caUVcb5UBvJZsZLOHXquGQMrNmk9R6jl0A2EnzNXPEOTcJcsgjoFtIV0PugayfzvMzvJ761DheCk6ATg4uPeuNYw4bOwQ3CbcjKohFD5coAjT13q3HBGzEYjDuLrkC3ma29tpI0K6j8Q3rGtSMJxHFWrRsfZmuKCAly4PBBZm0hSZjWQfjMbV3ibePvLmvXLCpYdQwQMWnQGSdhDbg1hLh6bfl8z5l6rwUHHcJ4Ei5p4TdKSDLQBbAmJAJJE9v93Sla7bU2VVS3g92zZQ5OoVmAzzBOYCNflRxiOWvGsPce9cuXEkXQQoaFaRBy7qswTmkHYbVa4DlDAJYa4ELK6HM7M5YrudJABkdgNq0hDdCbABMILoueBbfMRdLAAhg0CGsgn3te35voaz7whmX83p3HbTtW88t8uHDYhjcKsLikWWE+6DrPYMViYBnLodxWOXcH4RLsJVGCgaamO/kIFbJYMwgxFy3nt9PT4hutH3MoIQAeYB0U+pO2rC3FZLji29wPOdIQkCQVMaSPPUwdNNJe4Zwa9j3DaJaME6gBFJPU8wWOh6R6TvRXc5CtWcPcvJeZiqlrTQoAXeD5lp1OgOxFYyjJ/tNFS3JPAeGflrYQOLMC+jkA5jlVShYayNBrBhTvJowah3k3ioazbtFPDbIGVdwUbqBU+Wpj6bg0RGtYO1ZEsOjilXlKrESRQb7Q+MhFtoQyw6vnIGUkEEAGe2syOw86MloV5n5ntWMXYt3V0GVs0EgZ300AO3hn+9UyVocdwB5t4omIxbXVJQMBlkQckAHbue5HYjep2D5msWMFibNpXtXrnSXXMQMo7liTr1evVud6ueUeI2LUXrjBbniYjN5lAgA076pA9Zqp4zhftNqbcMRfvgiQDBtJE+Wx+lTVJsfYCcPYtoC4uHMXKjTUCJMQZzESJH53nWgcocQsWsGbaYV2e6oLXFW4c5Hc6EgAiQo0+prOLXDjk8YRlS4F3E6iRp5aVsnJvEgnD3KdRSwbgBGWYtj1OmYEb7R51WGmIquFczfY7Gazg3GZvyjwwVyGMQ5UiIkQI11FO2/aKPtBveEoDIFYG6o21kaH4a15h+NG9YtWxZJ8DEW3fQFRbUbmCfPWiqxxi1/CJw6oQfDiQoCmAH/Q0UqvmPYzPjWNTEu1x2GUvbYywAkGQAwWO4HrrVsnNTnELe8NC9oOo6hBPuglS6kELK6aanSaGLvFTeR8wNxybLPm0zObrDZdoygaemnatb5K4g1+w63UANq4U11kEBhoRpoY77UU7oXKwdx/PN58jeEqFW0Ae2Z0kmS0CCO/n3qLxLnK5kC3SevUhTqdx71sERoNJ3I9a09LKjZQPgBQ9w65/LmdgyC8pRJgZijE+e+WT8KHG8WClT2M6xOJQXGy21InTVxI+RH0irDBc7PhkKJkAGuWT38s4/WKY40P5Zd0j8o4079R1+Joy9n383dH9YfoNL6fcpTXQqeE+0O4+QZPEe6WABZFy5Y1kaR1fHSoOI43eTFZUdbTQQSeuJJZgoU5j1aaAe6NdKusfiAMcU8K3DZ1VgiAqQmYmdTJAI7bjyoNv4vKM1t3TRCCDGu3pOm3zrJTtuPQvRlUWl3iV67dQObdx86qrEug9x292SwIIgeZM0wvMGKsjJZtqJGZx4i++WYHUROgFdvjWe9YuXC+Y3bTHVY6rRIgbgaianfwUDeuXLk5cl42lVsmZkJbKxUZtYJ6SJitHBXghOS3RBw2Ixl0gXGRPzQCH28oAI+vbYV7xGxetiS+YkqJIYxLr2kn6eVSOG/wD+hWAyh1YZeowVYieok6iDV3xyyk2muKjKtxSc2oge9p3MTp5xoaqMI03QpOV0BjNdYQbpj0tlQPixuKT86ePGryobQvhbSBc4hTJkzH5SQNBtOxotwC+Hj1PhKlq9mRdF7E5dAIXURp50PcbsXDcNwQgvXGcaZoa3nKlhsYH1rNRpOi27qyrwt2+LjfzkRcCgW2gDqAM66Dz0H1r1+L3jmzXsQc3vDLAbQDVApBMAaxOgoi4RiLuRs9xbmXNZ006XkjuRoTt5DtU/hHNd18Li2a2oa1BADb+IzTJnSDNUlaJvIJ2uIYhllPthZ84Pho8t7up00GsCBH0pfysbDFLbUoGz5RaVsqTnGXSDvtBNWHLXHbt3iVosxXPmQ29CAosqBBnzXN8SaXKb/kb4JLqpw7sN4jMpPUB5A/KjcpqgfOLvFUF03go2YG+YE/cJtld+4OvnUXG4myLWrXSoYHUkksQfMDTQ1qvLOOFzCXwhhUe4qyNACoJ+OpPesi5sQt47GZW4J1B1Bug6j1NOkSnZIsHxFVltXD06dVycoZhJCrEbHMSB61MxVzEGy2QXjbtsSSSfCGoBgjQtqAB2mnOQ2VpQFyXwl9WVmJVhkEaQIE+pIqbwTH2/sV8Fcttr+HzgaaMuu5MyUA1NQre/f5uVhEjgmCxQtYG419JMBFZgMq6yp6J6oyz1antWkNWP8bxC+Bhriai295VIJ0yXbdxdjHc1rueQD561rHoRLqc17XJpVRBLFZv7T8Hd+0W3VMyOttAQJOZXcnQajRhr61pNCfO3HLmHeyyWs2vSd5YsnTlGvYfHNptUy2yVF0wEt4Uu1sC0XabsECdRcvmAMuu479/WoX8LujXgtsE5izLlEKqIVLERA1eNtzVvgObLuFgC246rjD8mTGfKHBGuoK6fH1qHdktidEAug+J1KzkWz4kBSZWWBYnQdIFZui7BVMW3gtbCrlZ1OwzaBtm3A0HetF5As3b1u4MgVEwl22r9Qlrhkb6aAA6fnDzFB+Cw6C2x8Jn61H3/AM14jLrvP+ooj4TzLiLWRLYZVuQGBRiRrkgZtQAoA18qepWTTLPlzC4m2rmWXxbiWgTrnzroQTrA0+tE+G4XdHFmcgG2EkN0z/Nqg9dWU6elAr82X1hOnLbcMk5JDIYXWddAP106efsTmLZ0DEAT0nQEkbHzP40a10HpbyUXM/DHwt7E2j4cIbGU21KZg97MJBJ6gG3rUfZzw25as3TcAi5czIZklcoAJ8j6VnmP4k99s7pbuM4XNIBnI2g1B9O2/wAKnXeN30ZwC5tA3AsOoUjqCgdE7xBDU/qCUWlRsdBSJcXiaI138jaFy6M5GgIyhQTH5/0Wge7zC4tln8QlSgym8ZYnMDGVVyz5CfnTN7iROUHDu0BhHi3IBLAzmBknTbbXSk5lKDexccYwzNirrKCwLsQV6tCTGooq5Dbw0uB+iSsZtJ97zrPsRmLe4Bou+Yx0qfI/Dems7Bp8C23qWZT8B3A9RVOTSslRTdB1xTh7LxEXVYPbIdycw6JtlAsTJJPltVRgOUftWdbd4WygWZTMIYtEQw16TVPheMlFEoAysxCS7gqVA1Px/R9eb2JuPc/JmDlWTAOpExqwncd/Ssbzqo0zsXHHLQtYjwgFPhPh1z5RmbpRQWPzqZguG3MRjvDFwi0oxJIKgxICAb/2ub/yx3mqBRfUNmEs2XK2VdDnXtnOkTrpFc4vit22Vys2c5gcqzoSNZnQabzuBVKWbJ08i5wSrYv27YbObYfNpGUm5oN94Gb5irbjtw3AiowUuyjOcsKpmSQd9O0j46UI3cU4vTIylVglQXLQufzAE6d9hSPEnytLDRHIlVUSFJEny2E+U1aeCZbhfxPD+HjrS5yR49sqpJ0DHM25jz+VQeYeHlMYqkt4AJJiekXCqt5zGdo07j0oX+33mRnZwz5gUcHNEK2ufSO40864xPGiwRFdrjqCHKI7ayjax67+o+FTqRVPAXcL5bNlmZmDqzXisDbw0IWT3JPVI02qRw/li4q4xDcT8uFVPe0JLOk6eTAfI0L2rWLIW41u7bskqoJAAg5VJjOYBM9topvA4q6UuNcuNmyjKhAQkmYIbOy9huBE/OqvsJJ8gm5a5bQYnDOLytcRXuXMpLSTIUEk9JysO33T8auuA8u27VzGC2YzwmTsoykg7kmcxGvlWZ4bieIgKrRdNwKMr24MqR723vECpGHvYq86Jb8VnZZZQ9skwzHdmAPTHepUuxcoS5mjcFxtqzgFD5NAxZJUk5rjTKz3Bk+k1m2N4cD4qhSyMdPjB9fP9AroK4vt4iusQG0EK8Ho0Pbc/pNUzXWy3A3aJhj5g7ka0pvUtIQuLsKeQMPaw94XLzeEbdsqNZBLZQZgHy02qbj1wn2bFi1lDPeVgJaXRGWCAewltaEOHYO7iEyWltkWVe62djoq5ZiFkneNt96jcQuAlWBGcrAX3lA1J9Z76+W9NOlQquQU3Wwr4C3YZ810XWYgQCodmB1gg9OU/TyitItoAigGQAAD5gDSsVx/D/CvQA03LauYZBHiJJHynStJ5E4w1/CdYg2m8PeZVVXLJkyY3NapUZN8ghpV5SpiJs1kvM/NmJa/dU+FGHvMLfSPu3NJkmT0qa1iaxHma3aXH4zM7D8qSQEnUmdyfWi0t188g06udev9obxOOa6iFys3LmdzqJzxmErsCUO0Rm+FWnBOE27mHxl/PdV7JIRAwKZWGWDnBYwdT1dxVBexSlECqenIZI3zXmC7aTAoy5StO2GxwYwtpCqiPvFmeST3EARWfPzNHiJn7cRZ7ZDO7LmTudOm7Gk9/Kp9qx4duzdQ6FAADGhZyHiPVCR3iJqkwlyLV3b/AMM6gHuw7/729Xi3GGEsTb2gjMNCCbnUBpp66661PEWMFcGtWQt5Hs2L63LVzD2GNu7ZOc20LMHvZWDEiT8SZ6qocbwm0MwhR+UYQLR2k6SdPwq69n+KzYi/oq6WDCqFGmJt/tqs4pxEZri+Egi4+ozTo7DuTWnJA61vdeDoXNvCv4PxWTDSVCgdeXQmCfdUDQFdY7+lQL929dukXIjK8RvOQmTGm/lV57VcTk4gkgOhtB8rTGYlVnpIOwFM8vEX8aiLatpK3PdDd7Lge8x7kVi+FFu6V9eZrHif+e788eRd82cMw2Gw9s23vqWVXzG7ebp0mJfQme0aGueB8DtOrNea8x8ZEEYh9mGvu3T+majc6Ym5/BuHZQcosvaciYDKQqgwYkwd6vuUrL3LVxrhf+eslWM69WVoJHae2xqqbla2+5i3UaBLmK4LOKu2kLqttso63OyiJJOpipXLuBt3zeN4uclrMv5W6sNnj7rCSZqJz8WXiF8ZtCRpI2ygx6azofj3qx5CtPN8rMCyTI81dWiYgEgH8a2awZReSx5j4Rawt9BZnI6CQ1x7n3jqA7k7eWlVXMiBU6OmUBkafH0q/wCd7Trcw56sothSRJXMD57Tr8YNUvMRm0NBqh1+vesWqbLvYZ4jy54WL8JbmcAoZbQkMAdVQgHfygxXB5ZHiNduWnKgrFy34ZVWCKRmBUsBqJOg1MEnSrfEcTdsYiA9L27JI072VJq6xOM8Ph+MbyIX62rQP6aTS10y9Tq0C/GbK+Lbhlkhh7wPdd4UbVVXbUErLSM0MgkHKCDEwD8DXc3i4uG2wRFkt0lVZtVB9dJ2imVJdsoJ6iyypCnqDbbAVXD4agtMdiJybdsl8U4QEt3Ict0o0+GRq9tXEhbgX73YVe4nh1sYOxbtrlCXLg8yxZQxJKlZMHUmqX2kcJa3iGIU5GW0EO5OVFUbDeRRLxnl97mCUoJy3XuOGIEKEy6aDYAab1muDWrLz6eGDV8S9LwS7axwZQBswH0v/E/prOcLghcUQ11StoaWx4giNzqMp9K0W1iUwnDRYxDItw5hkDBozXCVmNtwazPFYs3AM5JKWyBCkwqCT7o339auSbjpT6dL9UyI72yRZS4MKItKVXMuciDox1OvvVectE/bsMc6EO0lQwJnK3YAZaFeFYd7iBLdp2ZnygACTIdpyzIAVTuBtRfy9y1ftcStDwyVssS7SsBSHCHf7wEwJidaas0clXL54jvHbot3LzMJzYpt84gZBqMpBMRtQPi76FcQQpJkQRmAG2sNJPbv3rQubOH+M2IVXRTbuW3hmAkEXA8TuQIMd/nWY4zhl0I+ZNYBASXGpT7wETBOnx8jWeiKlr5+PfoJSemgm9nzqPHaWLHCYiRsOnLsfPSqTHY4XDbENp5uW+6RoI8z51b+zTDs91rblkV7OIt9QIgstqIB76k/Wq29wG6uJWzAa5ooVWBkzJg+7AUTM05wi6l0eAhNq1ZT3T+VOkaep7b61pnsgP8AJbw/tv8A+FoEXlu+4a+qTazFc+ZfeHaJnfTatC9l/Cb2HsXhettbzuGUNGoy76GrW4uI8BpSpCva1MB8Gsq9ofLPh4i5iBcEXuoq2kNoNDtl0mSdPxrUlNAHtF5gbxDhvAzqFW5m6t2zCIA0jepksFQTbwBeCujDtZutBJZGykrBW27nTz3G1FOH5vtzigluBipJEnRiCJECIgknzNCvG+Ii/fZkDIjAsiDQIQqkqMugkBhp6UecH5Twn8GjEeFmu+C1wOz3GOYBiCAWjt5UldYG8bme4LhVnIQ1y51Zc0W40DAiNzuBuKs+F4lLLW56rQS4mS4CZDSJLAQIJzQNp+dB6XiFuCfuL/7luiLhmHttw208IpF64pLkQcwBOoWRsPx1pKLe7G5RWyfn7F3g+MLg7l5VVCzMsNLaKMjBQoOWJAM1GxXGLbXs/wBmUqSWYAXSHJ3MZunU9jHpXPDrw+15Zs3BcVs4ylyMqlgZYaHpj4TVjzXcROKGyuGseGLtlRCW16XW2W0C67neialHZ387tF8NKe6afj+Eyr5y4l9uZbhcWXylAXAQAAqZ6m7bb65hXvD+IJhcarqTnXLABEdVsCcsywMzrET3ivfahgUwXErYw1lArYcEpupJuuCYM9gPpXXKXMN7+EFzKtpGRw5EdQ8JoBgbSB9BUNz1JV/JUYJwcs+HuWmH5wgNl9zMt0IQpA6okAvt1H5wZ0qZh/aGRby5Hyl5GVAerOHmQ+0/piry0ll8TdW5lZbty2RIGgCPrJ2ksB9a4vYXCuhV8PbBzk62wp6robyDaWyRPpVK63M3pvb55AJzLjFuYl7lwOrXAjEFVESoGxf089PWpXLPG3tZ1seKTcgZVQMW307ioPPA8HFuloMltRCDO5lRI7mRqCI9J71G5dU3r6Kz3Y6ycjQTCkwJBA2/Gqepr39hRUb39PcM7/HMQ+GW3es38pa0qA2spIJGXKxEGNNTOhqruYK7fxVvDBr5DMQ+RLZyJ4zKSzBd1Gk7HLPcVYcV4EmHw9i4XukvmZg1xSAbakwCVUwfmdo2qnbjZ08HPbZ8q51Y6Av3iJ1M61NO8labVx+eocczYd7T4e3YFhgiqpLx4i5RCkx1MCPKNqEeM8SxGV7GRWFy7GVWkswKKBBEqC2gnf4VM4xwm5Yx9q2+JuXS2WXMAgEPAG/dd6YxPAbi4hLiXlz3cRlQsrEhlvuisxzQ0Fc2gA9DUtpz2zX3Eo0tyTiMPi7GHdHw6i3+TLsbikhwTAGX3t9dO/ah1cYPEY5A385AnQ6N6d/j3oo4oMUReS7iA62yniKbZXOTcCgo3lMUM3LBOJe3bWGBeBoxGhMnWNBrpV32E0uoa4zGcUa6jHDW0cEZFF1SDJYdW8RPn/3hcR4vxG3ZvC7bsqstnAeSJM9I31LdhppUy9ymWvravYy85YA5wYMdUCGzAA+cnaqfifK1i0L/AF3WNtlC5n1hjDHYA7CDoBSblRSjG/b3OMJwrE2iHZMGWLTme8rssgzA2Gm0DeN6YGLu5WJGCCNaBABAfTNkERIYn3hvG9FHFOR8FZw3jLackZG1vXDAkE/ejas4u4LDvdIRSBmfqkEAAHuRMRRTRUYxnbyXdnjF6yPERsP4niaMs5VB0YtKAwRMZZ0Owmm8ZzTi3RnW6mZiBcZQwDLDZMsANAGm2s96rMaECEBRp/W028qj4S+oswVnRZ107/ditHFf9L1/BjH6q/1v0/J2jXWuoetgCklbV5hJAJMgZe86/Paqk3Si3A/S2Ub23BALp+dr5H6VrHIfEgvDbv8AZiY9GQAfLMCPlQPz7+Vv3LmcZDhrRXUNIAWQCDp1KfrNZqCS3+eRprd7ff8AJS8Nu3byC1hw9xy5hVA2Cb9TennVgMO9u6q4m5fwz5YYhBMENqMpEzoImI11kinfZZbUYq04Yz4rJGXzs3Nc0/h6Vde0G+zYoBk0FwBen3pRREnQ7fKhRSyw1N4VFPwlLBtEtibvjIzstk/zZMwIJ0kgan4Vp3Kt8Ng7WW54mVcpaI6h7wiOx0rFeK2FF6FWAGGWGB7D743rRvZKwGEuqPu3m7zuq01+75+Rzj+m+fzt/YdZqVNzXtaGA+GrJPaew+3vmZh+QtaATPU/9YVrCmgL2n8GtMFvQwutCEwxUqNQDGgOp7SRPlUy2L4ctMrM/wATi8iWLY3zq3aI0bU/7s/631vlvFBuEMB/4du8h+QYj/KRWVW8cFNhybY8KVEqGLQBEhunY9/Iaa0RYTnPW6ltkAxBJdTlgZhBygTBjsCZ0pJ0qHJXZnyWSFedIRf/AHLdE2BeODobgaPtBAy5QYymO2uv6PSoY8JgxyKTCyfFfXUeS+YFeuxOGFpcqKxZ1QNmhwSASSNiN5PYetLVjYI4aaZYcFxFs4zpDDou6swOvgvAgCN6Iebr7nir5dU8Sw0hVP3bYPXE6RG+lCbWRh7s5wTtJYKqgqATO7SSRp2iur/FzmhbltV8/Eff4K2lQ5NYSNW9T1Nl/wC2iDxCwwII8ADQ/wBq/lVJw7FI2KH5MLCsxYNckZUJ3kxO228VDxTteQ5ris4ACwJ2MwWZSY+dO2uHFMWgYo4hSRlOgCrnZTESGJg7CRTy8kqSS0hVw3BF7W6LcBtwrtpq7l+oGMwABkzOlXXFOFp4qm1csquZywcoSAbropVWBnpIPbQA95oPscQQKS9m0QqAlij9QDSYLK0CZOm8beXb4/CELNmCSQEAumSQp0Gnp6a1mm0tgw2M87YJ7mOu+EEdM2jqwAbMM+7NEjNl0PaveU7Rs4m0bzItsMc48W2ZWI1VW13rjEHCLdDFAysqMFjRVI7zJ9TvTw5hw6khLVoLp1EqoJ7aC0Sd/lTfE4myXzzEox3b+eQbcexuGfC4dEZWFtXzAa5Zsnue+b8aBvFsEIU8UtmEZskaMPzacfiK3bYhbIzOiKBbckl1eI6RJ3gxprVZi8MbWRVZfElpWGOTK4BJkREnvv2mqUm/3IpS0pqLZo3Nr5uKWGVsyBbckGQOt5kjQaU3evnNhSHIC4y49xf6n2gsjEdhDEz5RVHZdxdQW2xV63rM4VbYnyzBSFEdyai8QxzDMHLBhcgJ4aOwUgmAAmvbXXbTes/1qd4yvsL9LVBlzXZtNbxly3dztcS2q2wZ1FxWJXvM9h5VnGAxRsYouyXCAX7lSZn7xBqzu8XuAgL4kiM+axGTqYDPFvpM6BTG3rXVviytcKll8MmC2V16juJ2mZ71bnNckTUeoZ8WwrlcEQFL27dpSuZSQ2a3MGY0iZ9NPWJzJwhrl694QzKVusYcaFcpIidSSdI2g0L/AMLWmUsQ+Vdc2W6qtETlJTXcbSdfnS+0jRvCxMuQFXJdBMhiMs25YQCSQI2pOcn/AI+vsUlFczQ8Zx/DYnC+DYvAPlQhVmVGZRGo7TEb/prOxwXFpcyKtxszG5IVshUjV4JIiDEk1xi8cgaHs37RXU+IWt9p2YDfttSS6VgmzcW2ZCu+YB+qOiWhvlRrk916jpLZlfi+K3cuVlt5hufDQGRodQKZwnE7htFMtuIABNtZ/vRNWB4JiXtM5wjjNlyN4KgEkgDpdiSTPp+2BjsOEtEOLi3MyhvybKdm0hYKnp2A7eVX/BOA45EtE4e9na2i3LYVZZJzK9zUqwjuN58u1A3NIe2IzqWfDoLgT3ZLHQEeQjSBGo7a9jELb8NcrTkBhyw7neY8jvFeDiXUxZoQhgpHhjafQ7HufpvRre1CrmRfZxicmMs53yotzMZMD+au6mfhRVz9hfHxanDZrpNsXD4fVsSsgL31We+1Cb48qIcqXOo6Ubz7BSdjUyxxO4p/JghzIIVXzFdJ0CyBI/AUauwJUR8NwC9eusLdtibaBiIO+gIM7HfQ+Ro89mGDuW7V7OhVXcMhOzCCCR6aUJYXGYm0zG0Lyl0618NiSvmQRI30PrWicmO/2NM6lYzBQQQcuYxIOxqo7hJui9mlXE0q0Mx9TUXjPB0xNo230G4PkYIBjvudDUhTQJ7S+ePspSzbZs7KS4GnSwhdfkTprHxoewA3xfC4W141trjs6tFt0IKEkCQw3BHoT8+8FVss9zw0uK4RPDBctkuA9ebsQe0+lUR42htnMJdmkGT+Pme3zru/xu3nRlTUKufXc+hGv1rKmUeYdpsX4nMsH5TB+mlWfBVtsAXUFZuIM0kK3hMy/wCcAfOqW3xCyGudMKwMa6+k03/CFsWYy9Wedzrof0bfOk1ZSZoeLxGAGDQW7b/aiizcIchWMB5lu6g7Axm7bAn/AIx8MLcW8KzwAD0ADaNek/jWLYbiiF1DKVXYgM2v7K64jxpnAXOxtr7qmYX4Lt84mineB3Ggx5g40uJY5cHbRCsZUASTMgtlGp9QRTnLQe3aORGts65LjeBMrpIa6zzGgJ6dIoGwPF2tzlMZlKmQDoRHcHWpfC+LG2w63yk6qC6yCdRTlGVYJTiGxwt8YMIWKh1DkaCW6yhLBpA6iPMxOkCphwV63eM3AHuLcDQL1wMCV/MBOYwxzagedCVnm3K9xM9424bKDceFIkqQJj9lSbfPjlGY3bjXFgK5ynoJ1EMp+PyrB8KdF/URzxuy1u8QEbVR7qtqRIMyAwkjvrrV37OeLXEe5ctWhcIWCsxoSpkayYyiqrEc7nKjKy5iJebdvXXSPyenyrq/zbZS462rVnJOk2ULERrmYJrr33rSGuqaIlV2EODw73MX4hzLcdrrKCAArP8Afg/7NS5A8wu1QxirVp5tLoLqMr/edbROUF+ytJOsToap7nNiXrFxLjKBlEZFFvuAZyIC0gkRrvVSMdZCgCRrv1Sfw/1pUw4ErbbKfFXQ1d/amHUr4SSfJ5MTrCgGTG2tD2PxFrxr7ogZn8NluZWJXw3DOdFLAEaHbSJOlDfC+M2QxzsxWGIUzMhTliR59qkcN4xaw9m4Ldxg5ZYPXAmc0qy6zA1iqnGfLcSlHoWKY9nW+Etsy4lluXHCMcoEwGY7ANmOokzVbi+D3LgSLbAn3YDDUEyQI1B8xTuN5rDWkAuXAerxCCy5vzRlUAaCe3eouI4taOIVwDkUJmHUZkQ2p8529KFGWBOSLS/hnFtUYFVtsHQEMDmJSZ6pOiDSe1TMXzdiDdt3Ljq1y1m8M5csFlIOgBGxifWhfCcWs+JdzAhSLhVRIAMEgb1H/h9DZYMuZyVKvDSvnAzd9KX055yVrXQKMC1w4hbz2BiGBkeIWKkkanwyO3bqJ850iy41zK9/E4fxbGVMO/iZQIDHMDEsdNh20+egFxDjoe3byqQ4LZnO7iFC7t8aq7nEPMEn41pHhNKrJlxL5G5P7S7Kr/NNp/WSPrQpxPmy07X2KkeObb2mBByXLRb9vbzrOG4lI0Uj6frqWOOA2CuWXzDUx7v/AM6fOrkmSmg/5v5qs4sLba1cUlrZuTpnUKTEg/1iAT2PahbmC5buMWsJkQMCEygZRrAUDsJ+kVU4/mRWFkLajwx1aDq10/AUr3Nq/aVuiyMoCyhAjRYOvrv6zUuLbsakqokcKe5Yxi4hAW9495BKMII7ROnw+NEPLvGVwmIV2zNKdQAg5mBJAzHUAwJ7waCsNzGVNwlVIuBx7qyszqv1qMOYHFjw9JzAhoEwJkfWKNLDUavwPm03sf4t1PBU2jbJ6iAcwKlmiBOu/lR6HkSDPrXzXY5iuLv1T20H6q0r2Xc2+LcuWGGXMPETykABgB8IPyNWrW4nk0ktSpkvXtMRJDV88e0C+z8TxWYkxcKj4KAFH0Ar6CDUOcb9nuExV3xXUq594plGY+bSpk+tIDAMte5K25vY9gz966Pmn7lNn2MYT/a3h/c/dot9B4MUK0stbX/Ephv9td+ifsrz+JDDf7e7/dWjPQRigTXervgHBjiryWFZVdzCli0ZuwOVSRPwrUR7DcP/AEi5/cX96rflj2WWcJfW74r3MplVKhRmgwTBMxJj40ZDBkOC5Rd71y34iA2s2ac33ZmIHpXWE5WvXXKW4cqHY6gaW4zat6dq3fH8j4W9da6VdLj+8bbsmbSDIGh0+tS+D8p4XDT4VoAsCGZizMQdxLEwD5CKMhg+YhYHma6FmTua2riPsSsPdZrV5rSEyEyZsvoGLzHxqOfYTb/pTf4Q/fp32FXcyNEgbmuTbkzJ+ta9/EUn9Lb/AAh/1K5/iHX+lt/hD/qUauwUZPawqnz+tO/ZFkDX6jz17Vqf8RI7Yxv8Ef8AUr0ewz/906f2I/6lFjVVkyy5bVSMpP8AeH6hXYhTpJ18/wDtWoL7ClH/AOY3+Cv/AFKQ9ha/0xv8Ff8AqUJg6exl2Yd5+E05bUZTH3v1GtM/iLX+mN/gr+/XQ9hqxH225H/CX9+hsI0tzLXwoAnWufs4ImdY8/01qh9h6d8Zcj/hJ+9Xn8R1vX+WXdf7NP3qMjuPQyR9j6UYcveyy7jcOt+3fshWkEEXJUgwQdN/+1FX8R9n+lXf8O3+2jPlnl1MDh/BtszjMzFmiSW32AFMgzRvYjiADGIsk9hFwT840+lD/MXs/vYK34jy0CWKKSgloAzmDO2kCt/ZqiY/BpettbuKGRwQwPcUUB8vNdmoz1uTex/Bz796PKbf7lL+KPBed7+8n7lK30KSRhc6Vzmrdv4p8F53f7yfuV4fZZgh2uH/AM4/dpZHgwktV9yNi2XiGHIP3wPkQQfwNaqfZrgh9x/75/ZXeF5Iwlp1dEbMhkS7HUelJ2PASm5SqKbtKgCzFOLSpVQmOLXYpUqYjsU4K8pUCHBTi0qVAHa12K9pUAe17SpUgPRXtKlQB5XtKlQBzSpUqAPK8NKlTA5NcGlSpiOTTTUqVAjg1yaVKgY09cGvaVIY01M3KVKkMjXKi3KVKkMaJpUqVSWf/9k="/>
          <p:cNvSpPr>
            <a:spLocks noChangeAspect="1" noChangeArrowheads="1"/>
          </p:cNvSpPr>
          <p:nvPr/>
        </p:nvSpPr>
        <p:spPr bwMode="auto">
          <a:xfrm>
            <a:off x="0" y="-896938"/>
            <a:ext cx="2466975" cy="18478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628" name="AutoShape 4" descr="data:image/jpeg;base64,/9j/4AAQSkZJRgABAQAAAQABAAD/2wCEAAkGBhQSERUTExQWFRUWGBgYGBgYGBkVHBcXGBgXFxUXGBcYHCYfGBojGhoUHy8gIycpLCwsFR4xNTAqNSYsLCkBCQoKDgwOGg8PGikkHR8pLCwsLCwpLCwsLCksLCwpKSwpLCwsLCwsLCksLCksLCksLCwsLCwsLCwsLCwsLCwsLP/AABEIAKYA4AMBIgACEQEDEQH/xAAcAAABBQEBAQAAAAAAAAAAAAAFAgMEBgcAAQj/xABEEAACAQIEAwUFBAYIBgMAAAABAgMAEQQFEiEGMUETIlFhcQcygaGxFCNCkTNSYnLB0RUkc4KSsvDxFhclNFPCRGPS/8QAGQEAAwEBAQAAAAAAAAAAAAAAAQIDBAAF/8QAJhEAAgICAgMAAQQDAAAAAAAAAAECEQMhEjETQVEiBDLh8CNxsf/aAAwDAQACEQMRAD8AyssE20g+tTsqTtiQBElurAfLeomZizVFFY4x5Kw89aDk2FlQ90wEeN1+lJbOMRCdmi8tKq31FBuzrxabhQE22aFwPxlipcSInlOnQxsFUbgeQrQ/tbsLMxI8KyD2bn+vr/ZyH6VrairRiqBN0Zh7TEtituqrVM1VdPaitsWP7NapQqCVDwdjytXuqkLShRocer2uFcBR4gOpNKNeGg0HRIyz9NF4dpHf/EK+nYm8K+ZMoW+Ih/tY/wDOtfTsQ3Nav01bI5v2mM+1XDPJmbAW/RR8zbY3pWV5xiookjMpAUWAFrADlU3jeQf0pMCqnuRd47kbNsKHKdxbb/Q/lTxw3cjDLNX4lbzziOWZz20hfTsvLYeG1bN7On/6fh9tit/mb1h+bTPicQxIXW5A7oCjYAXsPhV3g4rkw2EjwiWBjUKWU8/SsynGE7Zvhj5Y9Fq4vzAR4/DTCzLFHKCt97uUtb8vnQfN/aDMwIQBFItzuSKp2OzFmOq5vvzoW+I8STSSzNt0Xj+lfsIzZqeQJHpTUGKcm17+tMwlD0pxIje45VmdGxYkg3kebjDswK7OQT8KkcQ4jVi8LbkUkP8Alqs4iY/71Jy/GhpULHdAQPQ0lUiMsb5WEOKH/qzeorPGO9X3ipv6t6sv8aoJNXwr8TqTQRz1LSH1NRB0o/n+STtISsbEE3Bta9IwXBWMf3YCfMlV+pq+PpHmxbpga1JQeNHc34NxWG09oiHVv3HD29bUGeB199GX4U0kPFtMPezkj+kE/ck+grYIlrN/Z7lEYUYsFnlBZQlwqr0N9rna1X44qZhdY1HxsOvWqQ6BkM89rAti1/sxVEQgjmPzFbvjMuEn3skMMjqPxm+3QXtQtMqWSWy4PDRr1LMDv6BeVI8TDHNxMjjN+W9KK+VbZjODIwqkwYQgj8SECoGN4Hgma7QYZR3QexZkNuWwA8K7xSTCstmWpHypxMKzbKrN5Kpb4bdaMcVZHHhsS0UJfQALajqIv51YcizgCFbxqEQDUwVjbzJU3FCjuf0pUuTzLzgmX1jf62rkyOdgWWCVgOZCnatW/wCJ8HfuaL87PI4P5GpD8UgnUjRLtYgSKLjzFqbxr6L5zLuH8HNHPETh2KllB1Ie6Ljvb8iBX0ZFKpNwy/mP51ToeLIgLERuSvISA/QVAwk2Dmk9yO5uSscju3rZRyqmNcOn2JOfNFf44k/6rPuD3Y/oaH9tVszLJFxIDwhFbx2F1Xu9Te97VXeJMlOCWN5mJ7VigCkbct7npWiL4xZinjbmmCeBsvM88qKBqsO8fwgkg2rSn9n8MUeq5Ldb9TVX9muESOXEOhY8kuSN7EnarrmGab2J2rElB22e1jlKMYxRm3EWVaWsPyqtTYTSeVXjiDHgE7Xv1qsMNXW9ZGqZ6keiFFhzzqXhtvWpkWHFPfYNIv40AgxotR5VBijs+9HRh7A0NkjANK9CuNjvEj3wqEfr/wDqapem1XrM0JwDG3uMD9aorHerYujNKPFGuZdxQvdvYLt+NTYUSl4xh7ygK6+LNvbzAG1ZVh8gQAH7XDb4/wA6t/CiYdXkRT2xdRdYydgL7k+FXjJpUjzFC+2FosVhpW1lISpJGkBnN/haoObZhgVw8qKGZ2Ugd3QAb+dWj+hMPhFWfskvcaR2ha5O3KgubZmnaP2WX63a667FlXpcKNqeURG+PsAcEZ9BFh2jkBDa2OoGxsQAL39KumEzSBwLzWH6vUj1FUnJeGMRDqEcbOW5h1AAA/eo9gOEMULO8GFtf8T6T67CmhF/BJS0WlZsMAbshuNg2s1AyiLDrMCSnW3vH5GvP6HGkapYYj10sWHztTMcmGS/aY5b/skAj508l9Jc4hrMTE1j2noBGzGpkWHjKXCuW299uyHmfSghzfA6AqrNIQblkSR2PqVp6PMA8ZWPAYqRSfxLo5echBtS0vYXIovtBt9q2KGyKDoBtfwJ6nzoXhbdkbqG293vgt5akN/lV9zNeyXW2XxRj/7ZkF/gCaqT+0bsiezw2HQ+K7/O1BxivYfJXoTjc0jd1+0YeSUgLpMUztpA2AtoFcMLhZD/ANlmNz+rcj/Ey/xqxZBxU2KNmxyQsfwrDv8A4mNqt0XDykXlzCZr/txRj5A/WuSQ1yW6KpkeVEOpjw2JiKoyh5JIk2O5BspJPnaiuQZUMPIZREkLEW1yYouTfn3VUCpmJwWVxj73FXI56sQx+QNqHy51kkdyFjkI8EL/ADN70VxX9/gpyfQ9NmQiuBicGty3ixsW1W5+NQsTNh8SpTFTPPbePsoW7j/rCwN7UWzri3CYFkUYbUXQOoRFHdPK5tsaHYz2qzRgFcAyg8i76f8AKK5uK1f/AEnVO7POFuHo4e17L7UQxBvMgXfe+kWHX605mGCclgKg5Z7ScVipViEUaXvazMeW+96ljiJhK0cq2ceBuKjJw9HoYJXsrOZ4GRbdoBY8j+VD+yCAW5jne3lV7zTCmVF0rqt09bUBw/BrO4uCukggHe+97VnlHZ6UZpoix4IldSlT4gEEj4UqIgqbG9uleDAmDETqAVcEOB0Ktz+HOnWi0nUuwPMUKGYNxCk26D/ah0uHNWCS7DcVElhNrUrOTIkXewGKFvdUGqFLzrVcvw39Sxa23KN8qyeQ/SrY+jLkfZomEyrCbacFIbfrK31Y0bwsYUjs8GEJFrl0X4bE0CbjBo01CJT6kn6VCf2j4n8KRL/dvVI3R5DmXeJMQfwwKPNnkt6AAVKjwWJY/wDcKo8EiP1ZqqOEzzEyxhmmC3H4Ram8yMxiY9rISLciRzq3JolJ2XR8hNz2mLm/xRRj6XqO2XYFffm1fvYh2/LSQKyybL5rtrvdSAdRJtflzPWrPluDjVAGK3WwNrH1INFSbFcePotBxOVRd5lhPS+gyG/q1d/zJy2Ifdox81iVR+ZFCoMFDNJFE4JjaVVYAlbgg2sw5b2olw7FgGxZgGWwgoH7xLSG6+u1K5yiy0MXNWkeSe2mEbRYd2PnIB8hyofmftexDKdEEce9rklz86s3GmViXBHscOkLrImghVQ9evhWZ8Q4adJUd0iQ3DBdWsErtcjbn1FJKU3qwukBsxzSbEtqkYsf9chUSPAsQxW5CgFiBcKDexY9L0VwsGIMxlQaXYsD2abd/pbpt0p/C8NYjSSDIqNGWbcKGSM7mzc7E/Op79FFFAibLGWISkNoYlVbxKi5AFO43L+xK3ZGBVW7rBufIHwPlRw8MxK1pJY17yqdUoIu41BrDmOl/HakDC4JFv2yE6dQCqSdQa2gm/Ub3rqYG17HMojgSNX1B3MZJTsjLZrgBSB1I61NlyW4JginJubao9ClLbbGxBvejfC/FuFjUxqTpUkAsAl1/CfWiGJ45h5BxfYbXY336edWUVRKUgZ7R4WH2CRhYmBlb95SlVtsxaQWZy1uVzyq/wCZpHjMPgmcFkPb7e7uNJF/hfancLw/h13XDoCPjQacnovilBfuK97O1tJJLb3FCg+bXv8AKrw8ULRmRkBYbVAxGJaKM9nEH/ZFl/KlZG7yxTa4+zGsELcHofCu60aINVaPY5ABttS8FKS173qBKvSnsK+ne9Ly9F9kGfLVmmmxJlCswCBSNgi/xO9C1bVsDerOcvhYMSDc+ew2PIVEwWVRobi59aWUXZojPQN+wm24NNtgDbberJJCDTS4M32BNDgDyAvC4AiGZSOcbfQ1iEnT0Fb9mmbQ4ZSkjjWwICDc7gi58KwvMcE0baWHL/V6NcdEOfJsss7AQ3KarEHw28KESY4WIWJfe1A2uRbkt/Cj/bp2TDQTyO5tsOhoPPmi/eBIEXXa17sVt4E0yR5EHfsOZGJJoy11UMbEAWtbwFEsXlTdlJd/wE+tqG5LmEs+s9xOQIUaeg6fxo3HlLEbuT3W5dRb/aq1onLspmKySYF9d+6oc6jzVuRBvvy5VY8mwkaR6S4JHIqb+Jt5Gq+OHJXsWIF01DUQLgdBc86OcPYKJEsZFYmzd030m24NuRoRYsuthvDvGrqQzd1421WFwNQvWox4CME7yEm/4rf5QKy2NEIOkG+m42vuNxt4UIxXtgx7NZZI0vyCoL/U1zkkyuKTrRrHFGAjXCSuI7dnZ77se6em+/WsY4h4sYnRGRp06LlRe177HoaVNn2aYoFScXKrbELE9iN+dkoLmuXSRtokieN+el10n1pHt9D+O/Y9BmeNnYtGZGu6XKAACQ9xL9BfkPjXpyHEt+kdI7dqPvJgCCn6RbC9rnkORockMgBVSwBsSASL2924HPrSlygk7jc9TzJqfIt44/SeMngW5bGwjaMgIpckOSHA80A3ppo8Gp/TYiT9J7iKouD90RqBNiLk02uRjrak/dLzJY+Qrr+DKMQhl2YQK47DBSysCD32aS406WVlReRbe9WnAZbmMjaosAqXCi7Rge6xZT3jz5A+tMcB5/8AZJfukB7SynV+e1utWXPPaBj1meONUAF+UZY7WvvfpeqxdrdiT43ony5RPDhIe3AWT7Q7HT0MisfTnT0UVgLn50PwmY4ibCTfaixkSeFtxaytsLeW5p9Yo7C5HI+fK1/SqwM0+yeZkA3k+FeJO1j2S3B2PTl5VG1xC9lLc65mDfhK/wC1DItFMM6YJmxO5pn7cRSM4i0N8/pQ95e7esbZ7MEmg7FmdTsNN51T4sQWYKgLN4AXuelaXkXDqxx9riCAFFyDsF8b1THchcrjBbE4LLi4LsQiAXLHawHWqLxf7UFTVBgLdQ056/uD+NDvaL7TDiz9nwx04cbE8jIf/wA/WqCD4VVuujz5ZJT66HPtLF+0diWPMnmaPJbFLpNlI5MevrQCNL86JYeRQdmNQmrOj/jloNx6dDAKSCvXbe1BZs3TUdGHQ3XSQbvvv3hbkavOGGWxL35UPqxf5UWgzzCqB2UQtzFkVfrVkk0ZY2ig5DiMS5sIXUAWGmFhf1JG5q0YbIMSxB0MP3jp+VeZr7TWiZlSBbgndiT8qg5Z7QMVPLoZkQWNgq2326k1RNULPeyRF7I5XN5MQqjwVSxA8Lk2otl/s8w2FuXxjC9r6mjTlfyvSGxUrX1M5tz586p+eZKxmZm0he1EZLMAQXFxsTe3nXXXoS1JVRoWHGWA2EizEWvZi/02qZhs5wsIPY4YbDoiryHiRWd8LxRxOymZGJ7pVd7BTs4PUGrLBjFNrIzXuPDYja1dbfw5ScSRifaxPv2OECjxkY2/IEAUN4gxD4qBcRKqGUgDuDa5PugXJqs4rFsFYLh4x932bNIxbvKT94tzsas2WmafCsdQV73tGttJW2gr8qTvspykUzFZZiHA7OKQ3DsLLpuEtrNzt3bjao8WQSI15pIoxaNjrlUnTLsrBQTe1rnwojiOHsY5AZ2B7RkvJL2YV2Gtwd9gbelCBkUSqGfEwrdC4Ve+1wbGPbqRuPGpqSLqLa2FtWFXZsSW/SL90hfdf0ZB6q1QDisEhuIsRN+jNpHSMG1+1UhBf0+dT42y9X/+RMuv9UR3QqfEbMG+VDXziJb6cImoqt2lZpCGVr6gu1h0I60W7Y0UrDXDeYSSyxpFDDGoVgSFZ2K31A6ifeFrXtVjz7D4552WOQhWJOwCjUybjUfEAflQbhXHYqWZduzS8lgkegB3AYrvvy5DzovxLloaRS0+hbJfU9r3LLe3iNqqn+JGVWS8jidMNjVlk7Q6IJQdWqyjbc+Wn50WiKgbAnc9PyoHwdhYwuKjR9evDNfY+8ha2/zo3g8ZcAqpN7WsL8/Sug/ouTZKTEN0jAv5GlI0l7mw+FOw4PEPyjI9Rb61Lh4XlO7Mq/G9UdtCR7M5x2dwxYjEx4mOWWzjsyjhNIIBsduVMZfg1nwmKlBZTEy6Uvq7rEc9rkgelaDP7N8A0rTTuzs3Ma9K7fsiieCbA4VSkEQAbmFXnbqSazrC72bI53FdlW9m+BUCSRlJcEAXHS17i43oT7Y+NGuMFE1ha8xHMn8KfUmpXtC40xPbYeLBKY3Cs5K2O1xbUOVtr/nWcYXJ5cXI808mxYln/Wbrbyrr4riLKbyO2BFUnlUpY7VY544oUCJbreg0jAmktsqmkqQxopSIAedeO1Jj3NB9CN2xvERaSR8KumUY4GJSedhyquZll57z3UWIBBO+/gOoo9k8kax6Q+vTsCo2Px8qrF2kY/TIWfYiMMxMRLllZSWNtI/CV896Zy3PnMxVEjjWR77L7u2wUncCpnEGJjubxFy8YCkm2llO5sOfOh8Ofv2l40jjDhVYKotYEb78jvuaK7Cq4lyjw8zhrsx2F+g8jVd4jyUmR21IABGW1NuQ1xcD8VqsQw8jc3JuLc+YHT0oLxFlakodaD7tj3j71jyHnz2qkuiMVsYyLDQxTH74SNfSoUXDKRcsD0q44fGgEaYybNfc8x1G1UjL0w0UylZdZsunSLC5uGU35W23q4x42+yr4W62Pw6UENNUyuYrFyLMY0SBWUOpLKSzq5v481o5wqZZIz2rX5BfwhkttYAb8jScbgMwlmP2aDu6tYcqFszLpI1NuR5Woxw/wHjEDdvIlvwjVq0i5JtalSdjN6KTxDw0BLJrlRVJQ3kfpIbayBz09aBnAYWP3sQWP3gPZJqHd2jIZtirc/KtK484OVIllZlNuZ2BA6Wqhw5Ire5DJJ6A2/M2FSkmnWzTinqmexZnELaMMzW7M99+ovrBsORpqTOZ7kRxQxqQ691NTaXOogsx6dDbarZk3s8xU4uojjH7b3Yf3F/nVlwvsYB/S4pvSNVHza9dwl6Qyko7szjIsRPNiF7fEFe9qJPu306QQBbptWrLwPg8QFaeXXYdGCjx6b1X804BgwnfkTtIx+ORi6j1HIVCXieCKyxEWHRF2/OqxjS2ZpTTZoWBwGBw1+xi3ta6gtceBJqSc5CjuRKo87D6Vmc3tGIGyj1dv4Cm4faYl1DruTa6nbentehXJmjTZzK3UD0H8TQrG4+Y8z+ZvQv+mS3u3ptsSx2J2606SZNyY9qY76r0tZOVzQt8RpNw1h132obmfFMf4TTfikKrYxjME0s0skjaEfu2HvFF5KD+G+/51CzDFRBQu4VeSr3ah4rOdW4a/wAaDz40nnWRpN2bYOlSHsRjU3CR28ySagl/SkO/nSSaBSNrs9LU5G1jUcvXmull0FXYUzqDSVPiL/yqfwlKtmUjkb3+FWL/AJfviAuuQIFH4RqP58qK4DgLC4YEtKxJ56mC8vICq44viZHIq+e4mMKhaLVsy2vbc20kW8PCh+BkxjlPs+FN1UpdYzuDbdi+19udaVDicLHtGuu36q6vmRUs55IdkjVB+03/AKqKpxjezloA4ThrEsBrGj1YfRamS+zxJApmlIC/q2Xnz7zVMkxsrc5reUagfM3NRhEp97U/751fKnVekTutjuD4SyqAjuB2BBGpmla/jbe1GY8zjQDsoDt1sIx896GxEDYWHoLfSieXwo6EAJ234e11aDfyUi/pRdoblyO/pyU7AIo/vOf5U6kU8puWlbyFkFEI8xhwyqmKmwySkXIQFb/uoSWp7LuIo59QijmbSNmaNo1Y+CswF/Wk5Rfb2NsFwZajFu9GxT31Ddqw9QOtPHLVaMPHFLLc+5tDYdSdVtqno85iYhIcLKTzJEot4m2m5prF4pS0bNiH1JzWHuq566hv+V6RydUcoJdjRyowSmUGJIFS7LpZpAf1tQbceVql5dnCTxrIjq6NyYXAPqCNjQ+THors8MH3sg3ZrFmt5eFCmy3Fze+SF8LhQPQLXK70gtpF0eIMpVgCCNweRHUVl3FfsoA1SYedYl5lGsbD9mlcQ8SY+D7swylVPv7aSB1uN/zobkvH2DAvjY2aTc6hqkUjpt0NHneqCo30CsL7PoBvLMz772IQfnRjKslwQkEUQiL8+82o7eZo/mnEWXTQAOivGe8AO6QenLes1z3Lg0ynL4pAgXc7+943Y00mvWwbujVoeE3t3nUfujb86rWb4DFwOLNB2PU3+tV3KMuzBAWkxGgEWKli5AHh0BqLmRVyFlxLlRuVHMnzIGwpXk1SR3jTl2KzzNEvZ5U26Ib/AJ1Wps0j6ajUvF5VAPcQj1Yt8jQp4tPICpcvpbgl0ccat9rivRKDyppj+zTeoA8iN6F2OkkSC1IaWkM52pFccti9XlXA0i9dSsrSRrcEkzjvSkX6Cw+dSFwac7avNjqobjE1ppvY+RoJhsdPC4TvML8rEg/GtEHoxO/pdVPQbDwFTMswySSaHfQSNvM7bXoXhsQ7DvLp+NTEWqk6t7LEuShSQICbfilcKp9ACafWWJUZZmg32AiB258yb3oCvaS8tb/mbUxml8KgeVGAbYWGrcC+9uVcrY9QQ/EDTjJfxFvgQaALxevRbevOrhw/xTgJWRFssrbBSL3Nr7Gi6qiVbPRnjAAskdxt2jrufiajY3i423lO/RB/KrTjsPDMuh1DLz8PpWXccZK0M6Jg43ZWTku+kg23JPWptUVfI0DBZOkoDdrrv4GkZxwtqQdlMYSL3OxvflfwrN8oyvMYZY5W0xKp3VmvcHxUUax00kpPa4h7fqp3R8OtdxfwHL6yncS5tJgsWVEzPJHazg+IvsL0d4c9pWYS3DwlhYaWEek36ksxt4UTwOSoTePDh2PNiLk/E0dh4amY7kRjw5/lah45dA5qgI+ZYzEDQdKa7r3iD723SnOG/YrBGrfaV7YmwHesLD0q0YbhREKuWZmUg87DajwxR8B+dO4fRsbZWofZpg09yHRbwN/rXsnAw/DI4HhZaOx5mxO8e3jqH0p18eF94hbeJAtTKvg0lZWTwZH+MFrfrGw+Nqy7OczaKVwscI7xHdW+w2G5q1cce0IyNJh8ObIAVcnYudiCh8OdZbmOaMSQfH+dSnNS0hVFrY3jMzLMb/LaoXbm1IAJNxXhaoujQk12LLmmyT1rt64g0o4mvL1xNJ1UB6dHpeuvSL1xNckNxZsGFhFuVTQR/sL/AEqfl+URxfpNUnrt9KsuExEYHcjAHpWrFG4o8+UOTK9Pw7IYS8DqznkOn5+NAcpw2OWcNLpQKd1ax1D4VbXcIzFCQGN7A7fCm5JW52H96mm1ei0MBJXP+iuq+i0puIDazaXHmtDMPqO/dprEEX351NzfZqWCIE4i4SOLmaWKVY9Vu4V2Fh5UrJPZ52EiTPMzMhDLpFheissojXV5gbmw35UXzDCA6IvekvdmRyAoAHO2xJoxl9IZcCTtdnfaGY7ajUuDLpm5i3qaF59xguDHYxWeUDvEnur5eZoNhOPcUTcypa/LQCP50znBEHjdbLpJwyHHfYn02p2Hh6JPwgeZ3oBH7TAthKqm/wD47k/4bVN/4xw7HcSgn9Zbem19qrHImT8YfjiReR/Lanhih4UB/wCJcP8A+ZAfDe9PR5/h/wDyrfwFyaPJPtnJUFMS2rkxX0A/jUJLk2WY/FV/lQbF8f4JCV7Uu45ois9vMnkPjQLMvaOTpOHg7jEgPIbXtzsq9PW1JKUF7L40XPGY18OjSu6aFFz3SCfADesszTiFJSzyknV+Hew8qY4g4jaa2t72vZbmwv5VTszxuo7eFQnJS/0Ua+C8zxiE93l08RQp2ubnvD59aSwNeNUW0NGK9nNIAe6GHxr0TeXyrzf4V4XNAZ0j0yMenypBQ9aUHf8A18a8Mbcya6zuzwpamzSreJvSbVyClyOtXjUpxtXhFErFJaNiwvtLR0N43PUbL/Oq9mPtILEqFcb25j+Brq6tXqgYopyLVw1n0uIUFwgW22nnt47VNnz2NCQyuT6j+ddXVnyTaRocVY1l2eQs3uP+Y/nRGRFY3F/jXV1TjN0FqmNy4NZV7NhsTf4jlRJJCkbBfeC8z4gbeddXVZSezPPcjMpskkaRizgkk3O/PrSospffvLt5H/XSurqlCTBkirZChzLsd1W7Hmx6elOpmpC3NyT19fCva6rp6MtHkudlF7g7zdTUDHY9wmmMkFt2YnvH9m/QV7XVGcmmXhFNAy7RRsqtYMDqt1Pj9al5nnLhQF2AFregrq6mg7GyRSTYNlxZf3uflUeSAi2969rqD7Jx6Ix5kdK9011dQkhrEE14TXV1BHHoBPWu011dQAz3bawrwx9b11dXDRYiQUmurqKKpH//2Q=="/>
          <p:cNvSpPr>
            <a:spLocks noChangeAspect="1" noChangeArrowheads="1"/>
          </p:cNvSpPr>
          <p:nvPr/>
        </p:nvSpPr>
        <p:spPr bwMode="auto">
          <a:xfrm>
            <a:off x="0" y="-754063"/>
            <a:ext cx="2133600" cy="15811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630" name="AutoShape 6" descr="data:image/jpeg;base64,/9j/4AAQSkZJRgABAQAAAQABAAD/2wCEAAkGBhQSERUTExQWFRUWGBgYGBgYGBkVHBcXGBgXFxUXGBcYHCYfGBojGhoUHy8gIycpLCwsFR4xNTAqNSYsLCkBCQoKDgwOGg8PGikkHR8pLCwsLCwpLCwsLCksLCwpKSwpLCwsLCwsLCksLCksLCksLCwsLCwsLCwsLCwsLCwsLP/AABEIAKYA4AMBIgACEQEDEQH/xAAcAAABBQEBAQAAAAAAAAAAAAAFAgMEBgcAAQj/xABEEAACAQIEAwUFBAYIBgMAAAABAgMAEQQFEiEGMUETIlFhcQcygaGxFCNCkTNSYnLB0RUkc4KSsvDxFhclNFPCRGPS/8QAGQEAAwEBAQAAAAAAAAAAAAAAAQIDBAAF/8QAJhEAAgICAgMAAQQDAAAAAAAAAAECEQMhEjETQVEiBDLh8CNxsf/aAAwDAQACEQMRAD8AyssE20g+tTsqTtiQBElurAfLeomZizVFFY4x5Kw89aDk2FlQ90wEeN1+lJbOMRCdmi8tKq31FBuzrxabhQE22aFwPxlipcSInlOnQxsFUbgeQrQ/tbsLMxI8KyD2bn+vr/ZyH6VrairRiqBN0Zh7TEtituqrVM1VdPaitsWP7NapQqCVDwdjytXuqkLShRocer2uFcBR4gOpNKNeGg0HRIyz9NF4dpHf/EK+nYm8K+ZMoW+Ih/tY/wDOtfTsQ3Nav01bI5v2mM+1XDPJmbAW/RR8zbY3pWV5xiookjMpAUWAFrADlU3jeQf0pMCqnuRd47kbNsKHKdxbb/Q/lTxw3cjDLNX4lbzziOWZz20hfTsvLYeG1bN7On/6fh9tit/mb1h+bTPicQxIXW5A7oCjYAXsPhV3g4rkw2EjwiWBjUKWU8/SsynGE7Zvhj5Y9Fq4vzAR4/DTCzLFHKCt97uUtb8vnQfN/aDMwIQBFItzuSKp2OzFmOq5vvzoW+I8STSSzNt0Xj+lfsIzZqeQJHpTUGKcm17+tMwlD0pxIje45VmdGxYkg3kebjDswK7OQT8KkcQ4jVi8LbkUkP8Alqs4iY/71Jy/GhpULHdAQPQ0lUiMsb5WEOKH/qzeorPGO9X3ipv6t6sv8aoJNXwr8TqTQRz1LSH1NRB0o/n+STtISsbEE3Bta9IwXBWMf3YCfMlV+pq+PpHmxbpga1JQeNHc34NxWG09oiHVv3HD29bUGeB199GX4U0kPFtMPezkj+kE/ck+grYIlrN/Z7lEYUYsFnlBZQlwqr0N9rna1X44qZhdY1HxsOvWqQ6BkM89rAti1/sxVEQgjmPzFbvjMuEn3skMMjqPxm+3QXtQtMqWSWy4PDRr1LMDv6BeVI8TDHNxMjjN+W9KK+VbZjODIwqkwYQgj8SECoGN4Hgma7QYZR3QexZkNuWwA8K7xSTCstmWpHypxMKzbKrN5Kpb4bdaMcVZHHhsS0UJfQALajqIv51YcizgCFbxqEQDUwVjbzJU3FCjuf0pUuTzLzgmX1jf62rkyOdgWWCVgOZCnatW/wCJ8HfuaL87PI4P5GpD8UgnUjRLtYgSKLjzFqbxr6L5zLuH8HNHPETh2KllB1Ie6Ljvb8iBX0ZFKpNwy/mP51ToeLIgLERuSvISA/QVAwk2Dmk9yO5uSscju3rZRyqmNcOn2JOfNFf44k/6rPuD3Y/oaH9tVszLJFxIDwhFbx2F1Xu9Te97VXeJMlOCWN5mJ7VigCkbct7npWiL4xZinjbmmCeBsvM88qKBqsO8fwgkg2rSn9n8MUeq5Ldb9TVX9muESOXEOhY8kuSN7EnarrmGab2J2rElB22e1jlKMYxRm3EWVaWsPyqtTYTSeVXjiDHgE7Xv1qsMNXW9ZGqZ6keiFFhzzqXhtvWpkWHFPfYNIv40AgxotR5VBijs+9HRh7A0NkjANK9CuNjvEj3wqEfr/wDqapem1XrM0JwDG3uMD9aorHerYujNKPFGuZdxQvdvYLt+NTYUSl4xh7ygK6+LNvbzAG1ZVh8gQAH7XDb4/wA6t/CiYdXkRT2xdRdYydgL7k+FXjJpUjzFC+2FosVhpW1lISpJGkBnN/haoObZhgVw8qKGZ2Ugd3QAb+dWj+hMPhFWfskvcaR2ha5O3KgubZmnaP2WX63a667FlXpcKNqeURG+PsAcEZ9BFh2jkBDa2OoGxsQAL39KumEzSBwLzWH6vUj1FUnJeGMRDqEcbOW5h1AAA/eo9gOEMULO8GFtf8T6T67CmhF/BJS0WlZsMAbshuNg2s1AyiLDrMCSnW3vH5GvP6HGkapYYj10sWHztTMcmGS/aY5b/skAj508l9Jc4hrMTE1j2noBGzGpkWHjKXCuW299uyHmfSghzfA6AqrNIQblkSR2PqVp6PMA8ZWPAYqRSfxLo5echBtS0vYXIovtBt9q2KGyKDoBtfwJ6nzoXhbdkbqG293vgt5akN/lV9zNeyXW2XxRj/7ZkF/gCaqT+0bsiezw2HQ+K7/O1BxivYfJXoTjc0jd1+0YeSUgLpMUztpA2AtoFcMLhZD/ANlmNz+rcj/Ey/xqxZBxU2KNmxyQsfwrDv8A4mNqt0XDykXlzCZr/txRj5A/WuSQ1yW6KpkeVEOpjw2JiKoyh5JIk2O5BspJPnaiuQZUMPIZREkLEW1yYouTfn3VUCpmJwWVxj73FXI56sQx+QNqHy51kkdyFjkI8EL/ADN70VxX9/gpyfQ9NmQiuBicGty3ixsW1W5+NQsTNh8SpTFTPPbePsoW7j/rCwN7UWzri3CYFkUYbUXQOoRFHdPK5tsaHYz2qzRgFcAyg8i76f8AKK5uK1f/AEnVO7POFuHo4e17L7UQxBvMgXfe+kWHX605mGCclgKg5Z7ScVipViEUaXvazMeW+96ljiJhK0cq2ceBuKjJw9HoYJXsrOZ4GRbdoBY8j+VD+yCAW5jne3lV7zTCmVF0rqt09bUBw/BrO4uCukggHe+97VnlHZ6UZpoix4IldSlT4gEEj4UqIgqbG9uleDAmDETqAVcEOB0Ktz+HOnWi0nUuwPMUKGYNxCk26D/ah0uHNWCS7DcVElhNrUrOTIkXewGKFvdUGqFLzrVcvw39Sxa23KN8qyeQ/SrY+jLkfZomEyrCbacFIbfrK31Y0bwsYUjs8GEJFrl0X4bE0CbjBo01CJT6kn6VCf2j4n8KRL/dvVI3R5DmXeJMQfwwKPNnkt6AAVKjwWJY/wDcKo8EiP1ZqqOEzzEyxhmmC3H4Ram8yMxiY9rISLciRzq3JolJ2XR8hNz2mLm/xRRj6XqO2XYFffm1fvYh2/LSQKyybL5rtrvdSAdRJtflzPWrPluDjVAGK3WwNrH1INFSbFcePotBxOVRd5lhPS+gyG/q1d/zJy2Ifdox81iVR+ZFCoMFDNJFE4JjaVVYAlbgg2sw5b2olw7FgGxZgGWwgoH7xLSG6+u1K5yiy0MXNWkeSe2mEbRYd2PnIB8hyofmftexDKdEEce9rklz86s3GmViXBHscOkLrImghVQ9evhWZ8Q4adJUd0iQ3DBdWsErtcjbn1FJKU3qwukBsxzSbEtqkYsf9chUSPAsQxW5CgFiBcKDexY9L0VwsGIMxlQaXYsD2abd/pbpt0p/C8NYjSSDIqNGWbcKGSM7mzc7E/Op79FFFAibLGWISkNoYlVbxKi5AFO43L+xK3ZGBVW7rBufIHwPlRw8MxK1pJY17yqdUoIu41BrDmOl/HakDC4JFv2yE6dQCqSdQa2gm/Ub3rqYG17HMojgSNX1B3MZJTsjLZrgBSB1I61NlyW4JginJubao9ClLbbGxBvejfC/FuFjUxqTpUkAsAl1/CfWiGJ45h5BxfYbXY336edWUVRKUgZ7R4WH2CRhYmBlb95SlVtsxaQWZy1uVzyq/wCZpHjMPgmcFkPb7e7uNJF/hfancLw/h13XDoCPjQacnovilBfuK97O1tJJLb3FCg+bXv8AKrw8ULRmRkBYbVAxGJaKM9nEH/ZFl/KlZG7yxTa4+zGsELcHofCu60aINVaPY5ABttS8FKS173qBKvSnsK+ne9Ly9F9kGfLVmmmxJlCswCBSNgi/xO9C1bVsDerOcvhYMSDc+ew2PIVEwWVRobi59aWUXZojPQN+wm24NNtgDbberJJCDTS4M32BNDgDyAvC4AiGZSOcbfQ1iEnT0Fb9mmbQ4ZSkjjWwICDc7gi58KwvMcE0baWHL/V6NcdEOfJsss7AQ3KarEHw28KESY4WIWJfe1A2uRbkt/Cj/bp2TDQTyO5tsOhoPPmi/eBIEXXa17sVt4E0yR5EHfsOZGJJoy11UMbEAWtbwFEsXlTdlJd/wE+tqG5LmEs+s9xOQIUaeg6fxo3HlLEbuT3W5dRb/aq1onLspmKySYF9d+6oc6jzVuRBvvy5VY8mwkaR6S4JHIqb+Jt5Gq+OHJXsWIF01DUQLgdBc86OcPYKJEsZFYmzd030m24NuRoRYsuthvDvGrqQzd1421WFwNQvWox4CME7yEm/4rf5QKy2NEIOkG+m42vuNxt4UIxXtgx7NZZI0vyCoL/U1zkkyuKTrRrHFGAjXCSuI7dnZ77se6em+/WsY4h4sYnRGRp06LlRe177HoaVNn2aYoFScXKrbELE9iN+dkoLmuXSRtokieN+el10n1pHt9D+O/Y9BmeNnYtGZGu6XKAACQ9xL9BfkPjXpyHEt+kdI7dqPvJgCCn6RbC9rnkORockMgBVSwBsSASL2924HPrSlygk7jc9TzJqfIt44/SeMngW5bGwjaMgIpckOSHA80A3ppo8Gp/TYiT9J7iKouD90RqBNiLk02uRjrak/dLzJY+Qrr+DKMQhl2YQK47DBSysCD32aS406WVlReRbe9WnAZbmMjaosAqXCi7Rge6xZT3jz5A+tMcB5/8AZJfukB7SynV+e1utWXPPaBj1meONUAF+UZY7WvvfpeqxdrdiT43ony5RPDhIe3AWT7Q7HT0MisfTnT0UVgLn50PwmY4ibCTfaixkSeFtxaytsLeW5p9Yo7C5HI+fK1/SqwM0+yeZkA3k+FeJO1j2S3B2PTl5VG1xC9lLc65mDfhK/wC1DItFMM6YJmxO5pn7cRSM4i0N8/pQ95e7esbZ7MEmg7FmdTsNN51T4sQWYKgLN4AXuelaXkXDqxx9riCAFFyDsF8b1THchcrjBbE4LLi4LsQiAXLHawHWqLxf7UFTVBgLdQ056/uD+NDvaL7TDiz9nwx04cbE8jIf/wA/WqCD4VVuujz5ZJT66HPtLF+0diWPMnmaPJbFLpNlI5MevrQCNL86JYeRQdmNQmrOj/jloNx6dDAKSCvXbe1BZs3TUdGHQ3XSQbvvv3hbkavOGGWxL35UPqxf5UWgzzCqB2UQtzFkVfrVkk0ZY2ig5DiMS5sIXUAWGmFhf1JG5q0YbIMSxB0MP3jp+VeZr7TWiZlSBbgndiT8qg5Z7QMVPLoZkQWNgq2326k1RNULPeyRF7I5XN5MQqjwVSxA8Lk2otl/s8w2FuXxjC9r6mjTlfyvSGxUrX1M5tz586p+eZKxmZm0he1EZLMAQXFxsTe3nXXXoS1JVRoWHGWA2EizEWvZi/02qZhs5wsIPY4YbDoiryHiRWd8LxRxOymZGJ7pVd7BTs4PUGrLBjFNrIzXuPDYja1dbfw5ScSRifaxPv2OECjxkY2/IEAUN4gxD4qBcRKqGUgDuDa5PugXJqs4rFsFYLh4x932bNIxbvKT94tzsas2WmafCsdQV73tGttJW2gr8qTvspykUzFZZiHA7OKQ3DsLLpuEtrNzt3bjao8WQSI15pIoxaNjrlUnTLsrBQTe1rnwojiOHsY5AZ2B7RkvJL2YV2Gtwd9gbelCBkUSqGfEwrdC4Ve+1wbGPbqRuPGpqSLqLa2FtWFXZsSW/SL90hfdf0ZB6q1QDisEhuIsRN+jNpHSMG1+1UhBf0+dT42y9X/+RMuv9UR3QqfEbMG+VDXziJb6cImoqt2lZpCGVr6gu1h0I60W7Y0UrDXDeYSSyxpFDDGoVgSFZ2K31A6ifeFrXtVjz7D4552WOQhWJOwCjUybjUfEAflQbhXHYqWZduzS8lgkegB3AYrvvy5DzovxLloaRS0+hbJfU9r3LLe3iNqqn+JGVWS8jidMNjVlk7Q6IJQdWqyjbc+Wn50WiKgbAnc9PyoHwdhYwuKjR9evDNfY+8ha2/zo3g8ZcAqpN7WsL8/Sug/ouTZKTEN0jAv5GlI0l7mw+FOw4PEPyjI9Rb61Lh4XlO7Mq/G9UdtCR7M5x2dwxYjEx4mOWWzjsyjhNIIBsduVMZfg1nwmKlBZTEy6Uvq7rEc9rkgelaDP7N8A0rTTuzs3Ma9K7fsiieCbA4VSkEQAbmFXnbqSazrC72bI53FdlW9m+BUCSRlJcEAXHS17i43oT7Y+NGuMFE1ha8xHMn8KfUmpXtC40xPbYeLBKY3Cs5K2O1xbUOVtr/nWcYXJ5cXI808mxYln/Wbrbyrr4riLKbyO2BFUnlUpY7VY544oUCJbreg0jAmktsqmkqQxopSIAedeO1Jj3NB9CN2xvERaSR8KumUY4GJSedhyquZll57z3UWIBBO+/gOoo9k8kax6Q+vTsCo2Px8qrF2kY/TIWfYiMMxMRLllZSWNtI/CV896Zy3PnMxVEjjWR77L7u2wUncCpnEGJjubxFy8YCkm2llO5sOfOh8Ofv2l40jjDhVYKotYEb78jvuaK7Cq4lyjw8zhrsx2F+g8jVd4jyUmR21IABGW1NuQ1xcD8VqsQw8jc3JuLc+YHT0oLxFlakodaD7tj3j71jyHnz2qkuiMVsYyLDQxTH74SNfSoUXDKRcsD0q44fGgEaYybNfc8x1G1UjL0w0UylZdZsunSLC5uGU35W23q4x42+yr4W62Pw6UENNUyuYrFyLMY0SBWUOpLKSzq5v481o5wqZZIz2rX5BfwhkttYAb8jScbgMwlmP2aDu6tYcqFszLpI1NuR5Woxw/wHjEDdvIlvwjVq0i5JtalSdjN6KTxDw0BLJrlRVJQ3kfpIbayBz09aBnAYWP3sQWP3gPZJqHd2jIZtirc/KtK484OVIllZlNuZ2BA6Wqhw5Ire5DJJ6A2/M2FSkmnWzTinqmexZnELaMMzW7M99+ovrBsORpqTOZ7kRxQxqQ691NTaXOogsx6dDbarZk3s8xU4uojjH7b3Yf3F/nVlwvsYB/S4pvSNVHza9dwl6Qyko7szjIsRPNiF7fEFe9qJPu306QQBbptWrLwPg8QFaeXXYdGCjx6b1X804BgwnfkTtIx+ORi6j1HIVCXieCKyxEWHRF2/OqxjS2ZpTTZoWBwGBw1+xi3ta6gtceBJqSc5CjuRKo87D6Vmc3tGIGyj1dv4Cm4faYl1DruTa6nbentehXJmjTZzK3UD0H8TQrG4+Y8z+ZvQv+mS3u3ptsSx2J2606SZNyY9qY76r0tZOVzQt8RpNw1h132obmfFMf4TTfikKrYxjME0s0skjaEfu2HvFF5KD+G+/51CzDFRBQu4VeSr3ah4rOdW4a/wAaDz40nnWRpN2bYOlSHsRjU3CR28ySagl/SkO/nSSaBSNrs9LU5G1jUcvXmull0FXYUzqDSVPiL/yqfwlKtmUjkb3+FWL/AJfviAuuQIFH4RqP58qK4DgLC4YEtKxJ56mC8vICq44viZHIq+e4mMKhaLVsy2vbc20kW8PCh+BkxjlPs+FN1UpdYzuDbdi+19udaVDicLHtGuu36q6vmRUs55IdkjVB+03/AKqKpxjezloA4ThrEsBrGj1YfRamS+zxJApmlIC/q2Xnz7zVMkxsrc5reUagfM3NRhEp97U/751fKnVekTutjuD4SyqAjuB2BBGpmla/jbe1GY8zjQDsoDt1sIx896GxEDYWHoLfSieXwo6EAJ234e11aDfyUi/pRdoblyO/pyU7AIo/vOf5U6kU8puWlbyFkFEI8xhwyqmKmwySkXIQFb/uoSWp7LuIo59QijmbSNmaNo1Y+CswF/Wk5Rfb2NsFwZajFu9GxT31Ddqw9QOtPHLVaMPHFLLc+5tDYdSdVtqno85iYhIcLKTzJEot4m2m5prF4pS0bNiH1JzWHuq566hv+V6RydUcoJdjRyowSmUGJIFS7LpZpAf1tQbceVql5dnCTxrIjq6NyYXAPqCNjQ+THors8MH3sg3ZrFmt5eFCmy3Fze+SF8LhQPQLXK70gtpF0eIMpVgCCNweRHUVl3FfsoA1SYedYl5lGsbD9mlcQ8SY+D7swylVPv7aSB1uN/zobkvH2DAvjY2aTc6hqkUjpt0NHneqCo30CsL7PoBvLMz772IQfnRjKslwQkEUQiL8+82o7eZo/mnEWXTQAOivGe8AO6QenLes1z3Lg0ynL4pAgXc7+943Y00mvWwbujVoeE3t3nUfujb86rWb4DFwOLNB2PU3+tV3KMuzBAWkxGgEWKli5AHh0BqLmRVyFlxLlRuVHMnzIGwpXk1SR3jTl2KzzNEvZ5U26Ib/AJ1Wps0j6ajUvF5VAPcQj1Yt8jQp4tPICpcvpbgl0ccat9rivRKDyppj+zTeoA8iN6F2OkkSC1IaWkM52pFccti9XlXA0i9dSsrSRrcEkzjvSkX6Cw+dSFwac7avNjqobjE1ppvY+RoJhsdPC4TvML8rEg/GtEHoxO/pdVPQbDwFTMswySSaHfQSNvM7bXoXhsQ7DvLp+NTEWqk6t7LEuShSQICbfilcKp9ACafWWJUZZmg32AiB258yb3oCvaS8tb/mbUxml8KgeVGAbYWGrcC+9uVcrY9QQ/EDTjJfxFvgQaALxevRbevOrhw/xTgJWRFssrbBSL3Nr7Gi6qiVbPRnjAAskdxt2jrufiajY3i423lO/RB/KrTjsPDMuh1DLz8PpWXccZK0M6Jg43ZWTku+kg23JPWptUVfI0DBZOkoDdrrv4GkZxwtqQdlMYSL3OxvflfwrN8oyvMYZY5W0xKp3VmvcHxUUax00kpPa4h7fqp3R8OtdxfwHL6yncS5tJgsWVEzPJHazg+IvsL0d4c9pWYS3DwlhYaWEek36ksxt4UTwOSoTePDh2PNiLk/E0dh4amY7kRjw5/lah45dA5qgI+ZYzEDQdKa7r3iD723SnOG/YrBGrfaV7YmwHesLD0q0YbhREKuWZmUg87DajwxR8B+dO4fRsbZWofZpg09yHRbwN/rXsnAw/DI4HhZaOx5mxO8e3jqH0p18eF94hbeJAtTKvg0lZWTwZH+MFrfrGw+Nqy7OczaKVwscI7xHdW+w2G5q1cce0IyNJh8ObIAVcnYudiCh8OdZbmOaMSQfH+dSnNS0hVFrY3jMzLMb/LaoXbm1IAJNxXhaoujQk12LLmmyT1rt64g0o4mvL1xNJ1UB6dHpeuvSL1xNckNxZsGFhFuVTQR/sL/AEqfl+URxfpNUnrt9KsuExEYHcjAHpWrFG4o8+UOTK9Pw7IYS8DqznkOn5+NAcpw2OWcNLpQKd1ax1D4VbXcIzFCQGN7A7fCm5JW52H96mm1ei0MBJXP+iuq+i0puIDazaXHmtDMPqO/dprEEX351NzfZqWCIE4i4SOLmaWKVY9Vu4V2Fh5UrJPZ52EiTPMzMhDLpFheissojXV5gbmw35UXzDCA6IvekvdmRyAoAHO2xJoxl9IZcCTtdnfaGY7ajUuDLpm5i3qaF59xguDHYxWeUDvEnur5eZoNhOPcUTcypa/LQCP50znBEHjdbLpJwyHHfYn02p2Hh6JPwgeZ3oBH7TAthKqm/wD47k/4bVN/4xw7HcSgn9Zbem19qrHImT8YfjiReR/Lanhih4UB/wCJcP8A+ZAfDe9PR5/h/wDyrfwFyaPJPtnJUFMS2rkxX0A/jUJLk2WY/FV/lQbF8f4JCV7Uu45ois9vMnkPjQLMvaOTpOHg7jEgPIbXtzsq9PW1JKUF7L40XPGY18OjSu6aFFz3SCfADesszTiFJSzyknV+Hew8qY4g4jaa2t72vZbmwv5VTszxuo7eFQnJS/0Ua+C8zxiE93l08RQp2ubnvD59aSwNeNUW0NGK9nNIAe6GHxr0TeXyrzf4V4XNAZ0j0yMenypBQ9aUHf8A18a8Mbcya6zuzwpamzSreJvSbVyClyOtXjUpxtXhFErFJaNiwvtLR0N43PUbL/Oq9mPtILEqFcb25j+Brq6tXqgYopyLVw1n0uIUFwgW22nnt47VNnz2NCQyuT6j+ddXVnyTaRocVY1l2eQs3uP+Y/nRGRFY3F/jXV1TjN0FqmNy4NZV7NhsTf4jlRJJCkbBfeC8z4gbeddXVZSezPPcjMpskkaRizgkk3O/PrSospffvLt5H/XSurqlCTBkirZChzLsd1W7Hmx6elOpmpC3NyT19fCva6rp6MtHkudlF7g7zdTUDHY9wmmMkFt2YnvH9m/QV7XVGcmmXhFNAy7RRsqtYMDqt1Pj9al5nnLhQF2AFregrq6mg7GyRSTYNlxZf3uflUeSAi2969rqD7Jx6Ix5kdK9011dQkhrEE14TXV1BHHoBPWu011dQAz3bawrwx9b11dXDRYiQUmurqKKpH//2Q=="/>
          <p:cNvSpPr>
            <a:spLocks noChangeAspect="1" noChangeArrowheads="1"/>
          </p:cNvSpPr>
          <p:nvPr/>
        </p:nvSpPr>
        <p:spPr bwMode="auto">
          <a:xfrm>
            <a:off x="0" y="-754063"/>
            <a:ext cx="2133600" cy="15811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8674" name="AutoShape 2" descr="data:image/jpeg;base64,/9j/4AAQSkZJRgABAQAAAQABAAD/2wCEAAkGBhQQEBUUEhQVFBUUFRQUFBQUFRUUEA8PFBQVFBQVFBQXHCYeFxkjGRQUIC8gIycpLCwsFR4xNTAqNSYrLCkBCQoKDgwOFw8PFCkYFBwpKSkpKSkpKSkpKSkpKSkpKSkpKSkpKSkpKSksKSkpKSwpKSksKSkpKSkpLCkpKSkpKf/AABEIALgBEgMBIgACEQEDEQH/xAAcAAABBQEBAQAAAAAAAAAAAAACAAEDBAUGBwj/xABTEAACAQIDAwcFCggLBwUAAAABAgADEQQSIQUGMRMiQVFhcZEHUoGhsRQjJDJzkpOywdElM0JicrPC4RU0Q1N0goOitMPSFzVEY6Pi8DZUZKTE/8QAGAEBAQEBAQAAAAAAAAAAAAAAAAECAwT/xAAcEQEBAQADAQEBAAAAAAAAAAAAARECITESQYH/2gAMAwEAAhEDEQA/AO6Usp0PoN/sMm92+dTU+l/9UTLrFUpy4CNemenIerK1vWxknIG11Ibu0kD0dIBw8Yqw4K8QRJEx7j8pu65lcO4tZvQeETYk/lID3Eg+2QaCbTvxLj+ubewyxTxN+DMe5yf2JiGsh6Sp/OGniI+bqYHuP2Ss42ai5uOY+n/slZ8MRw4dXT7JTTHEdveB7bSxTx6njp6BIHDW4whUkq5W6j3Zb/ugPhD0X7jC6KlibdVu4E+uWeUB6vCn98ymYjQ6Hth08WV+65gsamYfm/Np/wCqNcfm/NX7GkFLE5hcX8Tp64ec9vr++VEDNaIPIsW1j3+2QivMtLmeSYdbm9rgdhIv6JQV7m3XNBFsLaeH7pEWLdn62Me711R9khJHUPAfdK1bGgcAO+wt7IF16oHH61S/rErPiSek91yfbKfLX4w0ueA+6FxLmivCp4XrPh98nVAvUO29vXCaiSiT0gd5sZMKC9fhUUfZI3xgH5RPcW+8SB9oHoJ+c1/rQvbQ5W35R+kp/dGfF5eLN40zMzlXfS7H0mMaBHEgd+kaYvVNpHoZj3qkgO0GPV81b+yVSyecT+iL/bHNVb81Ce0m3quZNWSJOUudZMtBjwVvCQHE1Dwyr6AfsgvTZvjMfQAPYJNVb9zv5jeBilb3J3+JijERERwIF44ad0xJaPlvAzR0eDBlNYBpcYeaNmkMVcTSgVMNqO6T1jeInUTK4iNDTpgGlLl9IBWBFSo24E+MtKjecfExUlllYxFSpTJ4k+MgNGaLiQGnCoUpkcCRJgW84w1STBYxFOqCeJJkJpS+6SE05MVFSpkG4Psk/KP1/wB1fuh00khEmIpVajHifUB7JDkMvVFkWWTFQ00IPQe+WeXcdXh++OqwyBGCvUxLnpHoEgZmPbLTrAVIw1CoPVfx+wwlqtewCjuFz6zJ8sZVF4w0BRjxY+MEYQAnSWo0uJqNaOgknJ6xwYV4w0wTWGU1jKYYMYg7RQc0UDLjXiBiM6tC6ISiRyVIQUaFBMyInEG8NoEiiBhKZDUrqgu7Ko62YKPEmUm3lwo090Ur9jX8CINjYpmSgylhMWtQXU3HXY29YloGESiCYhK74+kDY1ad/wBNfvgWLwg0gSuG+KQw61II9UMGBIWgiCz2Gpt3xlxC+cvzhAmjEx5HyoJIBBI4gEXHeOiQOxgAR2jAHqPhAcR7xojKHMaK8RkAkwQ0djABgSkwc0YtI80onV4V5ChhZ4MSZpIrStnhK8hixnjyHNFIKQhRCEF6ptrA2ktOZOJ3lw1OtyBqg1jYikt2e1r3NtBprxlPCb6rWxFbD0qLl6AGZmKhCW+LbKTe/bbp1lZdNaAwnmn+0XE4rBipQKJX5UA0aK8pUFENZ2IqAgaa3JXjx4iUd49rXOINZ3FHEU1p0xUdnqUXFw7LSQstySvFl4a2hNejY/btCjmz1UGRczgHM6J5zKtyB22mHtnyjYTCOabl2qKASqoRYMoYXZrDgR18Z5vi95gc9lLfB6VF81qdKpQLJlBpqWa9qhJIcTXxuyVxWErVauYGhhhVXLYco5U/GdrswFuuDdV97NtLtqthqeGWzjlQBUIGcuEbQ8AAKZ42lbZG71TAbVwlKoULFlqcwsQAc4tcgX+L65leTyoP4TwujA52FyQQfenHC2k7feL/ANQ4P5NfUa0tv4kn69CpVNZcRpn021lxDObpinvNUtg8R8hV+oZ4vQxtEYB6ZA5c1lZTk1FEKtxn6Nc2k9h3qe2CxHyNX6hnhE68Jsc+XT23cR7bPofoftvL+OwtSpUutapTFuChSlx3m9+4WmXuS3wDD/Jj2tN4Gc25GTjN3mrLkqYhnW4OV0VluOBsT0GQYbdnKgCVQotcAUUsL69c3WewJ6hfw1nH0fKjhco97xHAfk0+r5SNpZI2/wCC6yjm4kjVf5IecB53bGfAV0zOuIUNY68iL/WmOfKlgzoVxA1B/FodAQf5zshP5TcEyke/i46aS9PdUk7Tpq1tlV2410OvTRPH58qNu/VDhhVp5vi35NhYatwD26Ja2Nvhh8a7JR5TMq5znp5BlJtobm+pmrU4r6fYRJ211WQNm4kHSsnhUH7U2Nl1KhU8qyswYi6qUAAA6GAvrfWPeSUT7ZdTE+aPeR3mft3bIwlF6zKXWmpdgps5UEDm306em0iLWM2glIXckDryswHeVBt6ZnUd7cIxsMRTv2kqPEi0DYW2Ex1FMRTDKrk2VrZlKF6ZuRoeuebeVysVxtMKSt6AY5SRcmo4ubcTpLO18ewpUDi6kMDwKkEHuIjMs8D3dwPuhcjVK9MslaoKucmkRSViVykC5sOObiZo4HF4ynQWthsX7zynJ89hTJdVDBCGJB5vSL8TxhJXtyiORPM9ieULGo6JiqBZbaslJ+WqdIKXIQm3j1zr8Nvzg3Nmq8i3m11ai1+9xl8DGjbMSyKjiFqDMjK460YMPEaQ1aTVS5ooN4o2GPOd/d+8ThMRyFDk1HJo+cpmqXbNcc45QNB0Tg8fvPiq/wCNr1WHm5yE+ath6ps+VE/hE/I0v2pyRno4zpzvrY3ToE4vMjtTYUqzXUI5ZRTN1CupGvC54S7icYKmIqNyQqVDSzs9T36rVcMqWZdKZsF8yVd0aJevUUNkJw2IAbzCUtm9E1KNWhQJxFCo+LK0nzFxyVJylSixCgDNb3w6nj0TN9Iv4anVq03BzEgMSn5KIaQPxV0FiZV29s9HWmKtTJTbV+StUqoM1MKuQaKSxQ6npvAx22KrlCG5MVs/KpTGWmyjC0mC9eUE8PGVWofjhbjif83DiZaLD0Uom6UlNWmaYapU98Wpyho5fezzRlU6dus2cDWZtn7RzMWC4dUQEkhEANlXqHHxmbUTnP2vh/8A833zX2Rg3q4DH06alnekqqo4sxZxYeEI4/cBfwlhf02/VvO12/YbxYQk2Ao3JJsAAMQb36OE5vdbdnG4XF0q9TCuqUyxJdkSmLoyjM5PNFyNfbPRGTBO3L4z3PWqrwYBTySDUIovdwCSbkXJY6DhLVnjYwVYu7AK1kAu5FqbE62U9JAtfquI22dsjChLoztUYqoUqLZVzMSWOgtYdesztjbzU2xVgxFGqVpopQX90m9udm0GReAHEcZLv5s41qdLk2ZaiOxUgCwVlysDmFjfSZxrVHa+8Ir4TFpybU2TDO/OZGDKQy6FSeBHT1zx3lZ7BuXsdqbVmxBNXOgp2KAqaYLGxCrY3L9PVOjbdnBt/wANQ9NGn/pl43GbNY24zhsBQym+WmoPY1s1u+zCb6D2y3hsClNAlNVRV0CqAqgdgGg6fGUWxARmFR6QOZioDgHkzqlw2ua3Ho6pityli/xbn8xj4KZ4EmNQqCL2NgDlaxNuHCe9YrFoKTklWGRyRnHOGU6XB6Z4YNsYGw/BzAcQBjaot4rNcWOShisYA2mvQQbqQe4iGuLQKNdOF7G17cL2lh9q4Am5wFa5/wDmvf1pJ9nYzZ1atTpNhsRSV3VM/uwstPMbBiOTGlyOmbtYdL5KKwbE4mx+LQX0HlP3Td8nG8dSrUq4d7Faa5lZrly2ZVNzwscx6OgQd2t1K2BxL8jhhydRTTeo9cswUFirBSNBfLcaniO2ZnkqoMmMxCupRhTsUa9099Atr0C2k51uPTavcBFRHtjVJYwic30ySNUBE5nyiH8HYn5E9/xlE6faWKFFFa1yz06YF7XLuF426BmP9WYPwLbNE2DumqFlurobglWym4B0PUdJU1leTA/guiOo1T41XnEeV9vhydmHT11a09d2RuumEpclRJCKeYGu2UEkkFr3bUnXTj2TyXyx7PrLjFqNTYUzRRBUAvSLhqhK5uAPOGhsdZJ6l8db5NVts6glswqriKhuOaLVshQnhrmHHqMs7Q3RwmKw/IoORTlWb3ohQMQF5NhlN1PVYW+L2RvJo+TZuGS1861a1+r35gV6idezpm/XwKVaVWnRbIKgqc5b3So98zWvxzMTbTUSYrjd5N0sZbDnB1dKFFaJUPyTvlK84i+U3C9PdaP5R8WuFpIadGmTULg5lJQZVBFgGAvc9XTOu2galKmhpKXPKU6bgAm1NnVWcjsBLejjMjyi6bLxP6Kfrqf/AJ6YK8a/hhg2ZESk3nUeUpn1Pb1TX2f5ScfRP47lR5tZQ/8Ae0b1znFjNN4y9u2bvfXq0adQ06YL00c2D2BZQ2nO7Y0yt36XwTD6/wAhS/VrFObTmfKc34Rb5Kl7DOXtOm8pf+8X+To/VnMgz0zxi+uh3HHwpv6PX9iyPZ9O2DqD/l4j6+H+6HuMfhNT+jV/2I2FPwSp8liP1lGZs7FqslhR7OV/wdGSVONT+k/5+HkNd/xI6Ty1h0k+46I069ZpbL2M+KqVBSC1ByzOXzMKNE50YZnA57jIOYt+OpGsiqti2bo51Cxa4DELhmyrpzmIU2AuTOu3UwBwt6tapyFMkEo5XlKrDOQrdCLzjZbknpta0oUwcHWdVArNTsnKuNVGQc2mua1NbHgOvUmWKu3nfR6SMONitxf50lI19o7x08VTaklKq6tocoQlrWbz9OAnNYnZmHQkGjVV8pYByACLgcQ56SNBrNKht4UUqsaSUwlNqhyjLmIsFBNzxNh6Zyu3durVo4eriQt6iVAQFJQ5agsQNRaxXr4QrY3Z3exJxQqmkyomYhrX0uAoWxNjYnj67T13NrxnhWwceuJxFGjTrVMxOVRmqELTtme2f4ospOhHDp4T2HY+zuQQICWtmJLEklmbMx8SZKk7ajSJ14d8IhoADXF7W/dIqQJMfaW5uDxFQ1K2GpVHIALut2IAsNe6baCOVmhxm1fJ7s5aFVlwlEMtKoykA3DBGItrxuBPAuU0FweHUeM+rjTkLYJT0RLiY+UGriRNVE+rKmyKZ4qPCU8TsGkR+LX5oj6WcXlvkkwn8IviBia2IcU1o5LYmstizOG+K46FEv8Akxze68TmZ3tSABd2dgvK6AFidJ3dPBmkDyahT2KBe3dON3FwbYbHYpKtl96SxbmhlNQkWvx0tMa1Jjt8fshMUnJuaircNem7U3uvDnLrbslrY2xUwtLk0aowzFr1ajVXubaZm1tpwg4XEqW5rKdOgg+yaKmJSx5ztzHFcZWVixTlARY86mwQDMnidO2Hu1yOBw2SmGyPUaorKCwbNYW01FgoFj1Qdv0b4usfzz7APskeE2e3KUaa1HpLUzF8gQ3y0i3CorC9+m0lumNSvvLTCnWoP7Or9glYbfoV/eajsy1LIyOtUKwY2sbiw4yfEbDCAk4uqLC9iuFvprw5HslGlvoMBhsLyqipy3KOWNmqUaWa6ELozrZhoOA9AiDXwWOw+CYYTL7nRSTRLX5KqG5zZHJNzmZtCb6S9iMHai64YgPz3pEnRarln49AzMe6W9nY1cVSVjTR6bgMjBQ1JlPA5WvbvmgKIGgAHRoALCEZGJ2iKOTMLio60x53KOcq68OMwPKSfwXX7eSH/VSdhUwQINwDqGFwDZhqCL8CD0zjPKjpsyr+lRH/AFVgrxOMYssFjpOusPZd31+CYfT+Qpfq1ikmwh8FofI0vqLGnDXbHC+Up77SqfoUfqCcyDO73y3ExuJx1WrTFNkbIF54U5VQLYgjjcGY3+zLaP8AN0/pUnpl6cbKW47e/wBbswlc+unGwABw+R8y8otRFCoWquWq0iBTp8WJCns6yJrbu+T/AGjSrE2o0w9NqbOzLUyoxU3CKdWuo46dc9G2DulSwt21qViOdXqc6qw6geCr+aLCS1ZHNbB3HeoAcSTTp6e8gjlagyqvv1RfiiyDmJ6TO8wuFWmgRFCqosqqAFUdQAkypJFSRp51tf8AjVf5T9hJWmRv9turh9o1kpkBTkc3UMczU1J16uyYI3qxHnJ9GJZKxsdfjHTJUWpbKyUxY6BvflJHqnUUNjYPFBRVp0K2UWprzSKSeaoU6cOieY4PfXEUzmAosbWu9LNYcdBe3TPSdwdqPjcPy1bKGSs6gU1CKVCAC46fjnwEl6XjdYNTZFHC7xYNKFNKSGg7lUFgWy4gX77AeE9Uw51nmu2qgG8mFJNgMKx/xM9A2erNeo2mbRV81O3tPGZqxpRssZIcgYCOIrxCUKK0cmNeQMViyQgIVpE1FyQjciJLaDC6A0xHCxEwryGuLxeED1sX0G6WPGxzPIAtsVhh1LW9VID9qS08WHr4wA3yuoPZapVFvFTAP8cw/wAniD/doj7ZK2l2moNTXzQD1Tht590xVpoAWIpqwTW5QEkkLfo7J3WPF3PcsoVRoR16ddj0G0Slaey6q0cLRWi91WmqAjg2VQDfqOhkh2pU88+r7pyGPwzXsjtTa5LBHZVc+cLEX9olE0cQP+IrfSN9plnFn6ddiN56yuQCpseka8Jib342vjcHUorT5V2yFVRSXJV1bQDjoDOdr0cSWPv9T0kH2iXt3cRiaGIRzUzhc11ZVswIIsbC/TL82M/WuJbdLHDjg8T9C59gkL7s4y38UxH0NT/TPovZm3qVfQ8x/Nbg36LdPdxmiaGsfTWRibBwWXCUFYWYUaQIINwwRQQe28U3OQEeY6a/rPNOGKcIrDCTuyZRCAjBYQWRRAQwIAMYtA8K8pv+9K/dS/VJOZBnQ+Uup+Fa+v8ANfqUnNCp2+sTc8cKmvPXvJKPgDfL1fYk8c5WeseTXEFdmhU+PUrVgnZqAW7hM8m+Hrp8RufhsVjExT5mq0LItmtT5hLAFba6uemdOiyls7CCkgUa24npZjxJl9FmG6NYjHtEZUNHtFaPAExgI5EQkBrFGikZImA0IyMmADGCWjtAIkacTvFhDhMQa6ficRza46Fqi5Rz1a8ewnqEKm3w2j2UcT7cOJ1eNwi1qbU3F1YWPZ2jtE81G202fjVpY2pk5OlWVHIZhUR3o8meaCeCHw67xYsrpscuarYcbAdh4aHq75UqgjQ6Htj4badPEOtWi4emx5rAEA5TY6Gx4iHtP49+wAg9I43HURf/AM0szFZW3Gth6p6VR2Ug2ZWCEggjgZcw251E00JfEXKITbEVOJUE8T1zN3ge2Gr/ACVT6hnX4bREH5qfVElpIw23Jo/zuKH9uftWMNyqY4V8UP7VT7UnQGNJtMjAbc0dGKxQ/r0j/lzqdzarNhiru1Q061ekHc3d0p1Cqljwvbq00lUGWtzD8Hf+k4s//YqD7I20reyxR80UYjOtCjwp2DCK0cR7QFliyQwsVpB51tnyOUMRiKtY16ymq7OQBTKgsbkC63tKB8h1HoxNb5tP7p6kRFkl0yPLB5Dqf/uqv0dOdZuVuImzVcLUaqXIN2ULkFgLADrnT5YYEmp1CRZMsACEIw0YjwVMe8geK0a8V4CMYCMTFmgHaK0ANFIg5GVjloJMhDMkbJEWgFoWHFOU9o7vYfEkGvQpVSBYGpTRyo42BYXAlnPFypmlcniNmpQxAp00WmgsVVAFQXBJsB23lbaR557hL289NqVRcRqUFkqjzRqEfu51j3gzH2jibuSOFlmav4yd5W+CVj/yn9Yna0xzR3D2CcFvI/wSt8m3snfdElIRigkxZoXCtLW5f8VPbiMX/iqo+yVC0s7kv8EHy2K/xVaZiV0MUHPFNMqkeMDCBnRoQEcR7xAwgowjgxXgNGhxpFDlkgWMIV4Q4EcRhHEaYcRGK8cwmGjxQSYXDmMBGjiTQ+WMBCEUIa0EiPeMTIAKwSsImCxhUZWNCaBKGq0g6lWAKkEEHUEHQgzznaWCOFrGi1yujUWP5VK9st+teHgemejmY282xvdVGw0qIc9JvNqDoPYRofR1QPPNvH4NW/QM9AInmu1MTmw1UEZWAKup4q4NiPGeksZjlV4hMURMYGZ9aEBD3KPwNO2piT44qtIw0W5b/Aqfa1c+OIqma4pXSZopDykUIYCGIAMkBnVBLFEDGJkBCPAvCzQHBjgwbxwZQV44gXjiRUghSMR7wmjBj3gCKE0V4xMaMYXTmIGDFeEo80fNAivAKATHMEzIEmMTHjWmgxjEQorSgCJG4kwEfLIPMvKbsU06b4qmNCtq6jptbK/2H0dsxf8AbRRJ1w9Uf10P2Cex1KIYEMAQdCCLgg9YmXW3bw540KJ76afdJkV5mPLJhumjWH0Z/aENfLDhP5uuP6tM+x5377pYU8cNQ+iT7pC+5ODPHC0Pok+6TIONoeVrBkgZa4uQPiL0n9Od7u9s9qGHp0nsWXNfLqvOqM2hPYwlJNw8ECCMLQuDce9roR6J0S0xJevFDFJcvZGgCDHBiim0EDFFFKCEeKKAgYWaKKRDQoooU4hCKKSoMCDFFLEK8YmKKAJMSmKKAUa8UUBxGMUUgFo0UU0FHiigKK8UUASYxjRTLQCIiIopAhHAjRQDtGiigf/Z"/>
          <p:cNvSpPr>
            <a:spLocks noChangeAspect="1" noChangeArrowheads="1"/>
          </p:cNvSpPr>
          <p:nvPr/>
        </p:nvSpPr>
        <p:spPr bwMode="auto">
          <a:xfrm>
            <a:off x="0" y="-850900"/>
            <a:ext cx="2609850" cy="17526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724" name="AutoShape 4" descr="data:image/jpeg;base64,/9j/4AAQSkZJRgABAQAAAQABAAD/2wCEAAkGBhAPDw8PEBAPDw8PDxAQDw8NDw8PDw8PFRAVFBQQFBQXHCYeFxkjGRQUHy8gJCcpLCwsFR4xNTAqNSYrLCkBCQoKDgwOFw8PGiocHRwpLCwpKSkpLCkpKSksKiksLCwpLCkpKSwpKTUsLSwsLCwpLCkpKSksLSkpLCksKSkuMP/AABEIALcBEwMBIgACEQEDEQH/xAAcAAEAAQUBAQAAAAAAAAAAAAAAAQIDBQYHBAj/xABOEAABAwICBAYMCgcHBQAAAAABAAIDBBESIQUTMVEGIkFxkdEHIzIzU1Rhc4GTobEUFRZSYnKSorLBJGSCs9Li8BclQkVllMI1Q2Oj4f/EABoBAQEBAQEBAQAAAAAAAAAAAAABAgMEBgf/xAAwEQEAAgECAwUHAwUAAAAAAAAAAQIRAxIEITEFE0FScRQyM0JRodFhsfAVIjSR4f/aAAwDAQACEQMRAD8A7WiIqIRSiCEUoghSiKCFKIgIpVJKCUUYkDkEol0ugIl0ugIl1BcglFTjUgoJREQQilEEIpRBCKUQQiIqIRSiIhSiIJREUUUKUQEREBEUoCIiCHlUEqZtixektJxUzNZK4tbcNuGl2Z2ZBcr2xLUQyWJRiWrHh1Q+FI5439SoPD2g8N9x/Uue+VxDbMajGVqR4f6P8P8Acd1Kg9kDR/h/uO6lN1jk2/Gd6gyHf7lp57IGj/D/AHH9Sp+Xuj/D/cf1KbrLybjrTv8AcoMp3+5af8uaDw33H9Sj5aUR2S/cf1JusYht5nO/2BWp60saXX2C+wLV2cJ6Z5s17nE7o39S9Nb3D+Zc7Xs3FYlt0T8TWu3gHpF1UrVL3uP6jfwhXV7o6OEiIoVBERARFKAiIghFKIgiIgIiIoiIgIiIJRQpQEREFufZ/W5ajw6bioyL241xzhjiFttT3P8AW5adw7fajeef925ee/vw18suU0nB8zMbIZ2tLwSQWlxbnsJxBegcEP1hvq/5lluDneRzN/NZKPN7r7gvo9Pg9HbEzHh9Zfn/ABPa3F01b1rflEz4R9fRrHyP/wDOPV/zKr5Gjxhvq9v3ltgaFOELXsmj5XljtrjPP9o/DUPkd+sN9LP5lT8jv1ho54/5luBaP6KpwhPZNHy/eT+tcX5/tX8NPPA/9ZZ6s/xKDwQ/WY/Vn+JbiWqMKvseh5fvKx23xnn+1fwwHBGg1OkoIdaJGSNeXYQQLtaXAEXOd27fKuiaRdxZPT71oOinW01S+V0o/wDVIt50g7KTnPvXzvHUrTVmtej7/szVtq8PW95zMx/OjcqXvcf1G/hCuq1S97j+oz8IV1bjo9EiKEVBERAREQFKhERKKFKAiIgIpUIoiIgIiIJREQEREFmrPFPp9y0fsgv/AEJ/7X7ty3esPEPp9y0PshO/Qnft/u3Lz39+Gvllpmg6JskbHkuBYGWAtbJwd+QWZhdd7iM8m7FjODJ7QOZvuWRpzxnbdjdtr+zJfXacRtj0h+XcbaZ1tSJ8JnH+1yrn1ccj/mMc4eUgXAXm0O55Y5znOe1zgWOfkS3CLuGWQLsVvJZePSkMsrWNeRG2SVjBHGcRte7nPdy8UHIZX3q3UzNg+ExiVzO1xatr5C6RxN8RjxG97WGXKFym392fA09CJ0tkTE2tPriMxHX1nw5dWV0jK4Na1hs+SRkYdtw4jm4DeGgrHfCnuYxmtc3OpLpgGh5ihcWg7LXJLbm3IV4jWXiBic57mzukYwl0z4YjGWXktci1y6x32VVW6M6lkbiYGxmKeUNe4NY5zCbkDa7CQd2JYm2ecPRp8PFIisx4zzx9In/mI8ZZ6ikc6KNzu6dGxzvrFoJV5a5W18chm7ZI3CwCkZGXxmV1jx2AWL+NlusFmNHwFgOKR8klmCQvdfC7DewAsAM+tdq3zyeLW4fZG+eWfDH8+vP9eTF6PP8AfVJ5yT91Kt40g7KXnd71odCf77pfOSfu5Vu9e7vvO73r5ntH40v0jsj/ABaejfKTvcfm2fhCuq1R96j82z8IV5WOj2yhERVBERAREQEREQREQSiIgIiIoiKUEIpRAREQEREHnrzxDzH3Ln3ZBd+hu/b/AHblv+kj2s8x9y57w6delI34vwFea/xIb+SWrcGnu1IwtxZNvxgORZSkvjeCLEBuQtbZ5FheDdUG05zbi4tgS0E79pHvXora57bvjbrHksBY2VkeWE53zBsQOXlX19JxSJ/SH5nxOla/EalYxzn0/dnFBAyNhcbCsG51TiNpoAy4wh0jsYG42yurhkl4vbovpdsPsW4jLxTw0x80MyixVPIbHWTtvfi4JOTy35VcMzbjt2XnG7kwxOjMThkEWPM0du/n1rdy8s1Y1o7+4km3FkaQNxPkVw1Xh7W6fs81B/1um85L+7lW5Vzs5Od3vWlaBOLTFOQ7FbWHFe9+1yZ39K3GsOcn1nfiXynaHxpfpvZcY4eno6NR96j82z8IV5WaPvUXm2fhCvJHR6pERFRCKVCAiIgIiICIiIlERBKhERRSoRBKKFKAiIgIiIPHpU9rdzH3LT6/RXwt0URuWBxc/wCra1vatu0wbRO5itWMq8mtOLO1IzDU6rsLTYnaqriLLnAJY3tcG8gJaSCfLYcy8M3Ye0gO5lpHc8kzf+BW8fCDvPSVQ6c7z0lWNeWJ0KtAd2JdKDxQ81RJ+cYVt3Yo0p8yn9FR/Kt/dUHeekq2ag7z0la7+ydxVoX9lGk/mQevHUn9k+k/m0w56g/k1b06c7z0qh1Qd56Snf2O4q0odiPSXL8DHPPLf2Rr0M7D9Z/impW8xld/wC2kzu3npKodOd56SszrWXuYU8EOxp8DmdPLO2WQMLYmRsLWNLtrySbk2yAsNp25WqrHcaQfSd71bdUH5zukq092RXK1t083StcOpUXeovNs/CFfVih71F5tn4Qry90dHCUooRUERLoCJdSghFKICIiApUKUEIiICIiAiIglQSpRABREQY/Th7S7mK050q2/hAe0u5j+S0WacA53z2WBPuXi1veejT6PRrFbdIvO2fELjZzEe9UmRc4bXzIrZerJlVt8m1aZXDWs+e37QVBq2/Ob9oLxT6HoZCHSUz3PAsXCqnZfylrCB7FT8Q6P8Ud/u6n+JXkzze01TfnN6QsdU8IImHC7Fc7LC4I37VWdA0Hirv8Ad1P8Stt4MU5OIClY23cTitnc3mcJBZWIqk5TTaYZK4NYHFx5LWyC9b3bV5aLg/FDLrWzU4IDgGxxVDdota73uyV5774jz+9SceDUZ8XXKHvUXm2fhCvKzQd5i81H+AK8vbHR55Euiocc1RVdU4QilQSAFN1SioruioUtKCpERAREQEREBERBKKFKAiIgIiIMTwldaB3MfyXOtJQvkaQx4Yd9r8oNrehbxw4qzFTXA7o4c9g5fyXL5tPuz7joPWvHqxm70ac7Yyy1M0sja1xDnNABIFgTvsjpVgH8IX/Q6D1qy7hC/wCh0HrWdsrNobEZVbMy113CF/0Og9atHT7/AKHQetXbLO6Gy61SJFrI08/6HQetVDT7/odB602m6Gy6xQXLX26dcfmdB61V8cv+j0HrTbKboZpz1S52R5liW6Tcfm9B61ebVuOWXoCu0y6Zo2m0sY4z8IpmsLGlg1OMhmEYQTlnay94pdJeNU3ppnD81dotB6uKLVSSwPEbMTWuxxl2EXxRuuNu6x8q9TK50ZDKgNbiNmzMvqnncb5sd5DluK9MR9XN47aTH+KhkG4iaMn2EL10c0xd25rGOI7mNxeOe699lgeFk7o4JHsJa4AWIyIzsluUZI5s5f8AqxS/P0FcddwlqPDyfbKoPCWo8Yk+2VneYdlvz9BS/P0Fca+UlR4xJ6wqzLwumZk6olF9nHPWm9MO135+gpf+rLicXC6Z7g1tRKSdgDzuvvXqGnKm9tfL9tyb1w7Mi8GgZS6kpnOJc50MZJOZJwjMr3rrDIiIgIiICoL1WVauszKwx+mNKSxBohhdO8kFzWOY0hmYvd2W0LCaR4ZVFPFC+WjkYZJTGBrYblx7hote98+QWsvJwwmidUYZNWcDWgY6t9K4G2IkYWkHuhtK1XSVPE9jgxlM1+RZNNpYy6sgg3Dchycq4zacumIw3Su4ZVEPwdslJI2SdxY1rZITikxcVoN9lrcbLardfw0qYpIITSSiaaIlkesh40jRd+YJsB7dy0OXUzNdGzUxTw4Girn0jOWuNuM6JpGE3AN92LJRKYJzeLVQPilDXTT6RncZIx3TYsQ2HLPb0q5lOTfazhtUMqBTikl1zomSMixwdzeznEgn/FcWvyeVUScOKkVb6dtJKXhzH6vHBdsBc0E7bYiL5Ytp2rQXSwzFssTWU5ZJaR02kJzJNGNrGXFw0m2YzyVrHFIWVEYZA0B5mbLpGY1E9gQ0C4u3MHZtvnsTMpybdpDhdJUSy0c9LK9rJRromvhBjY5pLACHC52cu9apAyB8kkbqKR5jdIxwZKBhlF8LCcWYBtc+9eWSSInXsa2GMRudJG6ukM8z9jTvBtsAy3rxvdEC6UNDIiwExNq3mV8jiLvJ23tybFmYXL2UVPTyh/6E92Br2hzZQ0a8Ob3QxZtAxb87KxDDTSwvlbRv4rAY5BLZmROtLm4xfIZXv6F5nGOPG/CBFxcMLKp+O57om2ZVOGNmLE1pjc4MZDHVPu0WN7nlz3q4Zy9BgpnQOnFHICMJDzLxNTY4jhxZuxW5L2VuWGmEIn+COHGGImW7dUQzBZuLJxcXXy3LzhsbRhe0SNe8tZGyqkAYywDQSNoG85qljYwGska2Uvc6wbUvDGAdyHW5AFoy9VVS07ImSfBHtc9zmyXmu2+I6sMFzbi7bAZrIaC0BSzzMinp3xseHBjmzOuZAAbHCdmEOWHipwWt1mGQg4ifhWEXvccXk5FnuCoaK6mwgC7ng2ndMbap+VjkFJyNin7G1A1ji1ktw0kdvlOYHlK5ZXNMU0sYLrMke0XOdg4gX9Fl9BTsuxw3tPuXBuE8JFbUAA98Hta0/mlM55pZ5I60g2z6Ss/owkvbmdoWuxRDa422e1bJwfjM00ccYxvc4AAK2hKzzfRQKplja9pa4BzXCxa4XBG4qQi7Dw0zjC8QuJLHA6l7jc5bYid4GY3i+5Ynhs/9HePo/wDIdSz9VBjaRyizmnc4G4PStc4YuxUjnbiWn0Ot7wudumGo6uVzUsTrYo2uI5XYr+9WTo+DwMfQetXg++7YNh3qCVzFj4vg8DH0HrRujIr3wRtGfFMQffpKukqMSqEWj4myCRtmkXsGRtaNlvzXrDrleUOV6MqSsO08Gz+hUvmI/wAIWSWL4NH9CpfMM9yya7x0ZnqlFClUSiIghxyVm6pr6lsbbuIaCbXKxvxzD4VvSudrRlqIa7wk4Cuq6h83wjBjsAzV4rAC3zvItNnnEEclMKGOZzNawVL4XmRxJNn2tyXyz5Auou05D4ZvSqRpyDwzOlcuTblmj9J6uGKN+i4pnMYA6SSB+N7uVzjhzKssrXCqfP8AFsZYYmxtp9Q/UtN7mS2HN3F2+Vdb+O6fwzOlQdOU/hWdJVZczk4QE7dEU+7Klf8Ak1USaeJN/ien/wBq/wB2FdN+O6fwrPaqTp2m8Kz2qjldTpRz/wDKY2/Upnt9mFeV9UT/AJYPUSfwLrh0/S+GZ7VQdPUvhWe3qTkjkbqv/TR6mT+BUmr/ANNHqn/wLrnx9S+Fj9vUqTwgpfDM9qI4wQ7XmU0RwasNEerkDA7F3fc7bKmucXxuayi1biBZ7Y34m58nF3ZeldmOn6XwzParMnCCm8MzpKuTDkopte5kDabUmSSNmubG8loLgL2sPet20B2OHU08U5qcWrJOERYb3aRa+LLatiHCGn8MzpR3CKn8MzpUyMo5uS5Hwi4LyTV82B4bi1ZzBP8A22j8l0N/CCC3f2dKxtG5k9QZGHECGi+eZGRWq9Ulr+jOxU93fZmFpt3LXAjpW5cHOx/T0kjZWlxc3O5WwwxhreZWpaknYS0eSxXScQzDI1Vc5tsEbpByluHL0Egn0K0NNtHdtczyvZIwdLhb2qiGsaBYk33kdS82k9PMibZhDnkfstG89Szlt7m6citdxLAe4Lh3Y+cBtw7ibX5Ms14paX4TRua63bcbhygYnlwsRttcLSa3SLpHEkk3Objtd/8AFvugzekg82B0ZfklZ3SS5hUdj6subVMYHJdh6lZPY8rvGovsHqXVpIVbMC3thzmZcrPY9rvGovsHqVP9n1d4zF9g9S6oYFT8HTbCZlywdj+u8Zi+yepZjQXASobKwzSRSMBGJtnC43ZBb4KdXoo7KbYWJlkaeFrGNYwBrWtDWtGwADIK7ZUx7FUq0IiKiooihRWL4QUBmisL3BuLOc33LRNIUL4RcxVLhe3axO/3LpzlQWrFtOJnLUWw5A6oPi9f6mpVBn/V6/1NUuw4EwLPdQb5ccMx8Xr/AFNUqDKfFq/1NUuylqYFe7hN7jGN3i1f6mqVtzneL1/qqpdqwKMCvdwbnEyXeL1/qapUEu8Xr/U1S7cWJhTu4Tc4eS7xeu9TVKg4vF671VUu5YVBYr3cJlw0l3i9d6mpVBLvF631NSu6YFGAJsTLhZLvF631NSo43i9b6moXddWFGrCbDc4cyN7shT1nqahbxwN0U9gGKN7Be/HDgfbmt6wBLKxXCTLC8JJcFMTn3TRdt7jy5LUmaZe3ZKf2j+Tl0CqpGytcx7Q5jhZzTsIWv1HAKlN8BnhJ8HO8gczX4m+xS1JmcrFsMQzT8o24Xc4sfYsNUabdLjc+zQHloDb8nvWem7Hsg71VX8/C1x6Yyxeel7GchdeadjmXvgia8YvrFxv6FiKSu6GvUb5KmQNiaXNuMTtgtfMX38y6/o6AMgjY1uBrWABgJOHyXO1ePRmgY4GhrGgW8iy7W5WXSKxCZmVhzFTq16C1RhWkefVpq1fwphQefVqtjFdwoGoLrFUqQqkaERERUoUoo0gqLKUQRZLIiBZRZEQTZRhRERSQqFKKopREVRChEQQiIiChEQFUAoRBXq1LYlKKNKg1VWRFFRZRZEVCyYVCIhZTZQiCsBTZERREREf/2Q=="/>
          <p:cNvSpPr>
            <a:spLocks noChangeAspect="1" noChangeArrowheads="1"/>
          </p:cNvSpPr>
          <p:nvPr/>
        </p:nvSpPr>
        <p:spPr bwMode="auto">
          <a:xfrm>
            <a:off x="0" y="-842963"/>
            <a:ext cx="2619375" cy="1743076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726" name="AutoShape 6" descr="data:image/jpeg;base64,/9j/4AAQSkZJRgABAQAAAQABAAD/2wCEAAkGBhAPDw8PEBAPDw8PDxAQDw8NDw8PDw8PFRAVFBQQFBQXHCYeFxkjGRQUHy8gJCcpLCwsFR4xNTAqNSYrLCkBCQoKDgwOFw8PGiocHRwpLCwpKSkpLCkpKSksKiksLCwpLCkpKSwpKTUsLSwsLCwpLCkpKSksLSkpLCksKSkuMP/AABEIALcBEwMBIgACEQEDEQH/xAAcAAEAAQUBAQAAAAAAAAAAAAAAAQIDBQYHBAj/xABOEAABAwICBAYMCgcHBQAAAAABAAIDBBESIQUTMVEGIkFxkdEHIzIzU1Rhc4GTobEUFRZSYnKSorLBJGSCs9Li8BclQkVllMI1Q2Oj4f/EABoBAQEBAQEBAQAAAAAAAAAAAAABAgMEBgf/xAAwEQEAAgECAwUHAwUAAAAAAAAAAQIRAxIEITEFE0FScRQyM0JRodFhsfAVIjSR4f/aAAwDAQACEQMRAD8A7WiIqIRSiCEUoghSiKCFKIgIpVJKCUUYkDkEol0ugIl0ugIl1BcglFTjUgoJREQQilEEIpRBCKUQQiIqIRSiIhSiIJREUUUKUQEREBEUoCIiCHlUEqZtixektJxUzNZK4tbcNuGl2Z2ZBcr2xLUQyWJRiWrHh1Q+FI5439SoPD2g8N9x/Uue+VxDbMajGVqR4f6P8P8Acd1Kg9kDR/h/uO6lN1jk2/Gd6gyHf7lp57IGj/D/AHH9Sp+Xuj/D/cf1KbrLybjrTv8AcoMp3+5af8uaDw33H9Sj5aUR2S/cf1JusYht5nO/2BWp60saXX2C+wLV2cJ6Z5s17nE7o39S9Nb3D+Zc7Xs3FYlt0T8TWu3gHpF1UrVL3uP6jfwhXV7o6OEiIoVBERARFKAiIghFKIgiIgIiIoiIgIiIJRQpQEREFufZ/W5ajw6bioyL241xzhjiFttT3P8AW5adw7fajeef925ee/vw18suU0nB8zMbIZ2tLwSQWlxbnsJxBegcEP1hvq/5lluDneRzN/NZKPN7r7gvo9Pg9HbEzHh9Zfn/ABPa3F01b1rflEz4R9fRrHyP/wDOPV/zKr5Gjxhvq9v3ltgaFOELXsmj5XljtrjPP9o/DUPkd+sN9LP5lT8jv1ho54/5luBaP6KpwhPZNHy/eT+tcX5/tX8NPPA/9ZZ6s/xKDwQ/WY/Vn+JbiWqMKvseh5fvKx23xnn+1fwwHBGg1OkoIdaJGSNeXYQQLtaXAEXOd27fKuiaRdxZPT71oOinW01S+V0o/wDVIt50g7KTnPvXzvHUrTVmtej7/szVtq8PW95zMx/OjcqXvcf1G/hCuq1S97j+oz8IV1bjo9EiKEVBERAREQFKhERKKFKAiIgIpUIoiIgIiIJREQEREFmrPFPp9y0fsgv/AEJ/7X7ty3esPEPp9y0PshO/Qnft/u3Lz39+Gvllpmg6JskbHkuBYGWAtbJwd+QWZhdd7iM8m7FjODJ7QOZvuWRpzxnbdjdtr+zJfXacRtj0h+XcbaZ1tSJ8JnH+1yrn1ccj/mMc4eUgXAXm0O55Y5znOe1zgWOfkS3CLuGWQLsVvJZePSkMsrWNeRG2SVjBHGcRte7nPdy8UHIZX3q3UzNg+ExiVzO1xatr5C6RxN8RjxG97WGXKFym392fA09CJ0tkTE2tPriMxHX1nw5dWV0jK4Na1hs+SRkYdtw4jm4DeGgrHfCnuYxmtc3OpLpgGh5ihcWg7LXJLbm3IV4jWXiBic57mzukYwl0z4YjGWXktci1y6x32VVW6M6lkbiYGxmKeUNe4NY5zCbkDa7CQd2JYm2ecPRp8PFIisx4zzx9In/mI8ZZ6ikc6KNzu6dGxzvrFoJV5a5W18chm7ZI3CwCkZGXxmV1jx2AWL+NlusFmNHwFgOKR8klmCQvdfC7DewAsAM+tdq3zyeLW4fZG+eWfDH8+vP9eTF6PP8AfVJ5yT91Kt40g7KXnd71odCf77pfOSfu5Vu9e7vvO73r5ntH40v0jsj/ABaejfKTvcfm2fhCuq1R96j82z8IV5WOj2yhERVBERAREQEREQREQSiIgIiIoiKUEIpRAREQEREHnrzxDzH3Ln3ZBd+hu/b/AHblv+kj2s8x9y57w6delI34vwFea/xIb+SWrcGnu1IwtxZNvxgORZSkvjeCLEBuQtbZ5FheDdUG05zbi4tgS0E79pHvXora57bvjbrHksBY2VkeWE53zBsQOXlX19JxSJ/SH5nxOla/EalYxzn0/dnFBAyNhcbCsG51TiNpoAy4wh0jsYG42yurhkl4vbovpdsPsW4jLxTw0x80MyixVPIbHWTtvfi4JOTy35VcMzbjt2XnG7kwxOjMThkEWPM0du/n1rdy8s1Y1o7+4km3FkaQNxPkVw1Xh7W6fs81B/1um85L+7lW5Vzs5Od3vWlaBOLTFOQ7FbWHFe9+1yZ39K3GsOcn1nfiXynaHxpfpvZcY4eno6NR96j82z8IV5WaPvUXm2fhCvJHR6pERFRCKVCAiIgIiICIiIlERBKhERRSoRBKKFKAiIgIiIPHpU9rdzH3LT6/RXwt0URuWBxc/wCra1vatu0wbRO5itWMq8mtOLO1IzDU6rsLTYnaqriLLnAJY3tcG8gJaSCfLYcy8M3Ye0gO5lpHc8kzf+BW8fCDvPSVQ6c7z0lWNeWJ0KtAd2JdKDxQ81RJ+cYVt3Yo0p8yn9FR/Kt/dUHeekq2ag7z0la7+ydxVoX9lGk/mQevHUn9k+k/m0w56g/k1b06c7z0qh1Qd56Snf2O4q0odiPSXL8DHPPLf2Rr0M7D9Z/impW8xld/wC2kzu3npKodOd56SszrWXuYU8EOxp8DmdPLO2WQMLYmRsLWNLtrySbk2yAsNp25WqrHcaQfSd71bdUH5zukq092RXK1t083StcOpUXeovNs/CFfVih71F5tn4Qry90dHCUooRUERLoCJdSghFKICIiApUKUEIiICIiAiIglQSpRABREQY/Th7S7mK050q2/hAe0u5j+S0WacA53z2WBPuXi1veejT6PRrFbdIvO2fELjZzEe9UmRc4bXzIrZerJlVt8m1aZXDWs+e37QVBq2/Ob9oLxT6HoZCHSUz3PAsXCqnZfylrCB7FT8Q6P8Ud/u6n+JXkzze01TfnN6QsdU8IImHC7Fc7LC4I37VWdA0Hirv8Ad1P8Stt4MU5OIClY23cTitnc3mcJBZWIqk5TTaYZK4NYHFx5LWyC9b3bV5aLg/FDLrWzU4IDgGxxVDdota73uyV5774jz+9SceDUZ8XXKHvUXm2fhCvKzQd5i81H+AK8vbHR55Euiocc1RVdU4QilQSAFN1SioruioUtKCpERAREQEREBERBKKFKAiIgIiIMTwldaB3MfyXOtJQvkaQx4Yd9r8oNrehbxw4qzFTXA7o4c9g5fyXL5tPuz7joPWvHqxm70ac7Yyy1M0sja1xDnNABIFgTvsjpVgH8IX/Q6D1qy7hC/wCh0HrWdsrNobEZVbMy113CF/0Og9atHT7/AKHQetXbLO6Gy61SJFrI08/6HQetVDT7/odB602m6Gy6xQXLX26dcfmdB61V8cv+j0HrTbKboZpz1S52R5liW6Tcfm9B61ebVuOWXoCu0y6Zo2m0sY4z8IpmsLGlg1OMhmEYQTlnay94pdJeNU3ppnD81dotB6uKLVSSwPEbMTWuxxl2EXxRuuNu6x8q9TK50ZDKgNbiNmzMvqnncb5sd5DluK9MR9XN47aTH+KhkG4iaMn2EL10c0xd25rGOI7mNxeOe699lgeFk7o4JHsJa4AWIyIzsluUZI5s5f8AqxS/P0FcddwlqPDyfbKoPCWo8Yk+2VneYdlvz9BS/P0Fca+UlR4xJ6wqzLwumZk6olF9nHPWm9MO135+gpf+rLicXC6Z7g1tRKSdgDzuvvXqGnKm9tfL9tyb1w7Mi8GgZS6kpnOJc50MZJOZJwjMr3rrDIiIgIiICoL1WVauszKwx+mNKSxBohhdO8kFzWOY0hmYvd2W0LCaR4ZVFPFC+WjkYZJTGBrYblx7hote98+QWsvJwwmidUYZNWcDWgY6t9K4G2IkYWkHuhtK1XSVPE9jgxlM1+RZNNpYy6sgg3Dchycq4zacumIw3Su4ZVEPwdslJI2SdxY1rZITikxcVoN9lrcbLardfw0qYpIITSSiaaIlkesh40jRd+YJsB7dy0OXUzNdGzUxTw4Girn0jOWuNuM6JpGE3AN92LJRKYJzeLVQPilDXTT6RncZIx3TYsQ2HLPb0q5lOTfazhtUMqBTikl1zomSMixwdzeznEgn/FcWvyeVUScOKkVb6dtJKXhzH6vHBdsBc0E7bYiL5Ytp2rQXSwzFssTWU5ZJaR02kJzJNGNrGXFw0m2YzyVrHFIWVEYZA0B5mbLpGY1E9gQ0C4u3MHZtvnsTMpybdpDhdJUSy0c9LK9rJRromvhBjY5pLACHC52cu9apAyB8kkbqKR5jdIxwZKBhlF8LCcWYBtc+9eWSSInXsa2GMRudJG6ukM8z9jTvBtsAy3rxvdEC6UNDIiwExNq3mV8jiLvJ23tybFmYXL2UVPTyh/6E92Br2hzZQ0a8Ob3QxZtAxb87KxDDTSwvlbRv4rAY5BLZmROtLm4xfIZXv6F5nGOPG/CBFxcMLKp+O57om2ZVOGNmLE1pjc4MZDHVPu0WN7nlz3q4Zy9BgpnQOnFHICMJDzLxNTY4jhxZuxW5L2VuWGmEIn+COHGGImW7dUQzBZuLJxcXXy3LzhsbRhe0SNe8tZGyqkAYywDQSNoG85qljYwGska2Uvc6wbUvDGAdyHW5AFoy9VVS07ImSfBHtc9zmyXmu2+I6sMFzbi7bAZrIaC0BSzzMinp3xseHBjmzOuZAAbHCdmEOWHipwWt1mGQg4ifhWEXvccXk5FnuCoaK6mwgC7ng2ndMbap+VjkFJyNin7G1A1ji1ktw0kdvlOYHlK5ZXNMU0sYLrMke0XOdg4gX9Fl9BTsuxw3tPuXBuE8JFbUAA98Hta0/mlM55pZ5I60g2z6Ss/owkvbmdoWuxRDa422e1bJwfjM00ccYxvc4AAK2hKzzfRQKplja9pa4BzXCxa4XBG4qQi7Dw0zjC8QuJLHA6l7jc5bYid4GY3i+5Ynhs/9HePo/wDIdSz9VBjaRyizmnc4G4PStc4YuxUjnbiWn0Ot7wudumGo6uVzUsTrYo2uI5XYr+9WTo+DwMfQetXg++7YNh3qCVzFj4vg8DH0HrRujIr3wRtGfFMQffpKukqMSqEWj4myCRtmkXsGRtaNlvzXrDrleUOV6MqSsO08Gz+hUvmI/wAIWSWL4NH9CpfMM9yya7x0ZnqlFClUSiIghxyVm6pr6lsbbuIaCbXKxvxzD4VvSudrRlqIa7wk4Cuq6h83wjBjsAzV4rAC3zvItNnnEEclMKGOZzNawVL4XmRxJNn2tyXyz5Auou05D4ZvSqRpyDwzOlcuTblmj9J6uGKN+i4pnMYA6SSB+N7uVzjhzKssrXCqfP8AFsZYYmxtp9Q/UtN7mS2HN3F2+Vdb+O6fwzOlQdOU/hWdJVZczk4QE7dEU+7Klf8Ak1USaeJN/ien/wBq/wB2FdN+O6fwrPaqTp2m8Kz2qjldTpRz/wDKY2/Upnt9mFeV9UT/AJYPUSfwLrh0/S+GZ7VQdPUvhWe3qTkjkbqv/TR6mT+BUmr/ANNHqn/wLrnx9S+Fj9vUqTwgpfDM9qI4wQ7XmU0RwasNEerkDA7F3fc7bKmucXxuayi1biBZ7Y34m58nF3ZeldmOn6XwzParMnCCm8MzpKuTDkopte5kDabUmSSNmubG8loLgL2sPet20B2OHU08U5qcWrJOERYb3aRa+LLatiHCGn8MzpR3CKn8MzpUyMo5uS5Hwi4LyTV82B4bi1ZzBP8A22j8l0N/CCC3f2dKxtG5k9QZGHECGi+eZGRWq9Ulr+jOxU93fZmFpt3LXAjpW5cHOx/T0kjZWlxc3O5WwwxhreZWpaknYS0eSxXScQzDI1Vc5tsEbpByluHL0Egn0K0NNtHdtczyvZIwdLhb2qiGsaBYk33kdS82k9PMibZhDnkfstG89Szlt7m6citdxLAe4Lh3Y+cBtw7ibX5Ms14paX4TRua63bcbhygYnlwsRttcLSa3SLpHEkk3Objtd/8AFvugzekg82B0ZfklZ3SS5hUdj6subVMYHJdh6lZPY8rvGovsHqXVpIVbMC3thzmZcrPY9rvGovsHqVP9n1d4zF9g9S6oYFT8HTbCZlywdj+u8Zi+yepZjQXASobKwzSRSMBGJtnC43ZBb4KdXoo7KbYWJlkaeFrGNYwBrWtDWtGwADIK7ZUx7FUq0IiKiooihRWL4QUBmisL3BuLOc33LRNIUL4RcxVLhe3axO/3LpzlQWrFtOJnLUWw5A6oPi9f6mpVBn/V6/1NUuw4EwLPdQb5ccMx8Xr/AFNUqDKfFq/1NUuylqYFe7hN7jGN3i1f6mqVtzneL1/qqpdqwKMCvdwbnEyXeL1/qapUEu8Xr/U1S7cWJhTu4Tc4eS7xeu9TVKg4vF671VUu5YVBYr3cJlw0l3i9d6mpVBLvF631NSu6YFGAJsTLhZLvF631NSo43i9b6moXddWFGrCbDc4cyN7shT1nqahbxwN0U9gGKN7Be/HDgfbmt6wBLKxXCTLC8JJcFMTn3TRdt7jy5LUmaZe3ZKf2j+Tl0CqpGytcx7Q5jhZzTsIWv1HAKlN8BnhJ8HO8gczX4m+xS1JmcrFsMQzT8o24Xc4sfYsNUabdLjc+zQHloDb8nvWem7Hsg71VX8/C1x6Yyxeel7GchdeadjmXvgia8YvrFxv6FiKSu6GvUb5KmQNiaXNuMTtgtfMX38y6/o6AMgjY1uBrWABgJOHyXO1ePRmgY4GhrGgW8iy7W5WXSKxCZmVhzFTq16C1RhWkefVpq1fwphQefVqtjFdwoGoLrFUqQqkaERERUoUoo0gqLKUQRZLIiBZRZEQTZRhRERSQqFKKopREVRChEQQiIiChEQFUAoRBXq1LYlKKNKg1VWRFFRZRZEVCyYVCIhZTZQiCsBTZERREREf/2Q=="/>
          <p:cNvSpPr>
            <a:spLocks noChangeAspect="1" noChangeArrowheads="1"/>
          </p:cNvSpPr>
          <p:nvPr/>
        </p:nvSpPr>
        <p:spPr bwMode="auto">
          <a:xfrm>
            <a:off x="0" y="-842963"/>
            <a:ext cx="2619375" cy="1743076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770" name="AutoShape 2" descr="data:image/jpeg;base64,/9j/4AAQSkZJRgABAQAAAQABAAD/2wCEAAkGBhQSEBQUEhQVFBUUFBUSFRQUFRUWFRUVFBUVFBUXFRQXHCYeFxkjGRQUHy8gIycpLiwsFR4xNTAqNSYrLCkBCQoKDgwOGg8PGiofHyQsLC0qLSosKSwpLCksLCwpLCwsKSwsLCkpLCwpLCksLCksKSwsLCwsKSwpKSkpLCkpLP/AABEIAJYBUQMBIgACEQEDEQH/xAAcAAAABwEBAAAAAAAAAAAAAAAAAgMEBQYHAQj/xABJEAACAQIDBQMHCAYIBgMAAAABAgMAEQQSIQUGMUFREyJhBzJxc4GRsxQjNEJ0obGyCDVSYoLBFSQzU3Ki4fAlQ5LC0fEWg5P/xAAaAQABBQEAAAAAAAAAAAAAAAAEAAECAwUG/8QALREAAgIBAwEGBgIDAAAAAAAAAAECEQMEEiExBRMiMkFxMzRRYYHBsfAjkaH/2gAMAwEAAhEDEQA/ANxoUKFIQKyD9Iv6PhPXSfDFa/WQfpE/R8H66T4Yq/T/ABEIw21GC0LUatxIkFy10LRglGtU1EjYULRstdAo6irVEZsKFo4WjKtHCVeoEHIIFo4SlFipQR1YoEHIRCUYpSuSjBKltG3CGSp/d/YykCSQ2Lf2Y5AA2MjDjbkBzPhTD+iXKhih7MgsW4XA5DnqbDhU/s+CYYViMr5yoszqAPF3A71uGVeHPkKzNZmSWyLNXRYts1PJFtdRud38PK+kkhtewHfdiOJAOl+fICpPB7qAnIpe1iQMpUA+MhHe1/0FR0WzANLLK63BkZSsKX87s4xZpT+8TbTjyomPgxQQLFMyovIgN7gBYC3LhQU+8eOkwmM4KTm4f6YeZjhZCnao5sCS6uW/y5rDxvR8RvPZGU9jdsvDtlYWNwRmXQVC7OxtpGtJI8jmzyHvEkH6qi4AHVjpU6ilA7ZWIW2aSxYEte139h0Ogp8a8HLGclJtx4sf7vbScxFIpEIItK02sTlr2UqgOW+veJJ0FDeCDM8cMsBjCIAqQS51BNj2iBraMB5o4nXjpT3cpIZ8V2bZUIQ5oyezaTjwDWJI0PAnTXSpfaKYAOwbt5HQgrFlCnu/UQixI4Nl8NBVCm1LwFb7tSvJba6ooU25UwjEiMkoOuVDrrcrqeZHLTprUAVI0Oh4WIsfdWxLjoFyhBDKkqMqxOLCNwSVBA1AN+J6aG96rflHw0RWORlWLEtfPEpJUJchTmAsQdLNfvcqOw6qTltmCzjimrha/hlAIoZaMKMFrRpAYS1Fy0tkopWk4isRtRWWlitFYVW4kkxsy0kwp0yUkyVBxLExsVohFOGSiFahtJpiRFCjlaLaltHsKONesdxv1XgfseG+CleUANa9Ybjj/hmB+x4b4KVma9UkQZOUKFCssiChQoUhAoUKFIQKyH9Ij6PhPXSfDFa9WQ/pEfR8H66T4YojTfGiM+EYgBRgK4tKKK6KMSKmC1GC0YLRgtWqIzYUJRwtGCUqEq5QK2wqpRxHR1WlAtXKJW5BVSjqlHVaOEqxIjYTs6Ww0ClhnNkGrnovOgFoSDVUzZczDNmBy5eLFtNRpa19cwqjUzUMbdhGmi5ZFxZMy3xWaMXyl0ARR3ljGigjiSTwFwBck1KbeneKIRRsmQAZQtsumllIuW958OtVrZuNTOSwGcs1pGbvdnYB7gaKSQD7bcKtWAwjSyBs6PDYBmznDFV+qbPqVGpsOPDS9cxkUVHfFW/7ydJDUznJxm1H8c8eiIYbZKIDLZWI4SkhvZEt3I9NhUPjMdPiGyjMY72K2EQa3W12t4Va94NkzYjGusK51BFpQAoCqoDSMeQ4gcrhiAMtIRR4OEZXmMpGlsOuYAi+hdrKeXA1Ys0WvE6Ab3OkQ+B2dMPN7FPABm+64qQGFnDAmTuNZZFVBZlPnX4npTr+nIPq4ViOeaWxI5Wspt4+nlSkO8kKnXCt/DNy8QVFz46cB7ap6nE1SZZ3TjykP9mbtnvXJljHfBcBoDHpexNzHIL3FuPDnXThlkcpJKSihihkjyyAg3tmDG6+Fvq6W4U+wO9OClTsiJoVOpvqpPO4S4487Cn6bJytHLCQVF8jXBuSpW1tdbZrdOfWqcMlji2mW58ks7uapkZsqENeLKJJo27W5uJAuUeaD54I1OW9+7fgAJjG7A7SGOLmyFCGILBPOTTiMvdFjrbhTtdj9iscr2A0ByjVgDwtxUgFiCDca8jakhiVhmV7mUzKsV5FAzk96NyQAFPZkjVdbAEjjUo5JPxFEml4cXN+n3Rj+3djNhcQ0Ta5SBe1gwNrEe8cKagVrW++yy2ElllC3YKEfu8VNwFVvNBCEcjqBasoAroNFl72PsZ2oil416nLUUilSKKVo1xBrESKKVpUrRWFVuJIRK0mVpcrRCtVuJJMbslEK05K0my020mpDcpRGWnBWiFai4krEgK9Wbj/AKswP2TDfBSvK+SvVG5P6twX2TDfBSsrtJVGIxOUKFCsYQKFChSEChQoUhArIf0h/o+E9dJ8MVr1ZF+kN/YYT10nwxROk+PEjPysxG1KJXAKMBXVxgBbqFFpVRSIWlUNWqA3e0KqtHC0WI0ui1aoj7rOKtLKtBF1pUJU0iAAlKqtALSoSp0Kyz7pYXLhMVNcqS8UIYC7c3IXnckqPbUJtjCyRSI7KxZswJXVuiqDzsoJ00uaNs3bbRK4LsIUzPkAFjLkHfPO4WwHto2BeLH4uAZnW5yrlAu5UaXDG1yTfXpXLa+M45nJ9H/B0vZ2XGsDivMTq4KN4csAAZGUquVbkKveBYHvErfQfWbxo89sNA88lrZY7DKTmkfvAAX9tvCnp2HMcVlleVFC5lIREFkIAsAth/CeNVLegMcUIC7NHEGmW5UkNIeBIA4cBQuJbY7kxsuWOaXCoaYvabtCIs7gM2eQZiA7EDzrcbWAA4AChFGoGp4f74VHyKS/op9FhDbQ3rOz8vkKwxUR9GoNJYuMClIISK5iMOxoT1CqtDTBuA4q2bLxvYEMltTdlbzWtwuOvHvDUVV48NlbW2lS0RBIubcOf40RD7FE1Spmw4VosXCWUmzAKVv5jDXUciLj0+INRLbBMMZaRs1mDarfLlOluq/Vt0NRW5+OMMqrfuOArDle9kb2HQ+DeArQpIwwsRoeVX211MqV4p8GZb57NafDSFSSigSouUls3muMvoAb01lMWvD28dPZW37S23K+NxGDiRe5FFIrDukXILFjwI4C3jWUby4QRYuZFtlVz3RwHOw9Fz7q3+y5vmP5K9Q98N30r/pGWorJS8kdrHkRceIuR+II9lJ2rdq0AWIFaKy0uRSbLVbiKxG1cK0qVrhFR2j2IMtJlacFaKVptorGxSiFaclaIVpnAdSEMtepNyv1bgvsmH+CleYCten9yx/w3B/ZMP8ABSsTtZVGJZF2TYoVwV2sImChQoUhAoUKFIQKyT9IQfMYT10nwxWt1kv6QI+YwnrpPh0XovjxK8nlZiYpRRQC0cLXYxiZsmcC0oFoAUdRVyiVOR1BTmOk1Sl0Wp7RRkKxrSqJQjFLKlPRcpWdRabo7SC8ZCrcjMVuSBzU3sbnTwABvyA2ipIWMX77ANbkl1B18SwHtqTSHhbQAaDw5VQ/HLbdJdf79CS4VkHtMPHHILZ0e9mFgys5t3hwtc8utWrydbGcfKHjfJJhoklGgbiJOCm4uLWB5ZvGofaOP7GSJ8ofsnWcq3mkq1kDeF8x/hpxs/e1ocRi+zQL28SoxbUgPrYgaK3eOmtvZXP69Pe4x9v3RqaNqrdWaHu9jnlQmQl3ewsTpqTmIA4a1Rt6Nky4WeSScoe3djH2dz3UsLEEXFsw/lTnB7abD4B3JKugkykaEMSbWtwNqSwcMmJjifFStIUjtmc6hTqQT0v/AO6CzPYqXTqGY43LwlNxGPIOgJubC386e7JaXNrfKw5Amx5HpxtVighLQTS4WGMiH+8GeR9eIjvoo6njUbHvliY8K0rpGpEiRxrYKG0cv3Ab90KAbcMwvyrPnf0CG9r5ZZNjbLLA5tLAfhUiuxrg/jVV2Tv+7qbqnMkBbe43q+bhba+URzO6aIpNr6mwvah8mBxYYstRvqUfa+wJu0ORWK8bgcNKY4XZWKVj3GI55hbh06n8as+297U7RVzFM4LXVCQBrbzdfC9VndzaWJnxqRzYkxw3YtJcLYKo1GYWOpAHGlilK6Q2ZQj5rLtu3snEefZiBqVZTcX4lfDwrUosV8yHIuQuo5krxqr7vtKjAFg8V+7KQV7QC2uU+afHg1r6Ea2OEhzPGeAI/wCl0BuPaH91Ft2uTKzJbvt+it4mBPl0WMjbIJYTFMGtbLdOxJU/WLArpr3l6Vje0Ji00rHUl2J0sdSTw5VtG2NlxYaJmLnM4KhnVpBmcXIy9DY6Vm+/GCiEyNG12kjEkhCkI+b6yEk5b8COWXxrZ7JyRjkceraKc0P8Np+pXnU6A8tLdNb/AHkk+2iFKWVK68Rrp1ClTM6xqVorLTkrSbJTOI9jciilaWIopSobRWIla4VpxlopSn2jWNilEKU7KUky1BxHsbFNa9Obm/q7B/ZcP8JK80la9Lbm/q7B/ZcP8JKwe2FUY+7LcbJkV2uCu1zxcChQoUhAoUKFIQKyby/D5jCeuk+GK1mso8vg+YwnrZPhijNB8xD3Ks3kZiyilgKTUUsErtooypMGWlUFcRKWSOrUis6iaUrGlBFtanCR/fTiXJ2JKdQrRYo6eQxjnTNliI212mb+7MYHojIkf77+4VNLB01plsOC6OW1zsCfQyKx/MafQrbDm5sUDRkk28wEFr8jlBPtoPfsW5+5c+eEVzHujBnY91myLccVjDMfE3tHb/Getd3P2f8AKcW0cq3eUlGuSLSBXJHoHDnwpvj8bFFFDHYO6R3II0DyqGBPgoK+4dKsW60sOFkwM7RytYTMw0VnlC51ku5AyEFtb/UFc1rJyfl+vP5NjS1F/gab2bJeKQYUJkCL2hW9xbVr5r66AGx171NTtN0XKOHD/wB1I7uY5sbPisS+rNHiGA1AF1LLlBvqACPYKb4HZ/aE8KFae1XyFY/E7H2xMfC1hLGSf2gbH31F7/uhWOOKMLdixawzGwAANvST6alk2fl0Xj6Kjdr7MPZluJXvE8Tbnf2UA53OmaHd+GiH2PgAiEnmK0nyTYoASDhqPwI41R1iuoHgPvq17iQMstraaXojJUaRDZ4Gg29+wHhmMsIBVjdktpc65l6XPFaU2PvPly5okuvO2unp51dttxJJE4sRkte/O9UOTAA+nwoTIqkWYW5R5LDiN5ZMSy2GVV4AVcd3r3ueJUAn0G4/E++q9unsW44e01dIoAjADoaIi7XJn6jariipb44d5WmRHF1j7REvqJIhm4dGFxVD3igtBhL6nI+v7t8w/MffU7t3eJYtozSG7BGOg4khcgXXkTa/hUDtjFmVcOL3KYeJW8HIzMNPSB7K0+xouepUvpdi1su606i/VKv2Q6C1ddSfGnIgo3Y12bZzqYw7OkXjqQkSkJI6YlYzKUQinRjohWmoexErXBHS2SgV0pqGsbMtEZacEUmVpqHsbZda9J7ofq/CfZoPhJXnErrXo7dH9X4T7NB8Ja57tpeCPuwjE+SXFdrgrtc4EAoUKFIQKFChSECsp8vQ+YwnrZPyCtWrKvLx/YYX1sn5BR3Z/wAzD3Kc/wANmNolOAlERadhK7hIyOrCJHSka0dUpdI6kJo5HHenMada6iU4WP76TY6RyOOlcWloXI45SB6WGUfeRSsMdLTRX7Nf2pUv6Fu//ZVM5cE11FNmQ2MgHASZR/BHEv8AL7qYbxTGEMAM/bsuSMaljZQ99PNNoxpzY09O0UgjkY2LmWQJHcZndnKoOouRqel6G7okbEidzmHew6EixEqjtWcDgLd9Bz87pWPqcz8kev6CMarxMjNhbrqMPKZ4u++FmkDsMwBPY9mbHg1u0Fv3h41K79bOh+SxEMBPHHeZQ5sqDug97hckjx142p//APIf6pi5Jb9j2UcSHLqXUL2gUaXIaUeHd1qPkcYvEtE7kFosMgS11Uu4uW5FwgNzwBZuNqzHDdFx+4esndvcV/yby2xJjtdZAUA/eZGW3+ce6nuwp7NY0ou7cuGlhnhVnUSkkLqUVG72c8uBHspDEQ9ni5VXgsrhfFcxKn3EUK04qn6WH4pxvw/Ys4UGiYh1ijN/rAi3gRr91CCcBSegqt7TxLyPYa29tZmSDcrRqxmlEsez8RhI4YyMryFgsiEgOBe2gIsQPSNKumzoIox2saq7HzVzBQelyeFYtDgpmlGVGbKQfC/pOgq2YbH4rPkEJAC6NmFr3vw99KTqrIJSmqSL5t7bi/JyGjCSvoyXzZdf2hoeFVzZsYkfpwv6KZ/0bimAZkze+4vxqd3YwhMuVgBa3W9ybe7+dJwc5JjxnHFjaS9y77Dw+WMUviWAYMeCq7H0Af60vEmVbCmmKdS7I3miJmb0MbcfQrUSYrlcm2ZjitjRyYmbFEN2CxdoQ4/tJnDAFRfgWKi17VV9k99COaMYyPRw4+n3irFiduyY17DKuFhYiJVFhI4uO0J5gA90eN+lQuCwxix8ifUmTtVHRrjN9+b310PZ2F6e5P1BNdq1nqC9P7Q6GGrjwVLnDU3eGtlZbM1EQ8FItHUs8OtNpYatUrJJkY8VI9nUi0dIPFU7HsamOiFKeMtJMtKxxoy0mwp0UpNxTDpjUrXordL6BhPs0Hwlrz2Vr0JumP6hhPs0Pw1rn+2/JD3YRgfLJYV2uCu1zYUChQoUhAoUKFIQKyzy7D5nC+tk/IK1Osw8uI+ZwvrX/JR3Z/zMPcpz/DZkMK08VKSiSnKrXcmUcjSnMMXsokYp0qUhHY0pzHFQijp5DB0qtscEcFdxl1aEDVmdggPDN2bAE+AzXPgpp7DBTqVpI1eRAhVIyLXuxmcqsS5OQN+J66c6C1GZRRbCG5mdbajkfEskYZ1gMpVkF7M51lkYc81x/wDWB6NEXAjCYFCbscOEnfmWZGDy8eJa8g143qM3FwzpDIuVCmJnA7S7do6YQAynoUaS1uZztTjePaIxebCwk2OUmQEBXN8wAY6dmFUsW4cDw44m/rJhc48qKK5tcs+z0hjJCRI0pAuWlk70kljyjRGOvNiLXsKeeTeVp8UqlVXsIFLEDzsqiOIDwGZ2J5mpuDZROFaaVCkXycIq2Oed5bKGAU5hEWyBRfM4uT5xzPfJ9ssLLnyhScMUsAQFCT9mAbm980cpPizW0tUXJVuRXN0nFk7s/Cd6dCNBKxt+7KiSfi7VQt69nmHGDNrnjQ365R2ZPuQVpuDT+sYm3D5j4bfyK1SPKjhnaSNkBtGjFrWsASGJPjYe4GhM83KJboZbclfX9EOpNrDnalvlHyeF3jRZJSLANoLk8yNajsJizz4i1qlsKQ4s1ZU5tHTQqSoiMNtTGyf3UZv5vZCwt0ve9PMNHtEsBnXje3Zr7+FWXCRKBy0pfCEtKbObW83x6j/Sq5ZVLogrG9i55JHC7LxXY/NyKZiBqyAIOF8wXiL9Nab7vQYhJwJwhYNYtGCFIB5eFWLAy2Apwi3e/K3+70Sqkk1wATySTkpepJyTAAk8OJ9lVDbWHlkws7Asr4qRYj0igUkfeoa/UvSG/G8pW2GhuXss8zD/AJUKsDqf2nICgcdamMO8jYODtlCuyKzKL6GwIGvPr4k0Ri86MnM+6xuXqVeHZgRVRRZVFh/r486jNtYYrNhZFW+WRkfwjdLE38DY1dDhvCo/aWDJCWjaS8qAhQTYFhZmI81bga+FbffmFCLTvqMGwppu+H8KnJcMQbEEEddD7RTd4KvhmLEQcuH1prLBU3NBTWaCi4ZSVEG0Fr0i8NS02Hpo0FFRmMRvZ0k8dqkXhpvItWp2IYutN3WnsiUgyVIkmNCNa9A7qfQML9mg+EtYEUrft1foGF+zQ/DWsDtvyw/ITg6slRXa4K7XNBYKFChSEChQoUhArM/Lat4cL61/yVplZt5aB8zhvWP+Sjuz/mYe5Tn+GzKY46dpHScS06VK7lsyjkUXhTuOKiRJTyCOq2xxSKPWnkUNEgiqQgioec6HFMJhcxAzKmouzcFHMkDjYXNQe9k6xLEkb5p5laVjmskaMxSBuA0AYyXa9sg4VMbbxiYfDSSSEhbBTbicxtYD9oi9qynElsTMztpJMxKxrayhdSW6Kq6AfzvWHrJOT4f4NHSy2W2i37MxJMIwuEDOQh7Q517IjNmchmt82bhjewPPoXGA2V2uIhhCxzrl+UhMzWxT5jHcysuZ4wxe2gTKG0sbs52NsLEvEiHJFDIUiAyWLFVdrhR/yzkYAsD3mLWN71Zdhu2GkxTiEyHtIcKMk2ZmeOJWCKZApIJl5WCheAC0HFd3HanfuPqNR3s91V7Enj8I8aRTlS/Z5pjE0gAWYjIoOh7TKWIBHO1gL3C2wtnmF2RmzGLDwRs50zMWmlc+Aub+ApJsbK3YwvFM7BvlEl+xAIRswA+c0TtWjAB5JzsaXwGCed5jIAkZlCtGDmZ+zRFKu40CZs1wL3uQSBcGryxpg2XJ3jtId7GGYPLymcuvI9mFWOM69VQN/HVUk2nFPteRHdREuFdHvwysrXPS9jm9FutWnaO0S1ooAJGa6uykERra1zyv05Cxv0OL4LExx40uGBWRpS12LDJnZVBLaksiZj6waDhTqNwk3+CzSx/yX7iuJ2YyMUBuY2K5hpmA4H0EAH20WHGsrBbmx4dR6KmZowhte+U9nm5nKAyX9MbLXZ9lJMASCGABDLpw5W51hvJtltkdOsdxUojTOzMFLXB6EjperBh9lWQWextfib/78Kr52ZMmgs1tcy3ub9dLjXp99Povld9E00sdePPjx9vSlw3w0M5zXoXrY8th3yOmhOvj4W/nRttbxlLR4Ze0nfzE001tnkJ4IutyelVWBpwVDFUuL2PeZeJ80G3sJ/8ABtO7WCRWsNWbvMxN3a3Mt6Tw0A5CtOEPDZnZJvdYzwO7yxvHhmJlllb5bjZDxdU8xNdcpdgAvQNVoxz5m9A/HXhy/wBK7gdgqk0812LTSI2p4CNbBBf6uYubeNArepYutmXrW3GhBY6j8dt44fE4aFVU/KXcMTe6rEl7rbnmZRr1qZEdVSaEzbZX9nCYfX1k2tvA5cnvolVJ0wLHcHZPYmMsxbmeVM5YKlctIyxXqcJ0S4kQskFM5oKnJoKZSxUbDILp1IaWCmMmHqamiplNDRsMg5FSx0zkhqWeP3UzaPWjISGI2aPSmrprUliVpm8dXxYkMnTWt43W+g4X7PD8Naw2VK3Pdj6FhvUQ/DWsPtvyw/IVp+rJQV2uCu1zQYChQoUhAoUKFIQKzjyyD5rDesf8grR6zryxLeHD+sf8go7s75mHuU5/hszSGPWnKR1yOPQU4jWu2bMsPDFankMemlJxR8KfQR1TOQkKQRVIRAKCWIUAEkk2AAFySTytSWHhqnb67xB5fkqX7KMg4ll+uwuywg2IGoN+P+Ws3UZdqL4Q3OiX3uxWHbZiYk9q0k8jDCXVlRFjuO0ZeDXBLi+tythoahtwMFHHJmeJppMvdWMq1r8VcXJIWyixFs17kkVbdj72ttHBPhZ4VQgxIrqgyZXPcyL9SQBWOZdAqlharbhMNFh4zlVIo1BY5QFUAczYanx1PtIrGjJ25TCMskvCisbX3gxqLG5wKxgSh1EuJTO5jR2tlRTqQDw1uQBxou7EONbNMypGZJJJAOyaYo0hGe1pFUsQFFzyXLoOMpjWaWVnlGRUiCxxsADF8oYqXbpL2MchOvdDW1OY1YMDeLCZiLEI8pHQtmky+y9vZSc0o9OWDN3wiC2dgMVK7yHEzDM3ZgpBh0BSIkXGcta7mT8aU3c3e7bDq88s0iyGSQoZWCsHkZhnCZQbg6ixBqWxmJXCbPLO6oI4LZmIA7TJpx4kseA1NZxjvLbDhcPDBg4/lDRxRoZHzJHdVCmy+cxuOOnt41Xvk14SyOOy/wC9W0YsBgJMuSI9m0cCABc0hXKoVRxte/gL3rAlxWWUOgC5WUqOPm2tc8STbUniSaR27v5Pj8SsuJIsqlERAQiA8SASTcniSenSugVXdKvyaengkr9TScHKs2DkkZQZDKt8o7qqxLqQOQAJS3CxHSjQwW9HIH+VE3AUPhiCdHzIfDQAfeL0Xau11w/dZSX5gW0sbH7way9VjufBq6XIlFpklh111/C9Ibe3oiwqAaNK3mpbh+83QVEY/fRBF8yD2h/aFsn/AJqh4yRncu5LMTck8apxYHdsnlzqqiXnAbXZ2zG5J1JY9eJsDWmbtRlY851JAIHC19AAPEkVkm4eBeeW7D5tDduhbkt+dbdsqE3UaW84+zRfvP3VqrImqRnZFStksosLeyoHBbXD4rE4cgB4DGRY+ckqBwbcmBuDy4HnYOd6N5IsDhmnmOgFlX60jnzUUdT9w15Vhy7ekvJPI9pZnaVyrFbZhYBTyCrYD/DV+kwPK3zRn562m57QxqQxPLKcqRqXY+A5W5k6ADmTbpeH3S2bIsck04tNipDO684lOkUXpVAAfG/SqBsTykKVhG0i7rCUYMADeQglJJl+uyjgBz71ibEaxs7acWIjEkEiyoeDIQeXA9D4HWnyQni8MgdxtHStEK04ZaTK1FMHcdvI1eO9MpoakmWkpI6vjKheYhZYqaTRWqWmhplMlHY5iTrgiJoqYvFapiZKYzRUfjmOyKxC6UzkS1SkgpjiFoyLGI6RNa3Ddn6FhvUQ/DWsUcVte7X0LDeoi+GtY/bXkh7sK0/VkmK7XBXa5sMBQoUKQgUKFCkIFZ95W1vFh/WP+QUKFHdnfMw9ynP8NmeItO4xQoV2kjLH0UdPIkrtChJsmF2/tI4bCTTLqyL3fBmIVSfQWB9lZ3uJsxJppJJrsq55HHNkiQSMAb8WJUG/K+utcoVial3NIKxLwtmk7k4VnkadyLyLHPYcA86MygdFSEJGP4qtyR9rOVPmYcocv7crLnVm/dRSpA/aJP1RQoUNlZS/MyPeLtcRl5STSX/wxDsbf9EMv/61Wd+fLGkPa4aGBnks6M8hCoOKkhUJLc+YrlCq6tpEsStsyTejfLE4982JkzBb5UUZY0/wp18Tc+NQGau0KjLh8ByQUGpjZGPPmNrpp6BXaFUluN8mq+T6W8BHR2HvAP4mi+UXDKJEkHnOl26GxK++4v7a5QqmfUKj6lKcUps7Z/bzJHe2Y6nwAv8AyoUKhPoyUeqNL2BljdIokCqo06k9T1NzWk7Lj7pPU5fYvdH33PtNChVWndxZLWKmjDvLBtRpNqFGJMeHjjCJ9XNIgkZrdTmUfw1R8VtEtxF11JXqEtcX8SQPReuUK6LT+HDwZE+Z0F2TMZhiA+pZc/hdb+7wou7e15cPIHgkeJr8UNrgcmHBh4EGhQq+Hi2p/f8AkT6M2/dTyltMRHMl3AuzLoCOo14+H31fQbgHqL0KFB6zHHHkqKoF6oIy0k60KFDop9RtOmlR8q8aFCi8Q8hlOlR8yUKFaGNkhnOthTDELpQoUdjIsYulbRu2P6nh/URfDWuUKy+2vJD3CtN1ZJiu0KFc4GAoUKFIR//Z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772" name="AutoShape 4" descr="data:image/jpeg;base64,/9j/4AAQSkZJRgABAQAAAQABAAD/2wCEAAkGBhQSEBQUEhQVFBUUFBUSFRQUFRUWFRUVFBUVFBUXFRQXHCYeFxkjGRQUHy8gIycpLiwsFR4xNTAqNSYrLCkBCQoKDgwOGg8PGiofHyQsLC0qLSosKSwpLCksLCwpLCwsKSwsLCkpLCwpLCksLCksKSwsLCwsKSwpKSkpLCkpLP/AABEIAJYBUQMBIgACEQEDEQH/xAAcAAAABwEBAAAAAAAAAAAAAAAAAgMEBQYHAQj/xABJEAACAQIDBQMHCAYIBgMAAAABAgMAEQQSIQUGMUFREyJhBzJxc4GRsxQjNEJ0obGyCDVSYoLBFSQzU3Ki4fAlQ5LC0fEWg5P/xAAaAQABBQEAAAAAAAAAAAAAAAAEAAECAwUG/8QALREAAgIBAwEGBgIDAAAAAAAAAAECEQMEEiExBRMiMkFxMzRRYYHBsfAjkaH/2gAMAwEAAhEDEQA/ANxoUKFIQKyD9Iv6PhPXSfDFa/WQfpE/R8H66T4Yq/T/ABEIw21GC0LUatxIkFy10LRglGtU1EjYULRstdAo6irVEZsKFo4WjKtHCVeoEHIIFo4SlFipQR1YoEHIRCUYpSuSjBKltG3CGSp/d/YykCSQ2Lf2Y5AA2MjDjbkBzPhTD+iXKhih7MgsW4XA5DnqbDhU/s+CYYViMr5yoszqAPF3A71uGVeHPkKzNZmSWyLNXRYts1PJFtdRud38PK+kkhtewHfdiOJAOl+fICpPB7qAnIpe1iQMpUA+MhHe1/0FR0WzANLLK63BkZSsKX87s4xZpT+8TbTjyomPgxQQLFMyovIgN7gBYC3LhQU+8eOkwmM4KTm4f6YeZjhZCnao5sCS6uW/y5rDxvR8RvPZGU9jdsvDtlYWNwRmXQVC7OxtpGtJI8jmzyHvEkH6qi4AHVjpU6ilA7ZWIW2aSxYEte139h0Ogp8a8HLGclJtx4sf7vbScxFIpEIItK02sTlr2UqgOW+veJJ0FDeCDM8cMsBjCIAqQS51BNj2iBraMB5o4nXjpT3cpIZ8V2bZUIQ5oyezaTjwDWJI0PAnTXSpfaKYAOwbt5HQgrFlCnu/UQixI4Nl8NBVCm1LwFb7tSvJba6ooU25UwjEiMkoOuVDrrcrqeZHLTprUAVI0Oh4WIsfdWxLjoFyhBDKkqMqxOLCNwSVBA1AN+J6aG96rflHw0RWORlWLEtfPEpJUJchTmAsQdLNfvcqOw6qTltmCzjimrha/hlAIoZaMKMFrRpAYS1Fy0tkopWk4isRtRWWlitFYVW4kkxsy0kwp0yUkyVBxLExsVohFOGSiFahtJpiRFCjlaLaltHsKONesdxv1XgfseG+CleUANa9Ybjj/hmB+x4b4KVma9UkQZOUKFCssiChQoUhAoUKFIQKyH9Ij6PhPXSfDFa9WQ/pEfR8H66T4YojTfGiM+EYgBRgK4tKKK6KMSKmC1GC0YLRgtWqIzYUJRwtGCUqEq5QK2wqpRxHR1WlAtXKJW5BVSjqlHVaOEqxIjYTs6Ww0ClhnNkGrnovOgFoSDVUzZczDNmBy5eLFtNRpa19cwqjUzUMbdhGmi5ZFxZMy3xWaMXyl0ARR3ljGigjiSTwFwBck1KbeneKIRRsmQAZQtsumllIuW958OtVrZuNTOSwGcs1pGbvdnYB7gaKSQD7bcKtWAwjSyBs6PDYBmznDFV+qbPqVGpsOPDS9cxkUVHfFW/7ydJDUznJxm1H8c8eiIYbZKIDLZWI4SkhvZEt3I9NhUPjMdPiGyjMY72K2EQa3W12t4Va94NkzYjGusK51BFpQAoCqoDSMeQ4gcrhiAMtIRR4OEZXmMpGlsOuYAi+hdrKeXA1Ys0WvE6Ab3OkQ+B2dMPN7FPABm+64qQGFnDAmTuNZZFVBZlPnX4npTr+nIPq4ViOeaWxI5Wspt4+nlSkO8kKnXCt/DNy8QVFz46cB7ap6nE1SZZ3TjykP9mbtnvXJljHfBcBoDHpexNzHIL3FuPDnXThlkcpJKSihihkjyyAg3tmDG6+Fvq6W4U+wO9OClTsiJoVOpvqpPO4S4487Cn6bJytHLCQVF8jXBuSpW1tdbZrdOfWqcMlji2mW58ks7uapkZsqENeLKJJo27W5uJAuUeaD54I1OW9+7fgAJjG7A7SGOLmyFCGILBPOTTiMvdFjrbhTtdj9iscr2A0ByjVgDwtxUgFiCDca8jakhiVhmV7mUzKsV5FAzk96NyQAFPZkjVdbAEjjUo5JPxFEml4cXN+n3Rj+3djNhcQ0Ta5SBe1gwNrEe8cKagVrW++yy2ElllC3YKEfu8VNwFVvNBCEcjqBasoAroNFl72PsZ2oil416nLUUilSKKVo1xBrESKKVpUrRWFVuJIRK0mVpcrRCtVuJJMbslEK05K0my020mpDcpRGWnBWiFai4krEgK9Wbj/AKswP2TDfBSvK+SvVG5P6twX2TDfBSsrtJVGIxOUKFCsYQKFChSEChQoUhArIf0h/o+E9dJ8MVr1ZF+kN/YYT10nwxROk+PEjPysxG1KJXAKMBXVxgBbqFFpVRSIWlUNWqA3e0KqtHC0WI0ui1aoj7rOKtLKtBF1pUJU0iAAlKqtALSoSp0Kyz7pYXLhMVNcqS8UIYC7c3IXnckqPbUJtjCyRSI7KxZswJXVuiqDzsoJ00uaNs3bbRK4LsIUzPkAFjLkHfPO4WwHto2BeLH4uAZnW5yrlAu5UaXDG1yTfXpXLa+M45nJ9H/B0vZ2XGsDivMTq4KN4csAAZGUquVbkKveBYHvErfQfWbxo89sNA88lrZY7DKTmkfvAAX9tvCnp2HMcVlleVFC5lIREFkIAsAth/CeNVLegMcUIC7NHEGmW5UkNIeBIA4cBQuJbY7kxsuWOaXCoaYvabtCIs7gM2eQZiA7EDzrcbWAA4AChFGoGp4f74VHyKS/op9FhDbQ3rOz8vkKwxUR9GoNJYuMClIISK5iMOxoT1CqtDTBuA4q2bLxvYEMltTdlbzWtwuOvHvDUVV48NlbW2lS0RBIubcOf40RD7FE1Spmw4VosXCWUmzAKVv5jDXUciLj0+INRLbBMMZaRs1mDarfLlOluq/Vt0NRW5+OMMqrfuOArDle9kb2HQ+DeArQpIwwsRoeVX211MqV4p8GZb57NafDSFSSigSouUls3muMvoAb01lMWvD28dPZW37S23K+NxGDiRe5FFIrDukXILFjwI4C3jWUby4QRYuZFtlVz3RwHOw9Fz7q3+y5vmP5K9Q98N30r/pGWorJS8kdrHkRceIuR+II9lJ2rdq0AWIFaKy0uRSbLVbiKxG1cK0qVrhFR2j2IMtJlacFaKVptorGxSiFaclaIVpnAdSEMtepNyv1bgvsmH+CleYCten9yx/w3B/ZMP8ABSsTtZVGJZF2TYoVwV2sImChQoUhAoUKFIQKyT9IQfMYT10nwxWt1kv6QI+YwnrpPh0XovjxK8nlZiYpRRQC0cLXYxiZsmcC0oFoAUdRVyiVOR1BTmOk1Sl0Wp7RRkKxrSqJQjFLKlPRcpWdRabo7SC8ZCrcjMVuSBzU3sbnTwABvyA2ipIWMX77ANbkl1B18SwHtqTSHhbQAaDw5VQ/HLbdJdf79CS4VkHtMPHHILZ0e9mFgys5t3hwtc8utWrydbGcfKHjfJJhoklGgbiJOCm4uLWB5ZvGofaOP7GSJ8ofsnWcq3mkq1kDeF8x/hpxs/e1ocRi+zQL28SoxbUgPrYgaK3eOmtvZXP69Pe4x9v3RqaNqrdWaHu9jnlQmQl3ewsTpqTmIA4a1Rt6Nky4WeSScoe3djH2dz3UsLEEXFsw/lTnB7abD4B3JKugkykaEMSbWtwNqSwcMmJjifFStIUjtmc6hTqQT0v/AO6CzPYqXTqGY43LwlNxGPIOgJubC386e7JaXNrfKw5Amx5HpxtVighLQTS4WGMiH+8GeR9eIjvoo6njUbHvliY8K0rpGpEiRxrYKG0cv3Ab90KAbcMwvyrPnf0CG9r5ZZNjbLLA5tLAfhUiuxrg/jVV2Tv+7qbqnMkBbe43q+bhba+URzO6aIpNr6mwvah8mBxYYstRvqUfa+wJu0ORWK8bgcNKY4XZWKVj3GI55hbh06n8as+297U7RVzFM4LXVCQBrbzdfC9VndzaWJnxqRzYkxw3YtJcLYKo1GYWOpAHGlilK6Q2ZQj5rLtu3snEefZiBqVZTcX4lfDwrUosV8yHIuQuo5krxqr7vtKjAFg8V+7KQV7QC2uU+afHg1r6Ea2OEhzPGeAI/wCl0BuPaH91Ft2uTKzJbvt+it4mBPl0WMjbIJYTFMGtbLdOxJU/WLArpr3l6Vje0Ji00rHUl2J0sdSTw5VtG2NlxYaJmLnM4KhnVpBmcXIy9DY6Vm+/GCiEyNG12kjEkhCkI+b6yEk5b8COWXxrZ7JyRjkceraKc0P8Np+pXnU6A8tLdNb/AHkk+2iFKWVK68Rrp1ClTM6xqVorLTkrSbJTOI9jciilaWIopSobRWIla4VpxlopSn2jWNilEKU7KUky1BxHsbFNa9Obm/q7B/ZcP8JK80la9Lbm/q7B/ZcP8JKwe2FUY+7LcbJkV2uCu1zxcChQoUhAoUKFIQKyby/D5jCeuk+GK1mso8vg+YwnrZPhijNB8xD3Ks3kZiyilgKTUUsErtooypMGWlUFcRKWSOrUis6iaUrGlBFtanCR/fTiXJ2JKdQrRYo6eQxjnTNliI212mb+7MYHojIkf77+4VNLB01plsOC6OW1zsCfQyKx/MafQrbDm5sUDRkk28wEFr8jlBPtoPfsW5+5c+eEVzHujBnY91myLccVjDMfE3tHb/Getd3P2f8AKcW0cq3eUlGuSLSBXJHoHDnwpvj8bFFFDHYO6R3II0DyqGBPgoK+4dKsW60sOFkwM7RytYTMw0VnlC51ku5AyEFtb/UFc1rJyfl+vP5NjS1F/gab2bJeKQYUJkCL2hW9xbVr5r66AGx171NTtN0XKOHD/wB1I7uY5sbPisS+rNHiGA1AF1LLlBvqACPYKb4HZ/aE8KFae1XyFY/E7H2xMfC1hLGSf2gbH31F7/uhWOOKMLdixawzGwAANvST6alk2fl0Xj6Kjdr7MPZluJXvE8Tbnf2UA53OmaHd+GiH2PgAiEnmK0nyTYoASDhqPwI41R1iuoHgPvq17iQMstraaXojJUaRDZ4Gg29+wHhmMsIBVjdktpc65l6XPFaU2PvPly5okuvO2unp51dttxJJE4sRkte/O9UOTAA+nwoTIqkWYW5R5LDiN5ZMSy2GVV4AVcd3r3ueJUAn0G4/E++q9unsW44e01dIoAjADoaIi7XJn6jariipb44d5WmRHF1j7REvqJIhm4dGFxVD3igtBhL6nI+v7t8w/MffU7t3eJYtozSG7BGOg4khcgXXkTa/hUDtjFmVcOL3KYeJW8HIzMNPSB7K0+xouepUvpdi1su606i/VKv2Q6C1ddSfGnIgo3Y12bZzqYw7OkXjqQkSkJI6YlYzKUQinRjohWmoexErXBHS2SgV0pqGsbMtEZacEUmVpqHsbZda9J7ofq/CfZoPhJXnErrXo7dH9X4T7NB8Ja57tpeCPuwjE+SXFdrgrtc4EAoUKFIQKFChSECsp8vQ+YwnrZPyCtWrKvLx/YYX1sn5BR3Z/wAzD3Kc/wANmNolOAlERadhK7hIyOrCJHSka0dUpdI6kJo5HHenMada6iU4WP76TY6RyOOlcWloXI45SB6WGUfeRSsMdLTRX7Nf2pUv6Fu//ZVM5cE11FNmQ2MgHASZR/BHEv8AL7qYbxTGEMAM/bsuSMaljZQ99PNNoxpzY09O0UgjkY2LmWQJHcZndnKoOouRqel6G7okbEidzmHew6EixEqjtWcDgLd9Bz87pWPqcz8kev6CMarxMjNhbrqMPKZ4u++FmkDsMwBPY9mbHg1u0Fv3h41K79bOh+SxEMBPHHeZQ5sqDug97hckjx142p//APIf6pi5Jb9j2UcSHLqXUL2gUaXIaUeHd1qPkcYvEtE7kFosMgS11Uu4uW5FwgNzwBZuNqzHDdFx+4esndvcV/yby2xJjtdZAUA/eZGW3+ce6nuwp7NY0ou7cuGlhnhVnUSkkLqUVG72c8uBHspDEQ9ni5VXgsrhfFcxKn3EUK04qn6WH4pxvw/Ys4UGiYh1ijN/rAi3gRr91CCcBSegqt7TxLyPYa29tZmSDcrRqxmlEsez8RhI4YyMryFgsiEgOBe2gIsQPSNKumzoIox2saq7HzVzBQelyeFYtDgpmlGVGbKQfC/pOgq2YbH4rPkEJAC6NmFr3vw99KTqrIJSmqSL5t7bi/JyGjCSvoyXzZdf2hoeFVzZsYkfpwv6KZ/0bimAZkze+4vxqd3YwhMuVgBa3W9ybe7+dJwc5JjxnHFjaS9y77Dw+WMUviWAYMeCq7H0Af60vEmVbCmmKdS7I3miJmb0MbcfQrUSYrlcm2ZjitjRyYmbFEN2CxdoQ4/tJnDAFRfgWKi17VV9k99COaMYyPRw4+n3irFiduyY17DKuFhYiJVFhI4uO0J5gA90eN+lQuCwxix8ifUmTtVHRrjN9+b310PZ2F6e5P1BNdq1nqC9P7Q6GGrjwVLnDU3eGtlZbM1EQ8FItHUs8OtNpYatUrJJkY8VI9nUi0dIPFU7HsamOiFKeMtJMtKxxoy0mwp0UpNxTDpjUrXordL6BhPs0Hwlrz2Vr0JumP6hhPs0Pw1rn+2/JD3YRgfLJYV2uCu1zYUChQoUhAoUKFIQKyzy7D5nC+tk/IK1Osw8uI+ZwvrX/JR3Z/zMPcpz/DZkMK08VKSiSnKrXcmUcjSnMMXsokYp0qUhHY0pzHFQijp5DB0qtscEcFdxl1aEDVmdggPDN2bAE+AzXPgpp7DBTqVpI1eRAhVIyLXuxmcqsS5OQN+J66c6C1GZRRbCG5mdbajkfEskYZ1gMpVkF7M51lkYc81x/wDWB6NEXAjCYFCbscOEnfmWZGDy8eJa8g143qM3FwzpDIuVCmJnA7S7do6YQAynoUaS1uZztTjePaIxebCwk2OUmQEBXN8wAY6dmFUsW4cDw44m/rJhc48qKK5tcs+z0hjJCRI0pAuWlk70kljyjRGOvNiLXsKeeTeVp8UqlVXsIFLEDzsqiOIDwGZ2J5mpuDZROFaaVCkXycIq2Oed5bKGAU5hEWyBRfM4uT5xzPfJ9ssLLnyhScMUsAQFCT9mAbm980cpPizW0tUXJVuRXN0nFk7s/Cd6dCNBKxt+7KiSfi7VQt69nmHGDNrnjQ365R2ZPuQVpuDT+sYm3D5j4bfyK1SPKjhnaSNkBtGjFrWsASGJPjYe4GhM83KJboZbclfX9EOpNrDnalvlHyeF3jRZJSLANoLk8yNajsJizz4i1qlsKQ4s1ZU5tHTQqSoiMNtTGyf3UZv5vZCwt0ve9PMNHtEsBnXje3Zr7+FWXCRKBy0pfCEtKbObW83x6j/Sq5ZVLogrG9i55JHC7LxXY/NyKZiBqyAIOF8wXiL9Nab7vQYhJwJwhYNYtGCFIB5eFWLAy2Apwi3e/K3+70Sqkk1wATySTkpepJyTAAk8OJ9lVDbWHlkws7Asr4qRYj0igUkfeoa/UvSG/G8pW2GhuXss8zD/AJUKsDqf2nICgcdamMO8jYODtlCuyKzKL6GwIGvPr4k0Ri86MnM+6xuXqVeHZgRVRRZVFh/r486jNtYYrNhZFW+WRkfwjdLE38DY1dDhvCo/aWDJCWjaS8qAhQTYFhZmI81bga+FbffmFCLTvqMGwppu+H8KnJcMQbEEEddD7RTd4KvhmLEQcuH1prLBU3NBTWaCi4ZSVEG0Fr0i8NS02Hpo0FFRmMRvZ0k8dqkXhpvItWp2IYutN3WnsiUgyVIkmNCNa9A7qfQML9mg+EtYEUrft1foGF+zQ/DWsDtvyw/ITg6slRXa4K7XNBYKFChSEChQoUhArM/Lat4cL61/yVplZt5aB8zhvWP+Sjuz/mYe5Tn+GzKY46dpHScS06VK7lsyjkUXhTuOKiRJTyCOq2xxSKPWnkUNEgiqQgioec6HFMJhcxAzKmouzcFHMkDjYXNQe9k6xLEkb5p5laVjmskaMxSBuA0AYyXa9sg4VMbbxiYfDSSSEhbBTbicxtYD9oi9qynElsTMztpJMxKxrayhdSW6Kq6AfzvWHrJOT4f4NHSy2W2i37MxJMIwuEDOQh7Q517IjNmchmt82bhjewPPoXGA2V2uIhhCxzrl+UhMzWxT5jHcysuZ4wxe2gTKG0sbs52NsLEvEiHJFDIUiAyWLFVdrhR/yzkYAsD3mLWN71Zdhu2GkxTiEyHtIcKMk2ZmeOJWCKZApIJl5WCheAC0HFd3HanfuPqNR3s91V7Enj8I8aRTlS/Z5pjE0gAWYjIoOh7TKWIBHO1gL3C2wtnmF2RmzGLDwRs50zMWmlc+Aub+ApJsbK3YwvFM7BvlEl+xAIRswA+c0TtWjAB5JzsaXwGCed5jIAkZlCtGDmZ+zRFKu40CZs1wL3uQSBcGryxpg2XJ3jtId7GGYPLymcuvI9mFWOM69VQN/HVUk2nFPteRHdREuFdHvwysrXPS9jm9FutWnaO0S1ooAJGa6uykERra1zyv05Cxv0OL4LExx40uGBWRpS12LDJnZVBLaksiZj6waDhTqNwk3+CzSx/yX7iuJ2YyMUBuY2K5hpmA4H0EAH20WHGsrBbmx4dR6KmZowhte+U9nm5nKAyX9MbLXZ9lJMASCGABDLpw5W51hvJtltkdOsdxUojTOzMFLXB6EjperBh9lWQWextfib/78Kr52ZMmgs1tcy3ub9dLjXp99Povld9E00sdePPjx9vSlw3w0M5zXoXrY8th3yOmhOvj4W/nRttbxlLR4Ze0nfzE001tnkJ4IutyelVWBpwVDFUuL2PeZeJ80G3sJ/8ABtO7WCRWsNWbvMxN3a3Mt6Tw0A5CtOEPDZnZJvdYzwO7yxvHhmJlllb5bjZDxdU8xNdcpdgAvQNVoxz5m9A/HXhy/wBK7gdgqk0812LTSI2p4CNbBBf6uYubeNArepYutmXrW3GhBY6j8dt44fE4aFVU/KXcMTe6rEl7rbnmZRr1qZEdVSaEzbZX9nCYfX1k2tvA5cnvolVJ0wLHcHZPYmMsxbmeVM5YKlctIyxXqcJ0S4kQskFM5oKnJoKZSxUbDILp1IaWCmMmHqamiplNDRsMg5FSx0zkhqWeP3UzaPWjISGI2aPSmrprUliVpm8dXxYkMnTWt43W+g4X7PD8Naw2VK3Pdj6FhvUQ/DWsPtvyw/IVp+rJQV2uCu1zQYChQoUhAoUKFIQKzjyyD5rDesf8grR6zryxLeHD+sf8go7s75mHuU5/hszSGPWnKR1yOPQU4jWu2bMsPDFankMemlJxR8KfQR1TOQkKQRVIRAKCWIUAEkk2AAFySTytSWHhqnb67xB5fkqX7KMg4ll+uwuywg2IGoN+P+Ws3UZdqL4Q3OiX3uxWHbZiYk9q0k8jDCXVlRFjuO0ZeDXBLi+tythoahtwMFHHJmeJppMvdWMq1r8VcXJIWyixFs17kkVbdj72ttHBPhZ4VQgxIrqgyZXPcyL9SQBWOZdAqlharbhMNFh4zlVIo1BY5QFUAczYanx1PtIrGjJ25TCMskvCisbX3gxqLG5wKxgSh1EuJTO5jR2tlRTqQDw1uQBxou7EONbNMypGZJJJAOyaYo0hGe1pFUsQFFzyXLoOMpjWaWVnlGRUiCxxsADF8oYqXbpL2MchOvdDW1OY1YMDeLCZiLEI8pHQtmky+y9vZSc0o9OWDN3wiC2dgMVK7yHEzDM3ZgpBh0BSIkXGcta7mT8aU3c3e7bDq88s0iyGSQoZWCsHkZhnCZQbg6ixBqWxmJXCbPLO6oI4LZmIA7TJpx4kseA1NZxjvLbDhcPDBg4/lDRxRoZHzJHdVCmy+cxuOOnt41Xvk14SyOOy/wC9W0YsBgJMuSI9m0cCABc0hXKoVRxte/gL3rAlxWWUOgC5WUqOPm2tc8STbUniSaR27v5Pj8SsuJIsqlERAQiA8SASTcniSenSugVXdKvyaengkr9TScHKs2DkkZQZDKt8o7qqxLqQOQAJS3CxHSjQwW9HIH+VE3AUPhiCdHzIfDQAfeL0Xau11w/dZSX5gW0sbH7way9VjufBq6XIlFpklh111/C9Ibe3oiwqAaNK3mpbh+83QVEY/fRBF8yD2h/aFsn/AJqh4yRncu5LMTck8apxYHdsnlzqqiXnAbXZ2zG5J1JY9eJsDWmbtRlY851JAIHC19AAPEkVkm4eBeeW7D5tDduhbkt+dbdsqE3UaW84+zRfvP3VqrImqRnZFStksosLeyoHBbXD4rE4cgB4DGRY+ckqBwbcmBuDy4HnYOd6N5IsDhmnmOgFlX60jnzUUdT9w15Vhy7ekvJPI9pZnaVyrFbZhYBTyCrYD/DV+kwPK3zRn562m57QxqQxPLKcqRqXY+A5W5k6ADmTbpeH3S2bIsck04tNipDO684lOkUXpVAAfG/SqBsTykKVhG0i7rCUYMADeQglJJl+uyjgBz71ibEaxs7acWIjEkEiyoeDIQeXA9D4HWnyQni8MgdxtHStEK04ZaTK1FMHcdvI1eO9MpoakmWkpI6vjKheYhZYqaTRWqWmhplMlHY5iTrgiJoqYvFapiZKYzRUfjmOyKxC6UzkS1SkgpjiFoyLGI6RNa3Ddn6FhvUQ/DWsUcVte7X0LDeoi+GtY/bXkh7sK0/VkmK7XBXa5sMBQoUKQgUKFCkIFZ95W1vFh/WP+QUKFHdnfMw9ynP8NmeItO4xQoV2kjLH0UdPIkrtChJsmF2/tI4bCTTLqyL3fBmIVSfQWB9lZ3uJsxJppJJrsq55HHNkiQSMAb8WJUG/K+utcoVial3NIKxLwtmk7k4VnkadyLyLHPYcA86MygdFSEJGP4qtyR9rOVPmYcocv7crLnVm/dRSpA/aJP1RQoUNlZS/MyPeLtcRl5STSX/wxDsbf9EMv/61Wd+fLGkPa4aGBnks6M8hCoOKkhUJLc+YrlCq6tpEsStsyTejfLE4982JkzBb5UUZY0/wp18Tc+NQGau0KjLh8ByQUGpjZGPPmNrpp6BXaFUluN8mq+T6W8BHR2HvAP4mi+UXDKJEkHnOl26GxK++4v7a5QqmfUKj6lKcUps7Z/bzJHe2Y6nwAv8AyoUKhPoyUeqNL2BljdIokCqo06k9T1NzWk7Lj7pPU5fYvdH33PtNChVWndxZLWKmjDvLBtRpNqFGJMeHjjCJ9XNIgkZrdTmUfw1R8VtEtxF11JXqEtcX8SQPReuUK6LT+HDwZE+Z0F2TMZhiA+pZc/hdb+7wou7e15cPIHgkeJr8UNrgcmHBh4EGhQq+Hi2p/f8AkT6M2/dTyltMRHMl3AuzLoCOo14+H31fQbgHqL0KFB6zHHHkqKoF6oIy0k60KFDop9RtOmlR8q8aFCi8Q8hlOlR8yUKFaGNkhnOthTDELpQoUdjIsYulbRu2P6nh/URfDWuUKy+2vJD3CtN1ZJiu0KFc4GAoUKFIR//Z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794" name="AutoShape 2" descr="data:image/jpeg;base64,/9j/4AAQSkZJRgABAQAAAQABAAD/2wCEAAkGBhQSERUUEhQVFRUVFRgVFhUXGRccFhwYFxcXFBgXGBgXHSYeFxkjHRQYHy8gIycpLCwsFR8xNTAqNSYrLCkBCQoKDgwOFw8PGikcHBwpKSwpLCkpMCkpLCksLCkpLCwpLCksKSwpKSkpKSwsLCkpLCksLCksLCwpLCwsLCwsLP/AABEIAOkA2AMBIgACEQEDEQH/xAAbAAABBQEBAAAAAAAAAAAAAAAGAAEDBAUCB//EAE4QAAEDAQQFBgcNBgQHAQEAAAEAAhEDBBIhMQUGQVFhEyJxgZHRFTJUkqGxwQcUFiRSU3OTorLS4fAjNEJicoIlM6OzQ2NkdIPC8UQ1/8QAGQEBAQEBAQEAAAAAAAAAAAAAAAEDAgQF/8QALhEAAgEDAgQFAwQDAAAAAAAAAAECAxEhEjETFFFhBDJBUpEFgfAicaHhQrHR/9oADAMBAAIRAxEAPwD2LTuk/e9B9WLxaOa3KScBJ2DaeAXmdo1vtjjPLlvBjWBvVIJ7SjfX10WXpcB6CvMrqym3c0isGkNabX5TU7GfhT/Cm1+U1Oxn4UO1dO2dji11ekCDBF4SCMwYXHwjsvlFLzlMlwEnwptflNT7H4UvhTa/KKn2PwocGsdl8opecnGsdl8opecmRgI/hTa/KKn2PwpvhTa/KKn2PwocGsdl8opecl8IrL5RS85MjASfCm1+U1PsfhTjWi1+UVPsfhQ2NYrL5RS85P8ACOy+UUvOVyMBH8J7X5RU+x+FP8J7X5TU+x+FDnwksvlFLzkvhJZfKKXnJkYCT4TWvyip9j8KXwmtflFT7H4UOfCay+UUvOS+Etl8opecmSYCQazWvyip9j8KXwltflFT7H4UNfCWy+UUvO/JONZrL5RS878kyMBMNZbV5RU+x+FI6x2ryip9j8KGxrRZPKKXb+SXwosnlNLtPcrkYCYax2ryip9j8KQ1jtXlFT7H4UNfCqyeU0+09yca12Tyml2nuTIwEo1gtXlFT7H4V2NYLT5RU+z+FDI1ssflNPtPcn+F1j8ppfa7kyQJxrBafn6v2fwpeHbT5RV+x+FDA1vsflNP7XctWxWxlVofSe17Tk5pkYZ9aAN9VdYqlR/JViHEglj4AOGJa4DA4SQRGRRWvPtVf3lnX9x69BXaOWJJJJUgMe6D+7D6Qeorzdeke6D+7N+kHqcvOIWUtzWOxNqjp97dH2ZoDMKTRJa0nbnIx6UUaH1hpABldtM3cn8mMfQgfVan8Ss/0TVq0aQLmhxIBcASMwCYJX2lSg4LB4NTTDS1WugyLrKfOBNy4J6sIHRgpHaVsz6d2rTYGPBEkNgxnlkqtbQVlpcwse8ib1Q7ABMnEQ0jCQNoQNdkDoWNOEKt7XwdOTRvaQ0bQa0hhZcdi080nDcdqxmWVhBxYIHWeMdmCrlq5IXsjCy3M2zppA2DsCsULXdyA7AqiQK6cUS5qU7S0nEAHiG9y1bFpBowLGuHQzuQwKsKelaiCJK4lTTOlILnUqFTINB4tHcoaur7HDJs8AO5UrLa2OwhXeWcwXmmf5eHQVg01sd3Mm3UAxpa9gLd8CekFDtqsYGIgjoHpRVbrex4zuu2g7/aEOVqhEjfnGRXopnEilQay8LwETjAxWrbdPOBuU3A0xBBuAE4bZErMcwbEzhwhaOKbyc3YRU9aHFjRdpyMJLc+PStHR5rufT5RlO64yYAvRwwQdZ6l0zj1I00Jp2zm7fc9rxhBMtxwzhYVIKKwjtSvuFtKwNgQ1p/tb3KnWtFNtXkrgvxeHMEEcMNiq6U065gDqbw0DYQDe6NoWbT14YDecJcNgxEdJyXkjSk82uaOSCujYmkc6mwdTe5eY2ZoFt0iBgBbHQB/QzJFj/dFpHC67phBmhbaKtot9QCA+1uMf2MXnrU5xV5KxpBpvAX6qj4yzpP3XL0BAGqg+Ms6/uuR+sUdsSSSSpAZ90D92H0g9RXmwGP63L0n3QP3YfSD1FebtzWUtzWOxxqnT+I2f6JvtWm6nxHaq2p9P4hZvoW+1a/IE7JX3Iv9KPnPc5tWk3vGJpght2QBeukZAmbsjOIOKzn0dxB6P1wWg6z8CFEaKsUo7Bsr2fRVSp4jC6N0TnHtStug61IgPpkTltHRIwlWA0g4YcRge0Lmq2Rm4naDkuru5MENp1erMpcq5oDZjMTjkSBsWaWrUp1XtBAcQDmNhjeMlXrUeEepdJv1BShcwrBpLg011cHLKhGRWjZ9PVGwDDhxme0LPuro5RHXt/+KNJi5putdOt48tOwnEdox7VkWqhB3jeF09o2KMtSKsLkEJoUxYtyxak2irTFRoZDoIl4kg7cMlZTjHzOwSb2By6nAW7btUbTSzplwgmWG8IGeWI7FjlisZKWU7hprcZjSSAJJ2Lp1jfJF0yM4E+pJrUXaI03To0QA7nGZM44Zc2MlzOTjsrhK4JCzQRfBaDvB9qWrDAKlsDcvfToxn+Cnt2orbrSHAte5z2nMEN9E5IZ0G5hrW00xDDa33RwuMXg8ZJuKuvU3orOAz1S/eG9f3XI+QHqkP27ev7jkeLwI3YkkklSAz7oH7sPpB6ivOGZr0b3QT8VH9Y9RXm7DiOlZS3NI7GnqVS/w+y/Qt9q2DRWfqQ3/DbL9A32rULj8hy+vGWEeFrJTq6WqOcG0xzWwdhGEkuJdgR04IjsjqFRjb7WNdAwiNnFYLbK0ZUzmM8ThO87IHau75+S7sUnaW2CQTW+S7pbR9IeJn04LEfRWjyziMZjcf1goTTXcLpZDyUHUVG6ir5prg01pclijVs0bj0GQrmj7DTdg4kEkY4YDeAc0uRXBpo3dBBGzUOkQCXv34XRh2YLH01qlyJFxxeCCYI52Ebs856ip7Pp+uxoaHSBlIk9qgr6QfVPOeARkSCPUsYqonl4NHpawjBdZxxUXvck4DPJFlirbHmm4HMSMfOhTMs7abm1KLAXA3gCRgcZAh2Ix6lrxbHOkxxoepZbr6tOnJJgOAcDvxBieBRDobSVpqtJY2iADAaS4QNmAGWEKW2adD2hr6L4PjAiR1EKnobSIpkxltB/Wawk5TjeSyd4Tw8F+po61ucTylKPkm9h0EALE0pqhVqPvNDbx8bEDHKQTmi+npSmRN7q29iq2vSYnmTPALKFSaeEdOMTz21aAq03FrgJG4gqDwY/cjWuXOfeLCekx2mFRt9AOf8As+aDGDjiD1DJeuNV+pk4g9SsFODfc4O2Q0FvXjKy9Xad2paxh+9PxGXiMRFUsp4en2of0GIrWsHP30/7rF5/Fu8F+5pR3DjVH/Pb1/ccjtAmqH+e3r+49Ha8CN2JJJJUgMe6D+6j6Qepy84o+M3pHrC9H90E/FR9IPU5ecUTzm9I9iyluaR2CPUNgOjbJ9A32rYqPaM3NHSQgrU97feNny/ym+1ar3Ru7F5Z/V3FuKht3/o82g3OVaWucDLW+MQCQOmAqbtL0t580rQselabGQ/9ncgXYwfAuuewRLsRExB3oXc45jDHLdJwHGMl3W+o1IKNrX9Vbb+S8Oxpu01S/n80qF2naO6p1M/NZji7ionUncVivqlbt+fcaEbQ0/Zdorj+xveuzpywxjUrA8aeHoCHnUHcVE6g5dr6nV7DQjc8M2YnCs3rDh7FKy3WckfGKZB3HEdRiUMvse8ehV36OG79da3j9Ul6pE0IOG0qLvFrN9HsUbrMAc54hAjtFblx71e3Jzh0OIW0fqa9V/P9E0HptLRlAjGoemRs4Rkk7QTZBa5zgdrWT6l5my212mW1qoj+YlXqeu1vbgLS48HNYfW1d8/HuXQg7dosh2FUBvyje9IChfZqhdF4P4yMuk4oSHuh2yLr+SeNxZH3SFcZ7ptSIfZ2RtuOLfW0rWPjYepNATUtGVziBGO0gdeOxS1NF12EYgk7A4SOnL0LEo+6pRnnWeoMIwc0j/1UzfdFshzbVHCD62krteJi/VF0G9Tp2rK7e62+uVGbFWeSLpG+CN6xhrzZC3x3Dbk696o9KhGvVnYQ5nKE45Rj2laRlq8tvz7ksbtfRjmQXFwnbIOWxA9h/erdJn42/H+1i3PhfRq4udUbhMEA+qfUhzQVoD6trc0kh1qeQSIMFrOxZ+IT0q53T3DrVA/tm9f3Xo6QLqif2zev7r0dLyo0YkkklSHkmuGkXHSlopHxW0KbhwMDCeMnsWXSPOb0j1rZ13tjjpGrT/hFFjo2EwMTvMGFjUPGH9Q9YWT3NVsZ+rdriyUBjhTGXXxW3Z7TIwaTGfOjedvAHs7QbQ9tihTG5verot6+Y6dpNmIYNccYpxswO3HtyOHBdOqxiW4f1ZbPaM9yEBpE8OxONJY4+xThrp/r/gCnl/1Kbl+I7fyQ23SvEqRumDvWLosgQ8sOHb+STn8QsDwsF03So2KcFg3P1kmuD9D81jjS/wCpXQ0xwCnCkDUfSHBcmgOHZ+azxpfgpRpPh6k0SQJnWEcOxRu0dwTjSXSuhpLh2yr+sFU6L/lUb9E/orQ9/ncOw+1MbQdw7FdUgZD9EHgon6KK3g6dyY0wdo9K6VVoA47RxTe8N8ohNBu/2JuRG9d8ZgH/AHkOK1NS6cCv/wBw8fZYrLrONonoTaqtHxmPKX/dYvV4eo5No6juaumazmWe80wRVpwccPGBOC9eZkOheaMMMOG//bqdy9LZkOhe9FZ0kkkqQ8j11b/itU/8hvqasuj4w6R6wtLXf/8Aq1P+3b6gsumecOkesLF7mq2PP7A53JthpOHtVsB3yCtLQmr9V9npODCWubIM8SrvwcrfNekLNt38phqRg3X/ACR2hdCm/wCSPOW4dA1RnTHaFGNGP3M84IlUn5Y3/YmuPUy2Un7m9v5KQU3fy9p7loeDan8o6wkdGP3jtaq6FZ/4P4Y1x6lJrDw9K7u74/XWrQ0U/ePOCXgt/Dzh3rjlq3sfwxrj1KwI2R2fmug/gOw96tDRjuHnBMdGu3Dzh3qctW9j+Brj1IBWO5vYe9dcuZ/h7PzUg0a7c3zgn8HP3N84KcrW9j+Brj1Offp4frrSFvdsj096Xg6puZ5wTeDav8g6x3pylX2P4GuPUXv92/0HvS8Iv/QTHRdT+Xtam8FVI2ec2FeUq+x/A1x6jnSL95XD7a75R/WzJP4JqcPPCXgl+5vnDvTlKnsfwNcepwbW75R9HcuffTvlHt7lYOgK0+IOshN4Br7GDtauuVq+x/BOJHqiv78I2nznd63tRnSyuc5tL/us3rJOgK8eKO0LW1IolrbQ12YtDwem61dwozhmSaO4yTeGFYbzD0n/AG6i9MavNAOYTxP+3UXpYW6OmOkkkqQ8n16sp8JVHiCOQaDBEtJyBEyJgx0LDa6COmfTitnXnRNTwpVrlhFP3q1gfBgmcROSwyVlLc0WxmaL0ryFJlKpRrksaWktplzZF6CHDNvOB6ls0db7OAAbJaTAE/scyARM3pGc9MboUIKmpUb0xGAkk5RIHtCx4UW7nHDRBbda6TmgNs1pbE/8DOThJmThHp3rEGlv+RaPqvzROLGYvS27MTOE4YdOKf3mYnm3Z8acJ3dK9Ph5Pw7bh6nDoxYMeFP+ntP1R70vCn/T2n6o96I30YAOBBmCMsDBXIXq56r2HAiDvhYfMWj6o96XhcfMWj6o96ISEk56p2HAiD3hYfMWj6r80vCw+YtH1X5oihdJz1TsOBEG/C4+YtH1X5peFx8xaPqvzRJC6CvPVOw4EQZ8LD5i0fVfml4XHzFo+q/NFELoBOeqdhwYgr4XHzFo+q/NN4XHzFo+q/NFl1dtCc7U7E4MQR8LD5i0/VHvVixabLHte2zWglpkA0CR1hEdqrBjHO3Ak7cGtLiYwnAHDbgFk2arbxTNcUwWyDyBd+1NI0nV+UwMDmNm7E8E5yq+hHRiXKuuINPk/e9riQZ5Azhexzw8b0BcDWhsz71tn1J3ytizVuUYx4mHtDh1/r0Kam+HRIkgkDCYGGA255rleKmtrfn3Jy8X1MF+sktj3pa8s/e5nZtnh6VY1YszmtrPex7OVrPqNa8Q8NIaBeGw804Iho2xpuw4G94sEGYxw3xwXNTvXFSvKorM7hSjB3Q4cAw3iAJzJgYteM+temBeU6QsbqtNrGMNRxr0zdHC+ZncM16sFkjtjpJJKkBr3QnAWJxOV5vpw9q8taZyXp/ujsmwuG99P7wXilq0O4c4GOgke0LKW53HY3YViy2q5MtDg4QWumIkOGLSCMWhCQslYZGr/qdyc2a0b6v2+5ChodKi6WClTDTJIHKZ4Q6S+ZF0QJjPBSP0q26GNpNuQC5pLzL9rwQ4EdGSBOQtG+r/AKnclyFo31f9TuQBjarXfDQGtY1swG3tpkklxJ9OxQBCvIWjfV7X9ybkLRvq9r+5AFoCUISFK0/Kq9r01y0/Kq9r0AXwugg2LR8ur2vTfGPl1e16AMl2xBU2j5dXtel8Z+XV85yoDYLoSgcPtPzlXznJX7T85V85yAOwuwEA8pafnKvnOT37V85W85yEDq22YVKT2ZXmubxxBaeuHT2KhZTUvh7rM33yKPIe++VcGXAzkRV5Aj/N5PDONqEjVtPzlXznd6XL2n5yt57u9W5LHo9IBoa1ohrGhg6AnbRaXX4F4NLQ7CbpMkTunGF5yK9q+dq+e7vS98Wr52t57u9LlPSKNkY24AxoFMEMgDmgwDd3SAMlZ2rzAWi1fO1vPd3q/YDaHYur1SBnFR3pg4KXFj13VSn+3icWtLiOB5rZ6ZJ/tRkvPPcxH7Sr/Q37xxJ2lehrtbHLEkkkqQHNfx8TP0lP7y84s9AF0n+HIcSTJ6YEdZXo+v37mfpKf3l59ZBi7q/9lm/MdrYZwGGGZ9hPsVa12q4QLjjt5vSR15ekKHRNi5OBec6cXFwg3zeJE7endC1HZRslUFN9oim58HAExt7fbwT2S0XwI2yJBkGHFstO0GJCtARl7FHSpxiIgwREccZHShDOsmlBUcW3XAjOTxunZ8qR/apn2qKrWEZtvZxwgDap3sJeCHNhs324SScjhkntILhdDgHEc0mPVMkZoCrbLUWMDgCZIEDoJ2AnYpqb7wkCMAc5zAOfWrDnwDJAGGcRwzUdBhbtBMkgjccQOOGCArWW0FzQYgkuETPiktzgbQm9889zCDzW3pnDHAYdIcI4cVNTZiXXgWkQAIwIzy2KSrzjmJBBOUkDZvnEYoCpa7VcLQZ50xjGRAA4kyexTVHQ0nGBPonb1KWrJbdBAzukxgTt7YSabrcYyg5R6eKAhpOvARtaDvzxVayWy/OBwI2zmXCDhg7mzG4hXqQgyDnBGWGzZxBTESZERJkYZno6CgKb7SRVDLrjzZJBwE3onD+XftTWq2XIBDzInmjoz7VeqEuwwmMCYyGycyuLS8hpAIGIxIBA2bezsVBWpVL4mCOBzVqnTUdKmRgYJ2kZSrDEBBbJaAYJBcG9pAOzZPoUVrrXKbn/ACTvOOMRgCdm5W6zjBAJE4GPzXN4tBEkYQT7TsUBBUqQxzsro38AYmOrJVX1MGVAIJ5MOG0tqQ0tO+L0jdHFaFOWjMkgGThJneqlrpkMAJLv2lMyc8ajNyMBt7mn+ZV/ob94r0Bef+5p/mVv6W/eK9AVjsSW4kkkl0QHNfv3M/SU/vIAsGbp4ety9A19/dD9JT+8EAWAYu6R63LN+Y7Wx26njwGPoj2qvbNHsqQTMjDAxh0qx75a480tPOgxGBgmDGSVYkBu4uGMccuvLrQEAsY5MskiRAIzH6G1cWKzBkNxIYIg5wSSBPDLqVlzsHGJgOwAnsG1RWN7nNbeHOjHAt24CD6+CAgp2IMqOhxN83oiBgZJjfzh+eaVrsYLm1JIuhoLYGYdhzswJKkpV3lzw5sC8A0xEicezEdEHanq1XNqNF3mlszdJmSZk5NgQqBrRY2vYGknAtOG26QY4ZJUmggzMOEYZjCE1qqubTvht7KREnj14+gqRhJnASBiBlIbjHWgKljsdzC8XQdoj+ENAHCAnqWAcoXtLjenPISGDf8AyZ7ZTaPtD3sF9t0ydhGEA7eJI6knWh4quaWQ2DDoOwNwPGSY347kIT2mzhwbiRdcHERndN4QdmPqXFaytfTcxxInaOmY/PgodI2iqwtuMvAgmYJxkRlngDhxCsVHG44gTExuzMHowHagI7PTFNovElrQBxgTu2ifQq1jc28WteXS4vHNIiSXEY55+hXKDnODRGN1pIE57QuKdQ4zB52GGQjL9ehAc2m0sDsCZjFt04GBkRgR3ru0Oa1nOJBBA8UmezI4elO8uDhkBdxBGeEgjcuLUTcnEZYjMHDDiTOSoB3WrTpo0pZm4iOl0gSM4AY4xtMbJkOsuslek4PFQugyWkCCNwgYdSPNY9CC0sIxBywiQRiHAEwYvOBE4hxjEBCVk1DrOfde4XJxgPBj+9oDf1mmCB6XMtFna83xN2oLu2IIBHp/+KWtQbUpODrwvc6QMc70Qdq597upUmtpiYIaMDGyZjIQfQnttV4pucxpcQYAE/KI2Y5IUfkmvpuBLm3xE/xDZiOpVqn+W2J8ekOdgcHtGPFWK1R1x7mtxaMBjnAww44KC0VCWtkQb9KRxvNlRgOfczH7St/S37zkfoB9zPx639LPW5HysdiPcSSSS6IDmvv7ofpKf3kBWDN/V/7I+19HxM8H0/vge1eeWWvcdJGB9mPXmfQspeY7WxXsOjxTfeDSC4NDiTMlrSJG4RhsV+rUAaSSI2zlG8ripXZM3hGzHqXNetSc2CW7QccwdhVuBjbmD+No61MAOGP/AMVBtOgMiwdanZa2BwN9kRlPEHNAStrMdMOa4jDAyd3UmNZshpcJ3E/rh2qqRRaZpuY04YyCYBBjYu6r6JM3mThje2iIPA4DsVIWTVAzIE5Y57UzHg4tcI3jJVTUoljQ9zHFuTpAg/oDsT0LTSaTL2XTgAHDARGe+UKO+2MmLzZ4nGf0U9OuHYhwMcZ6uCp2hln5xNxxOJEtk9p4prNbKU3RzQcSS5vfmYQhoucMATEnL2x+slHVyMOLeLTBwP5KpbbdQcRLQ4tmDLCMd0nD8lK+2UeTIc4G8Mg9odzs9vEoCWiwACHTMGenD2SuKdPEkvLiScCd+OGGWC4sVsogDntgANhz2zAG+ZnHNQWevQvm7dZOJcSwTGAyPFUE9ozaTUIEYNmBMzkdqQtbTgHNx2B3s3pWs0KkS9nRfbG47dsZKi2pQBmMiI5zeJBHO9PFQGkF2FBStTIm+0TjBc2d2/gpBaWfLZ5ze9APVOBEkTgYMLh77jTzoEXSb0Z4Z9K4tFspxmHGZ5rmHdmCfVxXFpNJ1Mtc6ZIMscyQcTjJyVBI3mDxiYBkkiY4nrVerThgEzz2GSZOLwc1I+pTuEXsxhDmEjZkcDgoQ4Ou3ccWknddxAw/iJA6pUewQee5n41b+lnrcj1AvuatxrHgz1vR0rHYj3EkkkuiEFtsbatN1N4lrhBHD2FecW/VKs15FKKjNjnG67rEEHp27l6VXyVJzFy0mVOx5qdWrV80PrPyXDtXbV8z/qBelFiVwqaEXUzzI6v2r5g/WBc+AbV8wfrAvTria4mhDUzzE6DtXzDvrB3rk6GtXk7/ADx3r08tSITQhqZ5f4JtXk7/ADx3pjou0+T1PPHetzXnXK1WRtTkbI8taG/GSA6njEm63dMc4jHYvLq3ug2msf2tqtEfJpubTaOgMhNCGoNfBVq8mq+cO9cnRdp8mq9o70FjTdAjnutrj/3Do9agq6as15ouWhzADg6u7pwOzNNCGphw6w2gZ2er5w71E+lVGdGp57fxIJdpax+TE9NZxUbtL2TZZGdb3FNCGoM3VnDOm4dL2fjUDtIgZiP/ACU/xoS8M2fZZKP2khpqnsslHzSmhDUFDtOUxn/uM/EozrJRGbvtt/Eh9uk3bLGzqpOK7FurnxbIB0UHdyaENTNo60UPlfaHemOtVD5R7VlNr2zZZXfUHuXX+IHKzP8AqY9iaENTNT4T0PlH7XcmdrPQ/nPQHdyzm0NJbKFTzG+1dCw6UP8AwqnYzvTQhqZeGs9H5NXzHKppTWs3IszX8pI8ZhIDYx2YHJMNE6VP8FTzmD2rqhq9pZpN2+2QMqjRxjAq6UNTOtE+6HpKg0tpOYATeM0mkkwBjLcsPSUX2P3a7ZDQ6xteQAHOl4LiBiYDSBKGqegNMnJzh/5Wq3Q1O0u/xqxaPpT7Aujk9n1W1oZbaV9rXU3DB9N4Ic09Y5zTscPQUkJe5nqfaLLaKlSvWvzSuBt4nEuBnHdd+0kgPRagwVctTaWtwo0alUgkU2OeQMzdEwsOvp2rZ8bS2mQ6jUqt5K9gaTQ5zHXs5DsHCMskBs3E5pLDdp6rQn3yymZoPrt5Iuw5MNLqbr2fjDnDDPBW7HpKs2rTp120v2rHPYad7AsulzHXs8HYOEZZIC/yS65JZdbWyi1zm3axLXVGYUyQXUvHDTkYAnoHUpxrHRLmtl0OuC/dPJh1RoexrnbHEEHrG9AWTR3rl1CSsl2uFMVMQ5tLkuUDnNIc4mo1jLkmC03j2SYCuWDTra1ZjacFjqVR5P8AEH06jKZbnH8Z9EGMwLFSyYQFjWzU+z1TL6FJx3mm2e2JV6zawF9W7yXMeazaRDue51A3XBzXABt6DGOzGJVzQ1s5eiKhbcJc8FszFx7mZjbzdiAGh7nlk2Wal5gUrdRLMP8A89LzG9yLDRCXJhAC41PoDKjT8xvcuxqvR+bp+a1EnJhMaAQA+3V+mP4GdgUg0KwbG+hbgohLkggMYaKbwTjRQ4LYdTTBqAyXaJHBceDB+gtohVhpClh+1p4m6Oe3xhEgY54jDiEBnjRo/QTjRw3ehXqekqLmhwqMgguEuAwbIcYJmBdOPAqV1emA0l7AHYtlwx2y3HHDcgKI0WFIzRLdsqxT0pRLQ4VacFgfi4DmmIcQTIGIz3qxSrscSGua4tiQCCROUgZICsLC0bF2LINyuNau0BBZ7PdxSU6SAjr0Q9pa4AtcC0g5EEQQVm2XVqiyZvvlhpjlHueG0zmxt44NMCduAxWsUkBi0NVaLXA/tHQ00wH1HubybhBpwTFzbHAblPYNX6dF15pe5wbcaXvc+6zA3W3shgOwLSSKAyzq7Smed49Z+e2uCH9WJjcuKeq9EFph0Nuc28bhNNoYx7m5OcABjwG4LXSQGENTqH/MMNDGzUcbjWuD2hnyYLRCvWPQtOm5rml5c1jmS5xcSHua90ztlo6FfSQGfZtB0qdU1Wh14lxALiWtLyC8tbk0uIkqew2FtJlxkxLnYmTL3F59LirKZAKE11OkgGupXU6dAc3UrqdJANCV1OkgOXUwVjUdU6bQQHPxYaeN2bpDANmYDB2lbadAYVXVKm6Ze/EEfw/zxszAqEdk7ZvWzRDaj2PLnA0zgBHymuiYkCWjLuWguUBjM1WYA0F7yG3CAbvjMaxgcebtbTAjLMxKtWLQrKVR1QFxLr2BiBffyjownxitBJAIJ0gkgEkkkgP/2Q=="/>
          <p:cNvSpPr>
            <a:spLocks noChangeAspect="1" noChangeArrowheads="1"/>
          </p:cNvSpPr>
          <p:nvPr/>
        </p:nvSpPr>
        <p:spPr bwMode="auto">
          <a:xfrm>
            <a:off x="0" y="-1571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7" name="TextBox 26"/>
          <p:cNvSpPr txBox="1"/>
          <p:nvPr/>
        </p:nvSpPr>
        <p:spPr>
          <a:xfrm>
            <a:off x="304800" y="1360714"/>
            <a:ext cx="8686800" cy="495520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3600" b="1" dirty="0" smtClean="0"/>
              <a:t>Meaning:	     </a:t>
            </a:r>
            <a:r>
              <a:rPr lang="en-US" sz="3200" b="1" dirty="0" smtClean="0"/>
              <a:t>Remove leading &amp; trailing spaces</a:t>
            </a:r>
            <a:endParaRPr lang="en-US" sz="4000" b="1" i="1" dirty="0" smtClean="0"/>
          </a:p>
          <a:p>
            <a:endParaRPr lang="en-US" sz="800" dirty="0"/>
          </a:p>
          <a:p>
            <a:r>
              <a:rPr lang="en-US" sz="3200" b="1" u="sng" dirty="0" err="1" smtClean="0">
                <a:solidFill>
                  <a:srgbClr val="FF0000"/>
                </a:solidFill>
              </a:rPr>
              <a:t>Pseudocode</a:t>
            </a:r>
            <a:r>
              <a:rPr lang="en-US" sz="3200" b="1" dirty="0" smtClean="0">
                <a:solidFill>
                  <a:srgbClr val="FF0000"/>
                </a:solidFill>
              </a:rPr>
              <a:t>:</a:t>
            </a:r>
            <a:r>
              <a:rPr lang="en-US" sz="3200" b="1" dirty="0" smtClean="0"/>
              <a:t> </a:t>
            </a:r>
            <a:r>
              <a:rPr lang="en-US" sz="3200" dirty="0" smtClean="0"/>
              <a:t>  s = “   Hello, world   ”; </a:t>
            </a:r>
          </a:p>
          <a:p>
            <a:r>
              <a:rPr lang="en-US" sz="3200" b="1" dirty="0">
                <a:solidFill>
                  <a:srgbClr val="FF0000"/>
                </a:solidFill>
              </a:rPr>
              <a:t>	</a:t>
            </a:r>
            <a:r>
              <a:rPr lang="en-US" sz="3200" b="1" dirty="0" smtClean="0">
                <a:solidFill>
                  <a:srgbClr val="FF0000"/>
                </a:solidFill>
              </a:rPr>
              <a:t>		trim(s) </a:t>
            </a:r>
            <a:r>
              <a:rPr lang="en-US" sz="3200" b="1" dirty="0" smtClean="0">
                <a:solidFill>
                  <a:srgbClr val="0000FF"/>
                </a:solidFill>
                <a:sym typeface="Wingdings" pitchFamily="2" charset="2"/>
              </a:rPr>
              <a:t> “Hello”</a:t>
            </a:r>
          </a:p>
          <a:p>
            <a:r>
              <a:rPr lang="en-US" sz="3200" b="1" u="sng" dirty="0" smtClean="0">
                <a:solidFill>
                  <a:srgbClr val="0000FF"/>
                </a:solidFill>
                <a:sym typeface="Wingdings" pitchFamily="2" charset="2"/>
              </a:rPr>
              <a:t>Java Code</a:t>
            </a:r>
            <a:r>
              <a:rPr lang="en-US" sz="3200" b="1" dirty="0" smtClean="0">
                <a:solidFill>
                  <a:srgbClr val="0000FF"/>
                </a:solidFill>
                <a:sym typeface="Wingdings" pitchFamily="2" charset="2"/>
              </a:rPr>
              <a:t>:</a:t>
            </a:r>
          </a:p>
          <a:p>
            <a:pPr>
              <a:spcBef>
                <a:spcPts val="1800"/>
              </a:spcBef>
            </a:pPr>
            <a:r>
              <a:rPr lang="en-US" sz="3200" b="1" dirty="0">
                <a:solidFill>
                  <a:srgbClr val="0000FF"/>
                </a:solidFill>
                <a:sym typeface="Wingdings" pitchFamily="2" charset="2"/>
              </a:rPr>
              <a:t>	</a:t>
            </a:r>
            <a:r>
              <a:rPr lang="en-US" sz="3200" dirty="0"/>
              <a:t>import java.io</a:t>
            </a:r>
            <a:r>
              <a:rPr lang="en-US" sz="3200" dirty="0" smtClean="0"/>
              <a:t>.*;  </a:t>
            </a:r>
            <a:r>
              <a:rPr lang="en-US" sz="3200" b="1" dirty="0" smtClean="0">
                <a:solidFill>
                  <a:srgbClr val="0000FF"/>
                </a:solidFill>
                <a:sym typeface="Wingdings" pitchFamily="2" charset="2"/>
              </a:rPr>
              <a:t>public String trim();</a:t>
            </a:r>
          </a:p>
          <a:p>
            <a:pPr>
              <a:spcBef>
                <a:spcPts val="1800"/>
              </a:spcBef>
            </a:pPr>
            <a:r>
              <a:rPr lang="en-US" sz="3200" b="1" dirty="0" smtClean="0">
                <a:solidFill>
                  <a:srgbClr val="0000FF"/>
                </a:solidFill>
              </a:rPr>
              <a:t>	String</a:t>
            </a:r>
            <a:r>
              <a:rPr lang="en-US" sz="3200" dirty="0" smtClean="0"/>
              <a:t> s </a:t>
            </a:r>
            <a:r>
              <a:rPr lang="en-US" sz="3200" dirty="0"/>
              <a:t>= </a:t>
            </a:r>
            <a:r>
              <a:rPr lang="en-US" sz="3200" b="1" dirty="0">
                <a:solidFill>
                  <a:srgbClr val="0000FF"/>
                </a:solidFill>
              </a:rPr>
              <a:t>new</a:t>
            </a:r>
            <a:r>
              <a:rPr lang="en-US" sz="3200" dirty="0"/>
              <a:t> </a:t>
            </a:r>
            <a:r>
              <a:rPr lang="en-US" sz="3200" b="1" dirty="0">
                <a:solidFill>
                  <a:srgbClr val="0000FF"/>
                </a:solidFill>
              </a:rPr>
              <a:t>String</a:t>
            </a:r>
            <a:r>
              <a:rPr lang="en-US" sz="3200" dirty="0" smtClean="0"/>
              <a:t>(“</a:t>
            </a:r>
            <a:r>
              <a:rPr lang="en-US" sz="3200" u="sng" dirty="0" smtClean="0">
                <a:solidFill>
                  <a:srgbClr val="FF0000"/>
                </a:solidFill>
              </a:rPr>
              <a:t>   </a:t>
            </a:r>
            <a:r>
              <a:rPr lang="en-US" sz="3200" u="sng" dirty="0" smtClean="0"/>
              <a:t>Hello, world</a:t>
            </a:r>
            <a:r>
              <a:rPr lang="en-US" sz="3200" u="sng" dirty="0" smtClean="0">
                <a:solidFill>
                  <a:srgbClr val="FF0000"/>
                </a:solidFill>
              </a:rPr>
              <a:t>   </a:t>
            </a:r>
            <a:r>
              <a:rPr lang="en-US" sz="3200" dirty="0" smtClean="0"/>
              <a:t>");	</a:t>
            </a:r>
            <a:r>
              <a:rPr lang="en-US" sz="3200" dirty="0" err="1" smtClean="0"/>
              <a:t>System.out.println</a:t>
            </a:r>
            <a:r>
              <a:rPr lang="en-US" sz="3200" dirty="0" smtClean="0"/>
              <a:t>( </a:t>
            </a:r>
            <a:r>
              <a:rPr lang="en-US" sz="3200" b="1" dirty="0" err="1" smtClean="0"/>
              <a:t>s.</a:t>
            </a:r>
            <a:r>
              <a:rPr lang="en-US" sz="3200" b="1" dirty="0" err="1" smtClean="0">
                <a:solidFill>
                  <a:srgbClr val="FF0000"/>
                </a:solidFill>
              </a:rPr>
              <a:t>trim</a:t>
            </a:r>
            <a:r>
              <a:rPr lang="en-US" sz="3200" b="1" dirty="0" smtClean="0">
                <a:solidFill>
                  <a:srgbClr val="FF0000"/>
                </a:solidFill>
              </a:rPr>
              <a:t>()</a:t>
            </a:r>
            <a:r>
              <a:rPr lang="en-US" sz="3200" dirty="0" smtClean="0"/>
              <a:t> );</a:t>
            </a:r>
          </a:p>
          <a:p>
            <a:endParaRPr lang="en-US" sz="800" dirty="0"/>
          </a:p>
          <a:p>
            <a:pPr>
              <a:spcBef>
                <a:spcPts val="1200"/>
              </a:spcBef>
            </a:pPr>
            <a:r>
              <a:rPr lang="en-US" sz="3200" b="1" dirty="0" smtClean="0"/>
              <a:t>The output will be </a:t>
            </a:r>
            <a:r>
              <a:rPr lang="en-US" sz="3200" dirty="0" smtClean="0"/>
              <a:t> </a:t>
            </a:r>
            <a:r>
              <a:rPr lang="en-US" sz="3200" b="1" u="sng" dirty="0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Hello, world</a:t>
            </a:r>
            <a:endParaRPr lang="en-US" sz="3200" b="1" u="sng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23301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3336</TotalTime>
  <Words>273</Words>
  <Application>Microsoft Office PowerPoint</Application>
  <PresentationFormat>On-screen Show (4:3)</PresentationFormat>
  <Paragraphs>131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Office Theme</vt:lpstr>
      <vt:lpstr>COP2800 – Computer Programming Using JAVA</vt:lpstr>
      <vt:lpstr>COP2800 – Programming in JAVA</vt:lpstr>
      <vt:lpstr>Review: Java Program Structure</vt:lpstr>
      <vt:lpstr>Review: Java Package Structure</vt:lpstr>
      <vt:lpstr>Review: Declaring a String in Java</vt:lpstr>
      <vt:lpstr>How to Convert String to Array?</vt:lpstr>
      <vt:lpstr>Some Operations on Strings</vt:lpstr>
      <vt:lpstr>How to Extract Substring?</vt:lpstr>
      <vt:lpstr>How to Trim a String?</vt:lpstr>
      <vt:lpstr>How to Convert Value to a String?</vt:lpstr>
      <vt:lpstr>How to Reverse a String?</vt:lpstr>
      <vt:lpstr>How to Detect a Palindrome?</vt:lpstr>
      <vt:lpstr>How to Detect a Palindrome?</vt:lpstr>
      <vt:lpstr>This Week: Arrays and Java</vt:lpstr>
    </vt:vector>
  </TitlesOfParts>
  <Company>University of Florida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COP2800 – Computer Programming Using JAVA</dc:title>
  <dc:creator>Authorized User</dc:creator>
  <cp:lastModifiedBy>Mark</cp:lastModifiedBy>
  <cp:revision>600</cp:revision>
  <dcterms:created xsi:type="dcterms:W3CDTF">2013-01-03T06:52:59Z</dcterms:created>
  <dcterms:modified xsi:type="dcterms:W3CDTF">2013-02-12T18:19:58Z</dcterms:modified>
</cp:coreProperties>
</file>