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7.xml"/>
  <Override ContentType="application/vnd.openxmlformats-officedocument.presentationml.slide+xml" PartName="/ppt/slides/slide16.xml"/>
  <Override ContentType="application/vnd.openxmlformats-officedocument.presentationml.slide+xml" PartName="/ppt/slides/slide21.xml"/>
  <Override ContentType="application/vnd.openxmlformats-officedocument.presentationml.slide+xml" PartName="/ppt/slides/slide2.xml"/>
  <Override ContentType="application/vnd.openxmlformats-officedocument.presentationml.slide+xml" PartName="/ppt/slides/slide26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25.xml"/>
  <Override ContentType="application/vnd.openxmlformats-officedocument.presentationml.slide+xml" PartName="/ppt/slides/slide33.xml"/>
  <Override ContentType="application/vnd.openxmlformats-officedocument.presentationml.slide+xml" PartName="/ppt/slides/slide36.xml"/>
  <Override ContentType="application/vnd.openxmlformats-officedocument.presentationml.slide+xml" PartName="/ppt/slides/slide35.xml"/>
  <Override ContentType="application/vnd.openxmlformats-officedocument.presentationml.slide+xml" PartName="/ppt/slides/slide17.xml"/>
  <Override ContentType="application/vnd.openxmlformats-officedocument.presentationml.slide+xml" PartName="/ppt/slides/slide24.xml"/>
  <Override ContentType="application/vnd.openxmlformats-officedocument.presentationml.slide+xml" PartName="/ppt/slides/slide34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9.xml"/>
  <Override ContentType="application/vnd.openxmlformats-officedocument.presentationml.slide+xml" PartName="/ppt/slides/slide9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30.xml"/>
  <Override ContentType="application/vnd.openxmlformats-officedocument.presentationml.slide+xml" PartName="/ppt/slides/slide8.xml"/>
  <Override ContentType="application/vnd.openxmlformats-officedocument.presentationml.slide+xml" PartName="/ppt/slides/slide27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4.xml"/>
  <Override ContentType="application/vnd.openxmlformats-officedocument.presentationml.slide+xml" PartName="/ppt/slides/slide14.xml"/>
  <Override ContentType="application/vnd.openxmlformats-officedocument.presentationml.slide+xml" PartName="/ppt/slides/slide5.xml"/>
  <Override ContentType="application/vnd.openxmlformats-officedocument.presentationml.slide+xml" PartName="/ppt/slides/slide22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</p:sldIdLst>
  <p:sldSz cy="6858000" cx="9144000"/>
  <p:notesSz cy="9144000" cx="6858000"/>
  <p:defaultTextStyle>
    <a:defPPr marR="0" algn="l" rtl="0">
      <a:lnSpc>
        <a:spcPct val="100.00%"/>
      </a:lnSpc>
      <a:spcBef>
        <a:spcPts val="0"/>
      </a:spcBef>
      <a:spcAft>
        <a:spcPts val="0"/>
      </a:spcAft>
    </a:defPPr>
    <a:lvl1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.00%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39" Target="slides/slide33.xml"/><Relationship Type="http://schemas.openxmlformats.org/officeDocument/2006/relationships/slide" Id="rId38" Target="slides/slide32.xml"/><Relationship Type="http://schemas.openxmlformats.org/officeDocument/2006/relationships/slide" Id="rId37" Target="slides/slide31.xml"/><Relationship Type="http://schemas.openxmlformats.org/officeDocument/2006/relationships/slide" Id="rId19" Target="slides/slide13.xml"/><Relationship Type="http://schemas.openxmlformats.org/officeDocument/2006/relationships/slide" Id="rId36" Target="slides/slide30.xml"/><Relationship Type="http://schemas.openxmlformats.org/officeDocument/2006/relationships/slide" Id="rId18" Target="slides/slide12.xml"/><Relationship Type="http://schemas.openxmlformats.org/officeDocument/2006/relationships/slide" Id="rId17" Target="slides/slide11.xml"/><Relationship Type="http://schemas.openxmlformats.org/officeDocument/2006/relationships/slide" Id="rId16" Target="slides/slide10.xml"/><Relationship Type="http://schemas.openxmlformats.org/officeDocument/2006/relationships/slide" Id="rId15" Target="slides/slide9.xml"/><Relationship Type="http://schemas.openxmlformats.org/officeDocument/2006/relationships/slide" Id="rId14" Target="slides/slide8.xml"/><Relationship Type="http://schemas.openxmlformats.org/officeDocument/2006/relationships/slide" Id="rId30" Target="slides/slide24.xml"/><Relationship Type="http://schemas.openxmlformats.org/officeDocument/2006/relationships/slide" Id="rId12" Target="slides/slide6.xml"/><Relationship Type="http://schemas.openxmlformats.org/officeDocument/2006/relationships/slide" Id="rId31" Target="slides/slide25.xml"/><Relationship Type="http://schemas.openxmlformats.org/officeDocument/2006/relationships/slide" Id="rId13" Target="slides/slide7.xml"/><Relationship Type="http://schemas.openxmlformats.org/officeDocument/2006/relationships/slide" Id="rId10" Target="slides/slide4.xml"/><Relationship Type="http://schemas.openxmlformats.org/officeDocument/2006/relationships/slide" Id="rId11" Target="slides/slide5.xml"/><Relationship Type="http://schemas.openxmlformats.org/officeDocument/2006/relationships/slide" Id="rId34" Target="slides/slide28.xml"/><Relationship Type="http://schemas.openxmlformats.org/officeDocument/2006/relationships/slide" Id="rId35" Target="slides/slide29.xml"/><Relationship Type="http://schemas.openxmlformats.org/officeDocument/2006/relationships/slide" Id="rId32" Target="slides/slide26.xml"/><Relationship Type="http://schemas.openxmlformats.org/officeDocument/2006/relationships/slide" Id="rId33" Target="slides/slide27.xml"/><Relationship Type="http://schemas.openxmlformats.org/officeDocument/2006/relationships/slide" Id="rId29" Target="slides/slide23.xml"/><Relationship Type="http://schemas.openxmlformats.org/officeDocument/2006/relationships/slide" Id="rId26" Target="slides/slide20.xml"/><Relationship Type="http://schemas.openxmlformats.org/officeDocument/2006/relationships/slide" Id="rId25" Target="slides/slide19.xml"/><Relationship Type="http://schemas.openxmlformats.org/officeDocument/2006/relationships/slide" Id="rId28" Target="slides/slide22.xml"/><Relationship Type="http://schemas.openxmlformats.org/officeDocument/2006/relationships/slide" Id="rId27" Target="slides/slide21.xml"/><Relationship Type="http://schemas.openxmlformats.org/officeDocument/2006/relationships/presProps" Id="rId2" Target="presProps.xml"/><Relationship Type="http://schemas.openxmlformats.org/officeDocument/2006/relationships/slide" Id="rId21" Target="slides/slide15.xml"/><Relationship Type="http://schemas.openxmlformats.org/officeDocument/2006/relationships/slide" Id="rId40" Target="slides/slide34.xml"/><Relationship Type="http://schemas.openxmlformats.org/officeDocument/2006/relationships/theme" Id="rId1" Target="theme/theme4.xml"/><Relationship Type="http://schemas.openxmlformats.org/officeDocument/2006/relationships/slide" Id="rId22" Target="slides/slide16.xml"/><Relationship Type="http://schemas.openxmlformats.org/officeDocument/2006/relationships/slide" Id="rId41" Target="slides/slide35.xml"/><Relationship Type="http://schemas.openxmlformats.org/officeDocument/2006/relationships/slideMaster" Id="rId4" Target="slideMasters/slideMaster1.xml"/><Relationship Type="http://schemas.openxmlformats.org/officeDocument/2006/relationships/slide" Id="rId23" Target="slides/slide17.xml"/><Relationship Type="http://schemas.openxmlformats.org/officeDocument/2006/relationships/slide" Id="rId42" Target="slides/slide36.xml"/><Relationship Type="http://schemas.openxmlformats.org/officeDocument/2006/relationships/tableStyles" Id="rId3" Target="tableStyles.xml"/><Relationship Type="http://schemas.openxmlformats.org/officeDocument/2006/relationships/slide" Id="rId24" Target="slides/slide18.xml"/><Relationship Type="http://schemas.openxmlformats.org/officeDocument/2006/relationships/slide" Id="rId43" Target="slides/slide37.xml"/><Relationship Type="http://schemas.openxmlformats.org/officeDocument/2006/relationships/slide" Id="rId20" Target="slides/slide14.xml"/><Relationship Type="http://schemas.openxmlformats.org/officeDocument/2006/relationships/slide" Id="rId9" Target="slides/slide3.xml"/><Relationship Type="http://schemas.openxmlformats.org/officeDocument/2006/relationships/notesMaster" Id="rId6" Target="notesMasters/notesMaster1.xml"/><Relationship Type="http://schemas.openxmlformats.org/officeDocument/2006/relationships/slideMaster" Id="rId5" Target="slideMasters/slideMaster2.xml"/><Relationship Type="http://schemas.openxmlformats.org/officeDocument/2006/relationships/slide" Id="rId8" Target="slides/slide2.xml"/><Relationship Type="http://schemas.openxmlformats.org/officeDocument/2006/relationships/slide" Id="rId7" Target="slides/slide1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sp>
      <p:sp>
        <p:nvSpPr>
          <p:cNvPr name="Shape 3" id="3"/>
          <p:cNvSpPr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8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9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5" id="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6" id="76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77" id="7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9" id="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0" id="13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31" id="13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35" id="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6" id="13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37" id="13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1" id="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2" id="14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43" id="14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47" id="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8" id="14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49" id="14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3" id="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4" id="15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55" id="15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9" id="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0" id="16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61" id="16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65" id="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6" id="16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67" id="16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71" id="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2" id="17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73" id="17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77" id="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8" id="17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79" id="17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83" id="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4" id="18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85" id="18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1" id="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2" id="8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83" id="8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89" id="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0" id="19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91" id="19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95" id="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6" id="19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97" id="19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01" id="2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2" id="20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03" id="20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07" id="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8" id="20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09" id="20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13" id="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14" id="21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15" id="21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19" id="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20" id="22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21" id="22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25" id="2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26" id="22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27" id="22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31" id="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2" id="23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33" id="23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37" id="2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8" id="23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39" id="23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43" id="2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44" id="24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45" id="24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87" id="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8" id="8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89" id="8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49" id="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0" id="25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51" id="25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55" id="2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6" id="25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57" id="25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61" id="2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2" id="26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63" id="26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67" id="2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8" id="26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69" id="26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73" id="2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74" id="27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75" id="27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79" id="2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0" id="28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81" id="28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85" id="2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6" id="28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87" id="28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291" id="2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92" id="29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293" id="29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3" id="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4" id="9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95" id="9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9" id="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0" id="10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01" id="10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5" id="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6" id="106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07" id="10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1" id="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2" id="11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13" id="11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7" id="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8" id="11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19" id="11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23" id="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4" id="12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len="lg" type="none" w="lg"/>
            <a:tailEnd len="lg" type="none" w="lg"/>
          </a:ln>
        </p:spPr>
      </p:sp>
      <p:sp>
        <p:nvSpPr>
          <p:cNvPr name="Shape 125" id="12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/>
          <p:nvPr/>
        </p:nvSpPr>
        <p:spPr>
          <a:xfrm>
            <a:off y="4056001" x="381000"/>
            <a:ext cy="803275" cx="2835275"/>
          </a:xfrm>
          <a:custGeom>
            <a:pathLst>
              <a:path extrusionOk="0" h="1012" w="3572">
                <a:moveTo>
                  <a:pt y="303" x="1427"/>
                </a:moveTo>
                <a:lnTo>
                  <a:pt y="303" x="1427"/>
                </a:lnTo>
                <a:lnTo>
                  <a:pt y="0" x="1427"/>
                </a:lnTo>
                <a:lnTo>
                  <a:pt y="0" x="0"/>
                </a:lnTo>
                <a:lnTo>
                  <a:pt y="594" x="0"/>
                </a:lnTo>
                <a:lnTo>
                  <a:pt y="594" x="0"/>
                </a:lnTo>
                <a:lnTo>
                  <a:pt y="615" x="0"/>
                </a:lnTo>
                <a:lnTo>
                  <a:pt y="636" x="1"/>
                </a:lnTo>
                <a:lnTo>
                  <a:pt y="658" x="5"/>
                </a:lnTo>
                <a:lnTo>
                  <a:pt y="679" x="10"/>
                </a:lnTo>
                <a:lnTo>
                  <a:pt y="698" x="16"/>
                </a:lnTo>
                <a:lnTo>
                  <a:pt y="718" x="23"/>
                </a:lnTo>
                <a:lnTo>
                  <a:pt y="738" x="31"/>
                </a:lnTo>
                <a:lnTo>
                  <a:pt y="757" x="39"/>
                </a:lnTo>
                <a:lnTo>
                  <a:pt y="775" x="49"/>
                </a:lnTo>
                <a:lnTo>
                  <a:pt y="793" x="60"/>
                </a:lnTo>
                <a:lnTo>
                  <a:pt y="811" x="73"/>
                </a:lnTo>
                <a:lnTo>
                  <a:pt y="827" x="86"/>
                </a:lnTo>
                <a:lnTo>
                  <a:pt y="844" x="99"/>
                </a:lnTo>
                <a:lnTo>
                  <a:pt y="860" x="114"/>
                </a:lnTo>
                <a:lnTo>
                  <a:pt y="875" x="130"/>
                </a:lnTo>
                <a:lnTo>
                  <a:pt y="889" x="147"/>
                </a:lnTo>
                <a:lnTo>
                  <a:pt y="902" x="165"/>
                </a:lnTo>
                <a:lnTo>
                  <a:pt y="917" x="183"/>
                </a:lnTo>
                <a:lnTo>
                  <a:pt y="929" x="202"/>
                </a:lnTo>
                <a:lnTo>
                  <a:pt y="940" x="222"/>
                </a:lnTo>
                <a:lnTo>
                  <a:pt y="951" x="243"/>
                </a:lnTo>
                <a:lnTo>
                  <a:pt y="961" x="264"/>
                </a:lnTo>
                <a:lnTo>
                  <a:pt y="971" x="285"/>
                </a:lnTo>
                <a:lnTo>
                  <a:pt y="979" x="308"/>
                </a:lnTo>
                <a:lnTo>
                  <a:pt y="986" x="331"/>
                </a:lnTo>
                <a:lnTo>
                  <a:pt y="992" x="354"/>
                </a:lnTo>
                <a:lnTo>
                  <a:pt y="999" x="378"/>
                </a:lnTo>
                <a:lnTo>
                  <a:pt y="1004" x="403"/>
                </a:lnTo>
                <a:lnTo>
                  <a:pt y="1007" x="427"/>
                </a:lnTo>
                <a:lnTo>
                  <a:pt y="1010" x="454"/>
                </a:lnTo>
                <a:lnTo>
                  <a:pt y="1012" x="478"/>
                </a:lnTo>
                <a:lnTo>
                  <a:pt y="1012" x="504"/>
                </a:lnTo>
                <a:lnTo>
                  <a:pt y="1012" x="3572"/>
                </a:lnTo>
                <a:lnTo>
                  <a:pt y="760" x="3572"/>
                </a:lnTo>
                <a:lnTo>
                  <a:pt y="760" x="1882"/>
                </a:lnTo>
                <a:lnTo>
                  <a:pt y="760" x="1882"/>
                </a:lnTo>
                <a:lnTo>
                  <a:pt y="759" x="1859"/>
                </a:lnTo>
                <a:lnTo>
                  <a:pt y="757" x="1836"/>
                </a:lnTo>
                <a:lnTo>
                  <a:pt y="754" x="1814"/>
                </a:lnTo>
                <a:lnTo>
                  <a:pt y="751" x="1791"/>
                </a:lnTo>
                <a:lnTo>
                  <a:pt y="746" x="1768"/>
                </a:lnTo>
                <a:lnTo>
                  <a:pt y="739" x="1747"/>
                </a:lnTo>
                <a:lnTo>
                  <a:pt y="733" x="1725"/>
                </a:lnTo>
                <a:lnTo>
                  <a:pt y="724" x="1704"/>
                </a:lnTo>
                <a:lnTo>
                  <a:pt y="715" x="1685"/>
                </a:lnTo>
                <a:lnTo>
                  <a:pt y="705" x="1665"/>
                </a:lnTo>
                <a:lnTo>
                  <a:pt y="693" x="1645"/>
                </a:lnTo>
                <a:lnTo>
                  <a:pt y="682" x="1627"/>
                </a:lnTo>
                <a:lnTo>
                  <a:pt y="669" x="1609"/>
                </a:lnTo>
                <a:lnTo>
                  <a:pt y="656" x="1592"/>
                </a:lnTo>
                <a:lnTo>
                  <a:pt y="641" x="1575"/>
                </a:lnTo>
                <a:lnTo>
                  <a:pt y="627" x="1560"/>
                </a:lnTo>
                <a:lnTo>
                  <a:pt y="610" x="1544"/>
                </a:lnTo>
                <a:lnTo>
                  <a:pt y="594" x="1529"/>
                </a:lnTo>
                <a:lnTo>
                  <a:pt y="576" x="1516"/>
                </a:lnTo>
                <a:lnTo>
                  <a:pt y="558" x="1503"/>
                </a:lnTo>
                <a:lnTo>
                  <a:pt y="540" x="1492"/>
                </a:lnTo>
                <a:lnTo>
                  <a:pt y="520" x="1480"/>
                </a:lnTo>
                <a:lnTo>
                  <a:pt y="501" x="1471"/>
                </a:lnTo>
                <a:lnTo>
                  <a:pt y="481" x="1463"/>
                </a:lnTo>
                <a:lnTo>
                  <a:pt y="460" x="1454"/>
                </a:lnTo>
                <a:lnTo>
                  <a:pt y="439" x="1446"/>
                </a:lnTo>
                <a:lnTo>
                  <a:pt y="418" x="1440"/>
                </a:lnTo>
                <a:lnTo>
                  <a:pt y="395" x="1435"/>
                </a:lnTo>
                <a:lnTo>
                  <a:pt y="372" x="1432"/>
                </a:lnTo>
                <a:lnTo>
                  <a:pt y="349" x="1428"/>
                </a:lnTo>
                <a:lnTo>
                  <a:pt y="326" x="1427"/>
                </a:lnTo>
                <a:lnTo>
                  <a:pt y="303" x="1427"/>
                </a:lnTo>
                <a:lnTo>
                  <a:pt y="303" x="1427"/>
                </a:lnTo>
                <a:close/>
              </a:path>
            </a:pathLst>
          </a:custGeom>
          <a:solidFill>
            <a:srgbClr val="8B87FF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9" id="9"/>
          <p:cNvSpPr/>
          <p:nvPr/>
        </p:nvSpPr>
        <p:spPr>
          <a:xfrm>
            <a:off y="4659251" x="6781800"/>
            <a:ext cy="736601" cx="1903412"/>
          </a:xfrm>
          <a:custGeom>
            <a:pathLst>
              <a:path extrusionOk="0" h="927" w="2398">
                <a:moveTo>
                  <a:pt y="708" x="971"/>
                </a:moveTo>
                <a:lnTo>
                  <a:pt y="708" x="971"/>
                </a:lnTo>
                <a:lnTo>
                  <a:pt y="927" x="971"/>
                </a:lnTo>
                <a:lnTo>
                  <a:pt y="927" x="2398"/>
                </a:lnTo>
                <a:lnTo>
                  <a:pt y="418" x="2398"/>
                </a:lnTo>
                <a:lnTo>
                  <a:pt y="418" x="2398"/>
                </a:lnTo>
                <a:lnTo>
                  <a:pt y="395" x="2398"/>
                </a:lnTo>
                <a:lnTo>
                  <a:pt y="374" x="2395"/>
                </a:lnTo>
                <a:lnTo>
                  <a:pt y="354" x="2392"/>
                </a:lnTo>
                <a:lnTo>
                  <a:pt y="333" x="2389"/>
                </a:lnTo>
                <a:lnTo>
                  <a:pt y="313" x="2382"/>
                </a:lnTo>
                <a:lnTo>
                  <a:pt y="294" x="2375"/>
                </a:lnTo>
                <a:lnTo>
                  <a:pt y="274" x="2367"/>
                </a:lnTo>
                <a:lnTo>
                  <a:pt y="254" x="2359"/>
                </a:lnTo>
                <a:lnTo>
                  <a:pt y="236" x="2348"/>
                </a:lnTo>
                <a:lnTo>
                  <a:pt y="219" x="2338"/>
                </a:lnTo>
                <a:lnTo>
                  <a:pt y="201" x="2325"/>
                </a:lnTo>
                <a:lnTo>
                  <a:pt y="184" x="2312"/>
                </a:lnTo>
                <a:lnTo>
                  <a:pt y="168" x="2299"/>
                </a:lnTo>
                <a:lnTo>
                  <a:pt y="152" x="2282"/>
                </a:lnTo>
                <a:lnTo>
                  <a:pt y="137" x="2268"/>
                </a:lnTo>
                <a:lnTo>
                  <a:pt y="122" x="2250"/>
                </a:lnTo>
                <a:lnTo>
                  <a:pt y="108" x="2233"/>
                </a:lnTo>
                <a:lnTo>
                  <a:pt y="94" x="2214"/>
                </a:lnTo>
                <a:lnTo>
                  <a:pt y="83" x="2196"/>
                </a:lnTo>
                <a:lnTo>
                  <a:pt y="70" x="2176"/>
                </a:lnTo>
                <a:lnTo>
                  <a:pt y="60" x="2155"/>
                </a:lnTo>
                <a:lnTo>
                  <a:pt y="50" x="2134"/>
                </a:lnTo>
                <a:lnTo>
                  <a:pt y="41" x="2113"/>
                </a:lnTo>
                <a:lnTo>
                  <a:pt y="32" x="2090"/>
                </a:lnTo>
                <a:lnTo>
                  <a:pt y="24" x="2067"/>
                </a:lnTo>
                <a:lnTo>
                  <a:pt y="18" x="2044"/>
                </a:lnTo>
                <a:lnTo>
                  <a:pt y="13" x="2020"/>
                </a:lnTo>
                <a:lnTo>
                  <a:pt y="8" x="1995"/>
                </a:lnTo>
                <a:lnTo>
                  <a:pt y="5" x="1971"/>
                </a:lnTo>
                <a:lnTo>
                  <a:pt y="1" x="1944"/>
                </a:lnTo>
                <a:lnTo>
                  <a:pt y="0" x="1920"/>
                </a:lnTo>
                <a:lnTo>
                  <a:pt y="0" x="1894"/>
                </a:lnTo>
                <a:lnTo>
                  <a:pt y="0" x="0"/>
                </a:lnTo>
                <a:lnTo>
                  <a:pt y="251" x="0"/>
                </a:lnTo>
                <a:lnTo>
                  <a:pt y="251" x="514"/>
                </a:lnTo>
                <a:lnTo>
                  <a:pt y="251" x="514"/>
                </a:lnTo>
                <a:lnTo>
                  <a:pt y="251" x="539"/>
                </a:lnTo>
                <a:lnTo>
                  <a:pt y="254" x="562"/>
                </a:lnTo>
                <a:lnTo>
                  <a:pt y="256" x="585"/>
                </a:lnTo>
                <a:lnTo>
                  <a:pt y="261" x="607"/>
                </a:lnTo>
                <a:lnTo>
                  <a:pt y="266" x="629"/>
                </a:lnTo>
                <a:lnTo>
                  <a:pt y="272" x="651"/>
                </a:lnTo>
                <a:lnTo>
                  <a:pt y="279" x="673"/>
                </a:lnTo>
                <a:lnTo>
                  <a:pt y="287" x="692"/>
                </a:lnTo>
                <a:lnTo>
                  <a:pt y="297" x="713"/>
                </a:lnTo>
                <a:lnTo>
                  <a:pt y="307" x="733"/>
                </a:lnTo>
                <a:lnTo>
                  <a:pt y="318" x="753"/>
                </a:lnTo>
                <a:lnTo>
                  <a:pt y="330" x="771"/>
                </a:lnTo>
                <a:lnTo>
                  <a:pt y="343" x="789"/>
                </a:lnTo>
                <a:lnTo>
                  <a:pt y="356" x="805"/>
                </a:lnTo>
                <a:lnTo>
                  <a:pt y="370" x="823"/>
                </a:lnTo>
                <a:lnTo>
                  <a:pt y="385" x="838"/>
                </a:lnTo>
                <a:lnTo>
                  <a:pt y="401" x="854"/>
                </a:lnTo>
                <a:lnTo>
                  <a:pt y="418" x="867"/>
                </a:lnTo>
                <a:lnTo>
                  <a:pt y="434" x="882"/>
                </a:lnTo>
                <a:lnTo>
                  <a:pt y="452" x="893"/>
                </a:lnTo>
                <a:lnTo>
                  <a:pt y="472" x="906"/>
                </a:lnTo>
                <a:lnTo>
                  <a:pt y="491" x="918"/>
                </a:lnTo>
                <a:lnTo>
                  <a:pt y="511" x="927"/>
                </a:lnTo>
                <a:lnTo>
                  <a:pt y="530" x="936"/>
                </a:lnTo>
                <a:lnTo>
                  <a:pt y="552" x="944"/>
                </a:lnTo>
                <a:lnTo>
                  <a:pt y="573" x="952"/>
                </a:lnTo>
                <a:lnTo>
                  <a:pt y="594" x="957"/>
                </a:lnTo>
                <a:lnTo>
                  <a:pt y="617" x="963"/>
                </a:lnTo>
                <a:lnTo>
                  <a:pt y="638" x="967"/>
                </a:lnTo>
                <a:lnTo>
                  <a:pt y="661" x="970"/>
                </a:lnTo>
                <a:lnTo>
                  <a:pt y="685" x="971"/>
                </a:lnTo>
                <a:lnTo>
                  <a:pt y="708" x="971"/>
                </a:lnTo>
                <a:lnTo>
                  <a:pt y="708" x="971"/>
                </a:lnTo>
                <a:close/>
              </a:path>
            </a:pathLst>
          </a:custGeom>
          <a:solidFill>
            <a:srgbClr val="A14141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0" id="10"/>
          <p:cNvSpPr/>
          <p:nvPr/>
        </p:nvSpPr>
        <p:spPr>
          <a:xfrm>
            <a:off y="0" x="381000"/>
            <a:ext cy="3962399" cx="11366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1" id="11"/>
          <p:cNvSpPr/>
          <p:nvPr/>
        </p:nvSpPr>
        <p:spPr>
          <a:xfrm>
            <a:off y="4659251" x="3268663"/>
            <a:ext cy="200099" cx="1700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2" id="12"/>
          <p:cNvSpPr/>
          <p:nvPr/>
        </p:nvSpPr>
        <p:spPr>
          <a:xfrm>
            <a:off y="4659251" x="5021262"/>
            <a:ext cy="200099" cx="1684199"/>
          </a:xfrm>
          <a:prstGeom prst="rect">
            <a:avLst/>
          </a:pr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3" id="13"/>
          <p:cNvSpPr/>
          <p:nvPr/>
        </p:nvSpPr>
        <p:spPr>
          <a:xfrm>
            <a:off y="5449826" x="7546975"/>
            <a:ext cy="1409700" cx="1139824"/>
          </a:xfrm>
          <a:custGeom>
            <a:pathLst>
              <a:path extrusionOk="0" h="1776" w="1437">
                <a:moveTo>
                  <a:pt y="1776" x="1435"/>
                </a:moveTo>
                <a:lnTo>
                  <a:pt y="1776" x="0"/>
                </a:lnTo>
                <a:lnTo>
                  <a:pt y="0" x="2"/>
                </a:lnTo>
                <a:lnTo>
                  <a:pt y="0" x="1437"/>
                </a:lnTo>
                <a:lnTo>
                  <a:pt y="1776" x="1435"/>
                </a:lnTo>
                <a:close/>
              </a:path>
            </a:pathLst>
          </a:cu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4" id="14"/>
          <p:cNvSpPr/>
          <p:nvPr>
            <p:ph type="ctrTitle"/>
          </p:nvPr>
        </p:nvSpPr>
        <p:spPr>
          <a:xfrm>
            <a:off y="2916233" x="2220060"/>
            <a:ext cy="1650599" cx="47100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/>
          <p:nvPr>
            <p:ph type="subTitle" idx="1"/>
          </p:nvPr>
        </p:nvSpPr>
        <p:spPr>
          <a:xfrm>
            <a:off y="4974907" x="2220060"/>
            <a:ext cy="884999" cx="47100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52400" algn="ctr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67" id="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8" id="68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69" id="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0" id="70"/>
          <p:cNvSpPr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6" id="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" id="17"/>
          <p:cNvSpPr/>
          <p:nvPr/>
        </p:nvSpPr>
        <p:spPr>
          <a:xfrm>
            <a:off y="1371600" x="152401"/>
            <a:ext cy="3182937" cx="2208212"/>
          </a:xfrm>
          <a:custGeom>
            <a:pathLst>
              <a:path extrusionOk="0" h="4010" w="2782">
                <a:moveTo>
                  <a:pt y="719" x="635"/>
                </a:moveTo>
                <a:lnTo>
                  <a:pt y="719" x="635"/>
                </a:lnTo>
                <a:lnTo>
                  <a:pt y="4010" x="635"/>
                </a:lnTo>
                <a:lnTo>
                  <a:pt y="4010" x="0"/>
                </a:lnTo>
                <a:lnTo>
                  <a:pt y="418" x="0"/>
                </a:lnTo>
                <a:lnTo>
                  <a:pt y="418" x="0"/>
                </a:lnTo>
                <a:lnTo>
                  <a:pt y="397" x="0"/>
                </a:lnTo>
                <a:lnTo>
                  <a:pt y="376" x="2"/>
                </a:lnTo>
                <a:lnTo>
                  <a:pt y="355" x="5"/>
                </a:lnTo>
                <a:lnTo>
                  <a:pt y="333" x="10"/>
                </a:lnTo>
                <a:lnTo>
                  <a:pt y="314" x="15"/>
                </a:lnTo>
                <a:lnTo>
                  <a:pt y="294" x="21"/>
                </a:lnTo>
                <a:lnTo>
                  <a:pt y="275" x="29"/>
                </a:lnTo>
                <a:lnTo>
                  <a:pt y="255" x="39"/>
                </a:lnTo>
                <a:lnTo>
                  <a:pt y="237" x="49"/>
                </a:lnTo>
                <a:lnTo>
                  <a:pt y="219" x="60"/>
                </a:lnTo>
                <a:lnTo>
                  <a:pt y="201" x="72"/>
                </a:lnTo>
                <a:lnTo>
                  <a:pt y="185" x="85"/>
                </a:lnTo>
                <a:lnTo>
                  <a:pt y="169" x="100"/>
                </a:lnTo>
                <a:lnTo>
                  <a:pt y="152" x="114"/>
                </a:lnTo>
                <a:lnTo>
                  <a:pt y="137" x="131"/>
                </a:lnTo>
                <a:lnTo>
                  <a:pt y="123" x="147"/>
                </a:lnTo>
                <a:lnTo>
                  <a:pt y="110" x="165"/>
                </a:lnTo>
                <a:lnTo>
                  <a:pt y="97" x="183"/>
                </a:lnTo>
                <a:lnTo>
                  <a:pt y="84" x="202"/>
                </a:lnTo>
                <a:lnTo>
                  <a:pt y="72" x="222"/>
                </a:lnTo>
                <a:lnTo>
                  <a:pt y="61" x="242"/>
                </a:lnTo>
                <a:lnTo>
                  <a:pt y="51" x="263"/>
                </a:lnTo>
                <a:lnTo>
                  <a:pt y="41" x="286"/>
                </a:lnTo>
                <a:lnTo>
                  <a:pt y="33" x="307"/>
                </a:lnTo>
                <a:lnTo>
                  <a:pt y="26" x="330"/>
                </a:lnTo>
                <a:lnTo>
                  <a:pt y="20" x="354"/>
                </a:lnTo>
                <a:lnTo>
                  <a:pt y="13" x="379"/>
                </a:lnTo>
                <a:lnTo>
                  <a:pt y="9" x="403"/>
                </a:lnTo>
                <a:lnTo>
                  <a:pt y="5" x="428"/>
                </a:lnTo>
                <a:lnTo>
                  <a:pt y="4" x="452"/>
                </a:lnTo>
                <a:lnTo>
                  <a:pt y="2" x="478"/>
                </a:lnTo>
                <a:lnTo>
                  <a:pt y="0" x="504"/>
                </a:lnTo>
                <a:lnTo>
                  <a:pt y="0" x="2782"/>
                </a:lnTo>
                <a:lnTo>
                  <a:pt y="263" x="2782"/>
                </a:lnTo>
                <a:lnTo>
                  <a:pt y="263" x="1092"/>
                </a:lnTo>
                <a:lnTo>
                  <a:pt y="263" x="1092"/>
                </a:lnTo>
                <a:lnTo>
                  <a:pt y="263" x="1069"/>
                </a:lnTo>
                <a:lnTo>
                  <a:pt y="265" x="1045"/>
                </a:lnTo>
                <a:lnTo>
                  <a:pt y="268" x="1022"/>
                </a:lnTo>
                <a:lnTo>
                  <a:pt y="271" x="1001"/>
                </a:lnTo>
                <a:lnTo>
                  <a:pt y="276" x="978"/>
                </a:lnTo>
                <a:lnTo>
                  <a:pt y="283" x="957"/>
                </a:lnTo>
                <a:lnTo>
                  <a:pt y="291" x="935"/>
                </a:lnTo>
                <a:lnTo>
                  <a:pt y="299" x="914"/>
                </a:lnTo>
                <a:lnTo>
                  <a:pt y="307" x="895"/>
                </a:lnTo>
                <a:lnTo>
                  <a:pt y="317" x="875"/>
                </a:lnTo>
                <a:lnTo>
                  <a:pt y="329" x="855"/>
                </a:lnTo>
                <a:lnTo>
                  <a:pt y="340" x="838"/>
                </a:lnTo>
                <a:lnTo>
                  <a:pt y="353" x="820"/>
                </a:lnTo>
                <a:lnTo>
                  <a:pt y="368" x="802"/>
                </a:lnTo>
                <a:lnTo>
                  <a:pt y="381" x="785"/>
                </a:lnTo>
                <a:lnTo>
                  <a:pt y="397" x="769"/>
                </a:lnTo>
                <a:lnTo>
                  <a:pt y="412" x="754"/>
                </a:lnTo>
                <a:lnTo>
                  <a:pt y="428" x="740"/>
                </a:lnTo>
                <a:lnTo>
                  <a:pt y="446" x="727"/>
                </a:lnTo>
                <a:lnTo>
                  <a:pt y="464" x="713"/>
                </a:lnTo>
                <a:lnTo>
                  <a:pt y="482" x="702"/>
                </a:lnTo>
                <a:lnTo>
                  <a:pt y="502" x="691"/>
                </a:lnTo>
                <a:lnTo>
                  <a:pt y="521" x="681"/>
                </a:lnTo>
                <a:lnTo>
                  <a:pt y="542" x="671"/>
                </a:lnTo>
                <a:lnTo>
                  <a:pt y="562" x="663"/>
                </a:lnTo>
                <a:lnTo>
                  <a:pt y="583" x="656"/>
                </a:lnTo>
                <a:lnTo>
                  <a:pt y="606" x="650"/>
                </a:lnTo>
                <a:lnTo>
                  <a:pt y="627" x="645"/>
                </a:lnTo>
                <a:lnTo>
                  <a:pt y="650" x="640"/>
                </a:lnTo>
                <a:lnTo>
                  <a:pt y="673" x="638"/>
                </a:lnTo>
                <a:lnTo>
                  <a:pt y="696" x="637"/>
                </a:lnTo>
                <a:lnTo>
                  <a:pt y="719" x="635"/>
                </a:lnTo>
                <a:lnTo>
                  <a:pt y="719" x="635"/>
                </a:lnTo>
                <a:close/>
              </a:path>
            </a:pathLst>
          </a:cu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8" id="18"/>
          <p:cNvSpPr/>
          <p:nvPr/>
        </p:nvSpPr>
        <p:spPr>
          <a:xfrm>
            <a:off y="4641850" x="152401"/>
            <a:ext cy="2216099" cx="4985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19" id="19"/>
          <p:cNvSpPr/>
          <p:nvPr/>
        </p:nvSpPr>
        <p:spPr>
          <a:xfrm>
            <a:off y="1371600" x="2413000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0" id="20"/>
          <p:cNvSpPr/>
          <p:nvPr/>
        </p:nvSpPr>
        <p:spPr>
          <a:xfrm>
            <a:off y="1371600" x="4911726"/>
            <a:ext cy="207900" cx="1965299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1" id="21"/>
          <p:cNvSpPr/>
          <p:nvPr/>
        </p:nvSpPr>
        <p:spPr>
          <a:xfrm>
            <a:off y="1371600" x="6943725"/>
            <a:ext cy="207900" cx="2200199"/>
          </a:xfrm>
          <a:prstGeom prst="rect">
            <a:avLst/>
          </a:prstGeom>
          <a:solidFill>
            <a:srgbClr val="A14141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2" id="22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457200" marL="457200" rtl="0">
              <a:defRPr>
                <a:solidFill>
                  <a:schemeClr val="lt2"/>
                </a:solidFill>
              </a:defRPr>
            </a:lvl1pPr>
            <a:lvl2pPr indent="-342900" marL="800100" rtl="0">
              <a:defRPr>
                <a:solidFill>
                  <a:schemeClr val="lt2"/>
                </a:solidFill>
              </a:defRPr>
            </a:lvl2pPr>
            <a:lvl3pPr indent="-342900" marL="1257300" rtl="0">
              <a:defRPr>
                <a:solidFill>
                  <a:schemeClr val="lt2"/>
                </a:solidFill>
              </a:defRPr>
            </a:lvl3pPr>
            <a:lvl4pPr indent="-285750" marL="1657350" rtl="0">
              <a:defRPr>
                <a:solidFill>
                  <a:schemeClr val="lt2"/>
                </a:solidFill>
              </a:defRPr>
            </a:lvl4pPr>
            <a:lvl5pPr indent="-285750" marL="2114550" rtl="0">
              <a:defRPr sz="1800">
                <a:solidFill>
                  <a:schemeClr val="lt2"/>
                </a:solidFill>
              </a:defRPr>
            </a:lvl5pPr>
            <a:lvl6pPr indent="-285750" marL="2571750" rtl="0">
              <a:defRPr sz="1800">
                <a:solidFill>
                  <a:schemeClr val="lt2"/>
                </a:solidFill>
              </a:defRPr>
            </a:lvl6pPr>
            <a:lvl7pPr indent="-285750" marL="3028950" rtl="0">
              <a:defRPr sz="1800">
                <a:solidFill>
                  <a:schemeClr val="lt2"/>
                </a:solidFill>
              </a:defRPr>
            </a:lvl7pPr>
            <a:lvl8pPr indent="-285750" marL="3486150" rtl="0">
              <a:defRPr sz="1800">
                <a:solidFill>
                  <a:schemeClr val="lt2"/>
                </a:solidFill>
              </a:defRPr>
            </a:lvl8pPr>
            <a:lvl9pPr indent="-285750" marL="3943350" rtl="0">
              <a:defRPr sz="1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name="Shape 23" id="23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24" id="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" id="25"/>
          <p:cNvSpPr/>
          <p:nvPr/>
        </p:nvSpPr>
        <p:spPr>
          <a:xfrm>
            <a:off y="1371600" x="152401"/>
            <a:ext cy="3182937" cx="2208212"/>
          </a:xfrm>
          <a:custGeom>
            <a:pathLst>
              <a:path extrusionOk="0" h="4010" w="2782">
                <a:moveTo>
                  <a:pt y="719" x="635"/>
                </a:moveTo>
                <a:lnTo>
                  <a:pt y="719" x="635"/>
                </a:lnTo>
                <a:lnTo>
                  <a:pt y="4010" x="635"/>
                </a:lnTo>
                <a:lnTo>
                  <a:pt y="4010" x="0"/>
                </a:lnTo>
                <a:lnTo>
                  <a:pt y="418" x="0"/>
                </a:lnTo>
                <a:lnTo>
                  <a:pt y="418" x="0"/>
                </a:lnTo>
                <a:lnTo>
                  <a:pt y="397" x="0"/>
                </a:lnTo>
                <a:lnTo>
                  <a:pt y="376" x="2"/>
                </a:lnTo>
                <a:lnTo>
                  <a:pt y="355" x="5"/>
                </a:lnTo>
                <a:lnTo>
                  <a:pt y="333" x="10"/>
                </a:lnTo>
                <a:lnTo>
                  <a:pt y="314" x="15"/>
                </a:lnTo>
                <a:lnTo>
                  <a:pt y="294" x="21"/>
                </a:lnTo>
                <a:lnTo>
                  <a:pt y="275" x="29"/>
                </a:lnTo>
                <a:lnTo>
                  <a:pt y="255" x="39"/>
                </a:lnTo>
                <a:lnTo>
                  <a:pt y="237" x="49"/>
                </a:lnTo>
                <a:lnTo>
                  <a:pt y="219" x="60"/>
                </a:lnTo>
                <a:lnTo>
                  <a:pt y="201" x="72"/>
                </a:lnTo>
                <a:lnTo>
                  <a:pt y="185" x="85"/>
                </a:lnTo>
                <a:lnTo>
                  <a:pt y="169" x="100"/>
                </a:lnTo>
                <a:lnTo>
                  <a:pt y="152" x="114"/>
                </a:lnTo>
                <a:lnTo>
                  <a:pt y="137" x="131"/>
                </a:lnTo>
                <a:lnTo>
                  <a:pt y="123" x="147"/>
                </a:lnTo>
                <a:lnTo>
                  <a:pt y="110" x="165"/>
                </a:lnTo>
                <a:lnTo>
                  <a:pt y="97" x="183"/>
                </a:lnTo>
                <a:lnTo>
                  <a:pt y="84" x="202"/>
                </a:lnTo>
                <a:lnTo>
                  <a:pt y="72" x="222"/>
                </a:lnTo>
                <a:lnTo>
                  <a:pt y="61" x="242"/>
                </a:lnTo>
                <a:lnTo>
                  <a:pt y="51" x="263"/>
                </a:lnTo>
                <a:lnTo>
                  <a:pt y="41" x="286"/>
                </a:lnTo>
                <a:lnTo>
                  <a:pt y="33" x="307"/>
                </a:lnTo>
                <a:lnTo>
                  <a:pt y="26" x="330"/>
                </a:lnTo>
                <a:lnTo>
                  <a:pt y="20" x="354"/>
                </a:lnTo>
                <a:lnTo>
                  <a:pt y="13" x="379"/>
                </a:lnTo>
                <a:lnTo>
                  <a:pt y="9" x="403"/>
                </a:lnTo>
                <a:lnTo>
                  <a:pt y="5" x="428"/>
                </a:lnTo>
                <a:lnTo>
                  <a:pt y="4" x="452"/>
                </a:lnTo>
                <a:lnTo>
                  <a:pt y="2" x="478"/>
                </a:lnTo>
                <a:lnTo>
                  <a:pt y="0" x="504"/>
                </a:lnTo>
                <a:lnTo>
                  <a:pt y="0" x="2782"/>
                </a:lnTo>
                <a:lnTo>
                  <a:pt y="263" x="2782"/>
                </a:lnTo>
                <a:lnTo>
                  <a:pt y="263" x="1092"/>
                </a:lnTo>
                <a:lnTo>
                  <a:pt y="263" x="1092"/>
                </a:lnTo>
                <a:lnTo>
                  <a:pt y="263" x="1069"/>
                </a:lnTo>
                <a:lnTo>
                  <a:pt y="265" x="1045"/>
                </a:lnTo>
                <a:lnTo>
                  <a:pt y="268" x="1022"/>
                </a:lnTo>
                <a:lnTo>
                  <a:pt y="271" x="1001"/>
                </a:lnTo>
                <a:lnTo>
                  <a:pt y="276" x="978"/>
                </a:lnTo>
                <a:lnTo>
                  <a:pt y="283" x="957"/>
                </a:lnTo>
                <a:lnTo>
                  <a:pt y="291" x="935"/>
                </a:lnTo>
                <a:lnTo>
                  <a:pt y="299" x="914"/>
                </a:lnTo>
                <a:lnTo>
                  <a:pt y="307" x="895"/>
                </a:lnTo>
                <a:lnTo>
                  <a:pt y="317" x="875"/>
                </a:lnTo>
                <a:lnTo>
                  <a:pt y="329" x="855"/>
                </a:lnTo>
                <a:lnTo>
                  <a:pt y="340" x="838"/>
                </a:lnTo>
                <a:lnTo>
                  <a:pt y="353" x="820"/>
                </a:lnTo>
                <a:lnTo>
                  <a:pt y="368" x="802"/>
                </a:lnTo>
                <a:lnTo>
                  <a:pt y="381" x="785"/>
                </a:lnTo>
                <a:lnTo>
                  <a:pt y="397" x="769"/>
                </a:lnTo>
                <a:lnTo>
                  <a:pt y="412" x="754"/>
                </a:lnTo>
                <a:lnTo>
                  <a:pt y="428" x="740"/>
                </a:lnTo>
                <a:lnTo>
                  <a:pt y="446" x="727"/>
                </a:lnTo>
                <a:lnTo>
                  <a:pt y="464" x="713"/>
                </a:lnTo>
                <a:lnTo>
                  <a:pt y="482" x="702"/>
                </a:lnTo>
                <a:lnTo>
                  <a:pt y="502" x="691"/>
                </a:lnTo>
                <a:lnTo>
                  <a:pt y="521" x="681"/>
                </a:lnTo>
                <a:lnTo>
                  <a:pt y="542" x="671"/>
                </a:lnTo>
                <a:lnTo>
                  <a:pt y="562" x="663"/>
                </a:lnTo>
                <a:lnTo>
                  <a:pt y="583" x="656"/>
                </a:lnTo>
                <a:lnTo>
                  <a:pt y="606" x="650"/>
                </a:lnTo>
                <a:lnTo>
                  <a:pt y="627" x="645"/>
                </a:lnTo>
                <a:lnTo>
                  <a:pt y="650" x="640"/>
                </a:lnTo>
                <a:lnTo>
                  <a:pt y="673" x="638"/>
                </a:lnTo>
                <a:lnTo>
                  <a:pt y="696" x="637"/>
                </a:lnTo>
                <a:lnTo>
                  <a:pt y="719" x="635"/>
                </a:lnTo>
                <a:lnTo>
                  <a:pt y="719" x="635"/>
                </a:lnTo>
                <a:close/>
              </a:path>
            </a:pathLst>
          </a:cu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6" id="26"/>
          <p:cNvSpPr/>
          <p:nvPr/>
        </p:nvSpPr>
        <p:spPr>
          <a:xfrm>
            <a:off y="4641850" x="152401"/>
            <a:ext cy="2216099" cx="4985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7" id="27"/>
          <p:cNvSpPr/>
          <p:nvPr/>
        </p:nvSpPr>
        <p:spPr>
          <a:xfrm>
            <a:off y="1371600" x="2413000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8" id="28"/>
          <p:cNvSpPr/>
          <p:nvPr/>
        </p:nvSpPr>
        <p:spPr>
          <a:xfrm>
            <a:off y="1371600" x="4911726"/>
            <a:ext cy="207900" cx="1965299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29" id="29"/>
          <p:cNvSpPr/>
          <p:nvPr/>
        </p:nvSpPr>
        <p:spPr>
          <a:xfrm>
            <a:off y="1371600" x="6943725"/>
            <a:ext cy="207900" cx="2200199"/>
          </a:xfrm>
          <a:prstGeom prst="rect">
            <a:avLst/>
          </a:prstGeom>
          <a:solidFill>
            <a:srgbClr val="A14141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0" id="30"/>
          <p:cNvSpPr/>
          <p:nvPr>
            <p:ph type="body" idx="1"/>
          </p:nvPr>
        </p:nvSpPr>
        <p:spPr>
          <a:xfrm>
            <a:off y="1579562" x="854948"/>
            <a:ext cy="4988100" cx="3859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457200" marL="457200" rtl="0">
              <a:defRPr>
                <a:solidFill>
                  <a:schemeClr val="lt2"/>
                </a:solidFill>
              </a:defRPr>
            </a:lvl1pPr>
            <a:lvl2pPr rtl="0">
              <a:defRPr>
                <a:solidFill>
                  <a:schemeClr val="lt2"/>
                </a:solidFill>
              </a:defRPr>
            </a:lvl2pPr>
            <a:lvl3pPr rtl="0">
              <a:defRPr>
                <a:solidFill>
                  <a:schemeClr val="lt2"/>
                </a:solidFill>
              </a:defRPr>
            </a:lvl3pPr>
            <a:lvl4pPr rtl="0">
              <a:defRPr>
                <a:solidFill>
                  <a:schemeClr val="lt2"/>
                </a:solidFill>
              </a:defRPr>
            </a:lvl4pPr>
            <a:lvl5pPr rtl="0">
              <a:defRPr sz="1800">
                <a:solidFill>
                  <a:schemeClr val="lt2"/>
                </a:solidFill>
              </a:defRPr>
            </a:lvl5pPr>
            <a:lvl6pPr rtl="0">
              <a:defRPr sz="1800">
                <a:solidFill>
                  <a:schemeClr val="lt2"/>
                </a:solidFill>
              </a:defRPr>
            </a:lvl6pPr>
            <a:lvl7pPr rtl="0">
              <a:defRPr sz="1800">
                <a:solidFill>
                  <a:schemeClr val="lt2"/>
                </a:solidFill>
              </a:defRPr>
            </a:lvl7pPr>
            <a:lvl8pPr rtl="0">
              <a:defRPr sz="1800">
                <a:solidFill>
                  <a:schemeClr val="lt2"/>
                </a:solidFill>
              </a:defRPr>
            </a:lvl8pPr>
            <a:lvl9pPr rtl="0">
              <a:defRPr sz="1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name="Shape 31" id="31"/>
          <p:cNvSpPr/>
          <p:nvPr>
            <p:ph type="body" idx="2"/>
          </p:nvPr>
        </p:nvSpPr>
        <p:spPr>
          <a:xfrm>
            <a:off y="1579562" x="4827083"/>
            <a:ext cy="4988100" cx="3859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457200" marL="457200" rtl="0">
              <a:defRPr>
                <a:solidFill>
                  <a:schemeClr val="lt2"/>
                </a:solidFill>
              </a:defRPr>
            </a:lvl1pPr>
            <a:lvl2pPr rtl="0">
              <a:defRPr>
                <a:solidFill>
                  <a:schemeClr val="lt2"/>
                </a:solidFill>
              </a:defRPr>
            </a:lvl2pPr>
            <a:lvl3pPr rtl="0">
              <a:defRPr>
                <a:solidFill>
                  <a:schemeClr val="lt2"/>
                </a:solidFill>
              </a:defRPr>
            </a:lvl3pPr>
            <a:lvl4pPr rtl="0">
              <a:defRPr>
                <a:solidFill>
                  <a:schemeClr val="lt2"/>
                </a:solidFill>
              </a:defRPr>
            </a:lvl4pPr>
            <a:lvl5pPr rtl="0">
              <a:defRPr sz="1800">
                <a:solidFill>
                  <a:schemeClr val="lt2"/>
                </a:solidFill>
              </a:defRPr>
            </a:lvl5pPr>
            <a:lvl6pPr rtl="0">
              <a:defRPr sz="1800">
                <a:solidFill>
                  <a:schemeClr val="lt2"/>
                </a:solidFill>
              </a:defRPr>
            </a:lvl6pPr>
            <a:lvl7pPr rtl="0">
              <a:defRPr sz="1800">
                <a:solidFill>
                  <a:schemeClr val="lt2"/>
                </a:solidFill>
              </a:defRPr>
            </a:lvl7pPr>
            <a:lvl8pPr rtl="0">
              <a:defRPr sz="1800">
                <a:solidFill>
                  <a:schemeClr val="lt2"/>
                </a:solidFill>
              </a:defRPr>
            </a:lvl8pPr>
            <a:lvl9pPr rtl="0">
              <a:defRPr sz="1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name="Shape 32" id="3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/>
        </p:nvSpPr>
        <p:spPr>
          <a:xfrm>
            <a:off y="1371600" x="152401"/>
            <a:ext cy="3182937" cx="2208212"/>
          </a:xfrm>
          <a:custGeom>
            <a:pathLst>
              <a:path extrusionOk="0" h="4010" w="2782">
                <a:moveTo>
                  <a:pt y="719" x="635"/>
                </a:moveTo>
                <a:lnTo>
                  <a:pt y="719" x="635"/>
                </a:lnTo>
                <a:lnTo>
                  <a:pt y="4010" x="635"/>
                </a:lnTo>
                <a:lnTo>
                  <a:pt y="4010" x="0"/>
                </a:lnTo>
                <a:lnTo>
                  <a:pt y="418" x="0"/>
                </a:lnTo>
                <a:lnTo>
                  <a:pt y="418" x="0"/>
                </a:lnTo>
                <a:lnTo>
                  <a:pt y="397" x="0"/>
                </a:lnTo>
                <a:lnTo>
                  <a:pt y="376" x="2"/>
                </a:lnTo>
                <a:lnTo>
                  <a:pt y="355" x="5"/>
                </a:lnTo>
                <a:lnTo>
                  <a:pt y="333" x="10"/>
                </a:lnTo>
                <a:lnTo>
                  <a:pt y="314" x="15"/>
                </a:lnTo>
                <a:lnTo>
                  <a:pt y="294" x="21"/>
                </a:lnTo>
                <a:lnTo>
                  <a:pt y="275" x="29"/>
                </a:lnTo>
                <a:lnTo>
                  <a:pt y="255" x="39"/>
                </a:lnTo>
                <a:lnTo>
                  <a:pt y="237" x="49"/>
                </a:lnTo>
                <a:lnTo>
                  <a:pt y="219" x="60"/>
                </a:lnTo>
                <a:lnTo>
                  <a:pt y="201" x="72"/>
                </a:lnTo>
                <a:lnTo>
                  <a:pt y="185" x="85"/>
                </a:lnTo>
                <a:lnTo>
                  <a:pt y="169" x="100"/>
                </a:lnTo>
                <a:lnTo>
                  <a:pt y="152" x="114"/>
                </a:lnTo>
                <a:lnTo>
                  <a:pt y="137" x="131"/>
                </a:lnTo>
                <a:lnTo>
                  <a:pt y="123" x="147"/>
                </a:lnTo>
                <a:lnTo>
                  <a:pt y="110" x="165"/>
                </a:lnTo>
                <a:lnTo>
                  <a:pt y="97" x="183"/>
                </a:lnTo>
                <a:lnTo>
                  <a:pt y="84" x="202"/>
                </a:lnTo>
                <a:lnTo>
                  <a:pt y="72" x="222"/>
                </a:lnTo>
                <a:lnTo>
                  <a:pt y="61" x="242"/>
                </a:lnTo>
                <a:lnTo>
                  <a:pt y="51" x="263"/>
                </a:lnTo>
                <a:lnTo>
                  <a:pt y="41" x="286"/>
                </a:lnTo>
                <a:lnTo>
                  <a:pt y="33" x="307"/>
                </a:lnTo>
                <a:lnTo>
                  <a:pt y="26" x="330"/>
                </a:lnTo>
                <a:lnTo>
                  <a:pt y="20" x="354"/>
                </a:lnTo>
                <a:lnTo>
                  <a:pt y="13" x="379"/>
                </a:lnTo>
                <a:lnTo>
                  <a:pt y="9" x="403"/>
                </a:lnTo>
                <a:lnTo>
                  <a:pt y="5" x="428"/>
                </a:lnTo>
                <a:lnTo>
                  <a:pt y="4" x="452"/>
                </a:lnTo>
                <a:lnTo>
                  <a:pt y="2" x="478"/>
                </a:lnTo>
                <a:lnTo>
                  <a:pt y="0" x="504"/>
                </a:lnTo>
                <a:lnTo>
                  <a:pt y="0" x="2782"/>
                </a:lnTo>
                <a:lnTo>
                  <a:pt y="263" x="2782"/>
                </a:lnTo>
                <a:lnTo>
                  <a:pt y="263" x="1092"/>
                </a:lnTo>
                <a:lnTo>
                  <a:pt y="263" x="1092"/>
                </a:lnTo>
                <a:lnTo>
                  <a:pt y="263" x="1069"/>
                </a:lnTo>
                <a:lnTo>
                  <a:pt y="265" x="1045"/>
                </a:lnTo>
                <a:lnTo>
                  <a:pt y="268" x="1022"/>
                </a:lnTo>
                <a:lnTo>
                  <a:pt y="271" x="1001"/>
                </a:lnTo>
                <a:lnTo>
                  <a:pt y="276" x="978"/>
                </a:lnTo>
                <a:lnTo>
                  <a:pt y="283" x="957"/>
                </a:lnTo>
                <a:lnTo>
                  <a:pt y="291" x="935"/>
                </a:lnTo>
                <a:lnTo>
                  <a:pt y="299" x="914"/>
                </a:lnTo>
                <a:lnTo>
                  <a:pt y="307" x="895"/>
                </a:lnTo>
                <a:lnTo>
                  <a:pt y="317" x="875"/>
                </a:lnTo>
                <a:lnTo>
                  <a:pt y="329" x="855"/>
                </a:lnTo>
                <a:lnTo>
                  <a:pt y="340" x="838"/>
                </a:lnTo>
                <a:lnTo>
                  <a:pt y="353" x="820"/>
                </a:lnTo>
                <a:lnTo>
                  <a:pt y="368" x="802"/>
                </a:lnTo>
                <a:lnTo>
                  <a:pt y="381" x="785"/>
                </a:lnTo>
                <a:lnTo>
                  <a:pt y="397" x="769"/>
                </a:lnTo>
                <a:lnTo>
                  <a:pt y="412" x="754"/>
                </a:lnTo>
                <a:lnTo>
                  <a:pt y="428" x="740"/>
                </a:lnTo>
                <a:lnTo>
                  <a:pt y="446" x="727"/>
                </a:lnTo>
                <a:lnTo>
                  <a:pt y="464" x="713"/>
                </a:lnTo>
                <a:lnTo>
                  <a:pt y="482" x="702"/>
                </a:lnTo>
                <a:lnTo>
                  <a:pt y="502" x="691"/>
                </a:lnTo>
                <a:lnTo>
                  <a:pt y="521" x="681"/>
                </a:lnTo>
                <a:lnTo>
                  <a:pt y="542" x="671"/>
                </a:lnTo>
                <a:lnTo>
                  <a:pt y="562" x="663"/>
                </a:lnTo>
                <a:lnTo>
                  <a:pt y="583" x="656"/>
                </a:lnTo>
                <a:lnTo>
                  <a:pt y="606" x="650"/>
                </a:lnTo>
                <a:lnTo>
                  <a:pt y="627" x="645"/>
                </a:lnTo>
                <a:lnTo>
                  <a:pt y="650" x="640"/>
                </a:lnTo>
                <a:lnTo>
                  <a:pt y="673" x="638"/>
                </a:lnTo>
                <a:lnTo>
                  <a:pt y="696" x="637"/>
                </a:lnTo>
                <a:lnTo>
                  <a:pt y="719" x="635"/>
                </a:lnTo>
                <a:lnTo>
                  <a:pt y="719" x="635"/>
                </a:lnTo>
                <a:close/>
              </a:path>
            </a:pathLst>
          </a:cu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5" id="35"/>
          <p:cNvSpPr/>
          <p:nvPr/>
        </p:nvSpPr>
        <p:spPr>
          <a:xfrm>
            <a:off y="4641850" x="152401"/>
            <a:ext cy="2216099" cx="4985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6" id="36"/>
          <p:cNvSpPr/>
          <p:nvPr/>
        </p:nvSpPr>
        <p:spPr>
          <a:xfrm>
            <a:off y="1371600" x="2413000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7" id="37"/>
          <p:cNvSpPr/>
          <p:nvPr/>
        </p:nvSpPr>
        <p:spPr>
          <a:xfrm>
            <a:off y="1371600" x="4911726"/>
            <a:ext cy="207900" cx="1965299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8" id="38"/>
          <p:cNvSpPr/>
          <p:nvPr/>
        </p:nvSpPr>
        <p:spPr>
          <a:xfrm>
            <a:off y="1371600" x="6943725"/>
            <a:ext cy="207900" cx="2200199"/>
          </a:xfrm>
          <a:prstGeom prst="rect">
            <a:avLst/>
          </a:prstGeom>
          <a:solidFill>
            <a:srgbClr val="A14141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39" id="39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40" id="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1" id="41"/>
          <p:cNvSpPr/>
          <p:nvPr/>
        </p:nvSpPr>
        <p:spPr>
          <a:xfrm rot="10800000" flipH="1">
            <a:off y="5333978" x="228600"/>
            <a:ext cy="1527698" cx="2208225"/>
          </a:xfrm>
          <a:custGeom>
            <a:pathLst>
              <a:path extrusionOk="0" h="18832" w="10000">
                <a:moveTo>
                  <a:pt y="11895" x="2283"/>
                </a:moveTo>
                <a:lnTo>
                  <a:pt y="11895" x="2283"/>
                </a:lnTo>
                <a:cubicBezTo>
                  <a:pt y="7997" x="2258"/>
                  <a:pt y="3898" x="2271"/>
                  <a:pt y="0" x="2246"/>
                </a:cubicBezTo>
                <a:lnTo>
                  <a:pt y="98" x="37"/>
                </a:lnTo>
                <a:cubicBezTo>
                  <a:pt y="4986" x="25"/>
                  <a:pt y="9874" x="12"/>
                  <a:pt y="14762" x="0"/>
                </a:cubicBezTo>
                <a:lnTo>
                  <a:pt y="14762" x="0"/>
                </a:lnTo>
                <a:lnTo>
                  <a:pt y="14967" x="0"/>
                </a:lnTo>
                <a:cubicBezTo>
                  <a:pt y="15036" x="2"/>
                  <a:pt y="15104" x="5"/>
                  <a:pt y="15173" x="7"/>
                </a:cubicBezTo>
                <a:cubicBezTo>
                  <a:pt y="15241" x="11"/>
                  <a:pt y="15310" x="14"/>
                  <a:pt y="15378" x="18"/>
                </a:cubicBezTo>
                <a:cubicBezTo>
                  <a:pt y="15443" x="24"/>
                  <a:pt y="15509" x="30"/>
                  <a:pt y="15574" x="36"/>
                </a:cubicBezTo>
                <a:cubicBezTo>
                  <a:pt y="15642" x="42"/>
                  <a:pt y="15711" x="48"/>
                  <a:pt y="15779" x="54"/>
                </a:cubicBezTo>
                <a:cubicBezTo>
                  <a:pt y="15844" x="61"/>
                  <a:pt y="15910" x="68"/>
                  <a:pt y="15975" x="75"/>
                </a:cubicBezTo>
                <a:cubicBezTo>
                  <a:pt y="16037" x="85"/>
                  <a:pt y="16099" x="94"/>
                  <a:pt y="16161" x="104"/>
                </a:cubicBezTo>
                <a:cubicBezTo>
                  <a:pt y="16220" x="116"/>
                  <a:pt y="16278" x="128"/>
                  <a:pt y="16337" x="140"/>
                </a:cubicBezTo>
                <a:cubicBezTo>
                  <a:pt y="16402" x="152"/>
                  <a:pt y="16468" x="164"/>
                  <a:pt y="16533" x="176"/>
                </a:cubicBezTo>
                <a:cubicBezTo>
                  <a:pt y="16592" x="189"/>
                  <a:pt y="16650" x="203"/>
                  <a:pt y="16709" x="216"/>
                </a:cubicBezTo>
                <a:cubicBezTo>
                  <a:pt y="16761" x="230"/>
                  <a:pt y="16813" x="245"/>
                  <a:pt y="16865" x="259"/>
                </a:cubicBezTo>
                <a:cubicBezTo>
                  <a:pt y="16924" x="275"/>
                  <a:pt y="16982" x="290"/>
                  <a:pt y="17041" x="306"/>
                </a:cubicBezTo>
                <a:cubicBezTo>
                  <a:pt y="17097" x="324"/>
                  <a:pt y="17152" x="341"/>
                  <a:pt y="17208" x="359"/>
                </a:cubicBezTo>
                <a:cubicBezTo>
                  <a:pt y="17254" x="376"/>
                  <a:pt y="17299" x="393"/>
                  <a:pt y="17345" x="410"/>
                </a:cubicBezTo>
                <a:cubicBezTo>
                  <a:pt y="17400" x="430"/>
                  <a:pt y="17456" x="451"/>
                  <a:pt y="17511" x="471"/>
                </a:cubicBezTo>
                <a:cubicBezTo>
                  <a:pt y="17557" x="490"/>
                  <a:pt y="17602" x="509"/>
                  <a:pt y="17648" x="528"/>
                </a:cubicBezTo>
                <a:cubicBezTo>
                  <a:pt y="17690" x="550"/>
                  <a:pt y="17733" x="571"/>
                  <a:pt y="17775" x="593"/>
                </a:cubicBezTo>
                <a:cubicBezTo>
                  <a:pt y="17817" x="615"/>
                  <a:pt y="17860" x="636"/>
                  <a:pt y="17902" x="658"/>
                </a:cubicBezTo>
                <a:cubicBezTo>
                  <a:pt y="17945" x="681"/>
                  <a:pt y="17987" x="703"/>
                  <a:pt y="18030" x="726"/>
                </a:cubicBezTo>
                <a:lnTo>
                  <a:pt y="18147" x="798"/>
                </a:lnTo>
                <a:cubicBezTo>
                  <a:pt y="18180" x="822"/>
                  <a:pt y="18212" x="846"/>
                  <a:pt y="18245" x="870"/>
                </a:cubicBezTo>
                <a:lnTo>
                  <a:pt y="18353" x="945"/>
                </a:lnTo>
                <a:cubicBezTo>
                  <a:pt y="18379" x="973"/>
                  <a:pt y="18405" x="1000"/>
                  <a:pt y="18431" x="1028"/>
                </a:cubicBezTo>
                <a:cubicBezTo>
                  <a:pt y="18457" x="1053"/>
                  <a:pt y="18483" x="1079"/>
                  <a:pt y="18509" x="1104"/>
                </a:cubicBezTo>
                <a:lnTo>
                  <a:pt y="18597" x="1186"/>
                </a:lnTo>
                <a:lnTo>
                  <a:pt y="18656" x="1272"/>
                </a:lnTo>
                <a:cubicBezTo>
                  <a:pt y="18672" x="1302"/>
                  <a:pt y="18689" x="1332"/>
                  <a:pt y="18705" x="1362"/>
                </a:cubicBezTo>
                <a:cubicBezTo>
                  <a:pt y="18721" x="1391"/>
                  <a:pt y="18738" x="1420"/>
                  <a:pt y="18754" x="1449"/>
                </a:cubicBezTo>
                <a:cubicBezTo>
                  <a:pt y="18770" x="1479"/>
                  <a:pt y="18787" x="1508"/>
                  <a:pt y="18803" x="1538"/>
                </a:cubicBezTo>
                <a:lnTo>
                  <a:pt y="18812" x="1625"/>
                </a:lnTo>
                <a:cubicBezTo>
                  <a:pt y="18819" x="1656"/>
                  <a:pt y="18825" x="1687"/>
                  <a:pt y="18832" x="1718"/>
                </a:cubicBezTo>
                <a:lnTo>
                  <a:pt y="18832" x="1812"/>
                </a:lnTo>
                <a:lnTo>
                  <a:pt y="18832" x="10000"/>
                </a:lnTo>
                <a:lnTo>
                  <a:pt y="16278" x="10000"/>
                </a:lnTo>
                <a:lnTo>
                  <a:pt y="16278" x="3925"/>
                </a:lnTo>
                <a:lnTo>
                  <a:pt y="16278" x="3925"/>
                </a:lnTo>
                <a:lnTo>
                  <a:pt y="16278" x="3843"/>
                </a:lnTo>
                <a:cubicBezTo>
                  <a:pt y="16272" x="3814"/>
                  <a:pt y="16265" x="3785"/>
                  <a:pt y="16259" x="3756"/>
                </a:cubicBezTo>
                <a:lnTo>
                  <a:pt y="16229" x="3674"/>
                </a:lnTo>
                <a:cubicBezTo>
                  <a:pt y="16219" x="3649"/>
                  <a:pt y="16210" x="3623"/>
                  <a:pt y="16200" x="3598"/>
                </a:cubicBezTo>
                <a:cubicBezTo>
                  <a:pt y="16184" x="3570"/>
                  <a:pt y="16167" x="3543"/>
                  <a:pt y="16151" x="3515"/>
                </a:cubicBezTo>
                <a:lnTo>
                  <a:pt y="16082" x="3440"/>
                </a:lnTo>
                <a:lnTo>
                  <a:pt y="16024" x="3361"/>
                </a:lnTo>
                <a:cubicBezTo>
                  <a:pt y="15998" x="3336"/>
                  <a:pt y="15972" x="3310"/>
                  <a:pt y="15946" x="3285"/>
                </a:cubicBezTo>
                <a:lnTo>
                  <a:pt y="15857" x="3217"/>
                </a:lnTo>
                <a:cubicBezTo>
                  <a:pt y="15828" x="3193"/>
                  <a:pt y="15798" x="3169"/>
                  <a:pt y="15769" x="3145"/>
                </a:cubicBezTo>
                <a:lnTo>
                  <a:pt y="15652" x="3073"/>
                </a:lnTo>
                <a:cubicBezTo>
                  <a:pt y="15616" x="3053"/>
                  <a:pt y="15580" x="3032"/>
                  <a:pt y="15544" x="3012"/>
                </a:cubicBezTo>
                <a:cubicBezTo>
                  <a:pt y="15505" x="2991"/>
                  <a:pt y="15466" x="2969"/>
                  <a:pt y="15427" x="2948"/>
                </a:cubicBezTo>
                <a:cubicBezTo>
                  <a:pt y="15385" x="2926"/>
                  <a:pt y="15342" x="2905"/>
                  <a:pt y="15300" x="2883"/>
                </a:cubicBezTo>
                <a:cubicBezTo>
                  <a:pt y="15254" x="2863"/>
                  <a:pt y="15209" x="2842"/>
                  <a:pt y="15163" x="2822"/>
                </a:cubicBezTo>
                <a:cubicBezTo>
                  <a:pt y="15114" x="2803"/>
                  <a:pt y="15065" x="2783"/>
                  <a:pt y="15016" x="2764"/>
                </a:cubicBezTo>
                <a:lnTo>
                  <a:pt y="14869" x="2710"/>
                </a:lnTo>
                <a:cubicBezTo>
                  <a:pt y="14817" x="2693"/>
                  <a:pt y="14765" x="2677"/>
                  <a:pt y="14713" x="2660"/>
                </a:cubicBezTo>
                <a:cubicBezTo>
                  <a:pt y="14657" x="2644"/>
                  <a:pt y="14602" x="2629"/>
                  <a:pt y="14546" x="2613"/>
                </a:cubicBezTo>
                <a:cubicBezTo>
                  <a:pt y="14491" x="2596"/>
                  <a:pt y="14435" x="2580"/>
                  <a:pt y="14380" x="2563"/>
                </a:cubicBezTo>
                <a:cubicBezTo>
                  <a:pt y="14321" x="2550"/>
                  <a:pt y="14263" x="2536"/>
                  <a:pt y="14204" x="2523"/>
                </a:cubicBezTo>
                <a:cubicBezTo>
                  <a:pt y="14139" x="2510"/>
                  <a:pt y="14073" x="2497"/>
                  <a:pt y="14008" x="2484"/>
                </a:cubicBezTo>
                <a:cubicBezTo>
                  <a:pt y="13943" x="2472"/>
                  <a:pt y="13877" x="2460"/>
                  <a:pt y="13812" x="2448"/>
                </a:cubicBezTo>
                <a:cubicBezTo>
                  <a:pt y="13750" x="2436"/>
                  <a:pt y="13689" x="2424"/>
                  <a:pt y="13627" x="2412"/>
                </a:cubicBezTo>
                <a:cubicBezTo>
                  <a:pt y="13562" x="2402"/>
                  <a:pt y="13496" x="2393"/>
                  <a:pt y="13431" x="2383"/>
                </a:cubicBezTo>
                <a:cubicBezTo>
                  <a:pt y="13362" x="2375"/>
                  <a:pt y="13294" x="2366"/>
                  <a:pt y="13225" x="2358"/>
                </a:cubicBezTo>
                <a:cubicBezTo>
                  <a:pt y="13157" x="2351"/>
                  <a:pt y="13088" x="2343"/>
                  <a:pt y="13020" x="2336"/>
                </a:cubicBezTo>
                <a:lnTo>
                  <a:pt y="12795" x="2318"/>
                </a:lnTo>
                <a:cubicBezTo>
                  <a:pt y="12726" x="2312"/>
                  <a:pt y="12658" x="2307"/>
                  <a:pt y="12589" x="2301"/>
                </a:cubicBezTo>
                <a:cubicBezTo>
                  <a:pt y="12514" x="2298"/>
                  <a:pt y="12439" x="2296"/>
                  <a:pt y="12364" x="2293"/>
                </a:cubicBezTo>
                <a:lnTo>
                  <a:pt y="12139" x="2290"/>
                </a:lnTo>
                <a:cubicBezTo>
                  <a:pt y="12058" x="2288"/>
                  <a:pt y="11976" x="2285"/>
                  <a:pt y="11895" x="2283"/>
                </a:cubicBezTo>
                <a:lnTo>
                  <a:pt y="11895" x="2283"/>
                </a:lnTo>
                <a:close/>
              </a:path>
            </a:pathLst>
          </a:custGeom>
          <a:solidFill>
            <a:srgbClr val="8B87FF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2" id="42"/>
          <p:cNvSpPr/>
          <p:nvPr/>
        </p:nvSpPr>
        <p:spPr>
          <a:xfrm>
            <a:off y="5334000" x="2497136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3" id="43"/>
          <p:cNvSpPr/>
          <p:nvPr/>
        </p:nvSpPr>
        <p:spPr>
          <a:xfrm>
            <a:off y="5334000" x="4995862"/>
            <a:ext cy="207900" cx="1965299"/>
          </a:xfrm>
          <a:prstGeom prst="rect">
            <a:avLst/>
          </a:prstGeom>
          <a:solidFill>
            <a:srgbClr val="FED47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4" id="44"/>
          <p:cNvSpPr/>
          <p:nvPr/>
        </p:nvSpPr>
        <p:spPr>
          <a:xfrm>
            <a:off y="5334000" x="7010400"/>
            <a:ext cy="207900" cx="2133599"/>
          </a:xfrm>
          <a:prstGeom prst="rect">
            <a:avLst/>
          </a:prstGeom>
          <a:solidFill>
            <a:srgbClr val="BB4C4B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5" id="45"/>
          <p:cNvSpPr/>
          <p:nvPr>
            <p:ph type="body" idx="1"/>
          </p:nvPr>
        </p:nvSpPr>
        <p:spPr>
          <a:xfrm>
            <a:off y="5875078" x="1020958"/>
            <a:ext cy="692700" cx="7813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1800" b="1">
                <a:solidFill>
                  <a:schemeClr val="lt2"/>
                </a:solidFill>
              </a:defRPr>
            </a:lvl1pPr>
            <a:lvl2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 b="1">
                <a:solidFill>
                  <a:schemeClr val="lt2"/>
                </a:solidFill>
              </a:defRPr>
            </a:lvl2pPr>
            <a:lvl3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 b="1">
                <a:solidFill>
                  <a:schemeClr val="lt2"/>
                </a:solidFill>
              </a:defRPr>
            </a:lvl3pPr>
            <a:lvl4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1800" b="1">
                <a:solidFill>
                  <a:schemeClr val="lt2"/>
                </a:solidFill>
              </a:defRPr>
            </a:lvl4pPr>
            <a:lvl5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 b="1">
                <a:solidFill>
                  <a:schemeClr val="lt2"/>
                </a:solidFill>
              </a:defRPr>
            </a:lvl5pPr>
            <a:lvl6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 b="1">
                <a:solidFill>
                  <a:schemeClr val="lt2"/>
                </a:solidFill>
              </a:defRPr>
            </a:lvl6pPr>
            <a:lvl7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  <a:defRPr sz="1800" b="1">
                <a:solidFill>
                  <a:schemeClr val="lt2"/>
                </a:solidFill>
              </a:defRPr>
            </a:lvl7pPr>
            <a:lvl8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  <a:defRPr sz="1800" b="1">
                <a:solidFill>
                  <a:schemeClr val="lt2"/>
                </a:solidFill>
              </a:defRPr>
            </a:lvl8pPr>
            <a:lvl9pPr indent="-285750" algn="r" marL="28575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  <a:defRPr sz="1800" b="1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46" id="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7" id="47"/>
          <p:cNvSpPr/>
          <p:nvPr/>
        </p:nvSpPr>
        <p:spPr>
          <a:xfrm>
            <a:off y="0" x="2413000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8" id="48"/>
          <p:cNvSpPr/>
          <p:nvPr/>
        </p:nvSpPr>
        <p:spPr>
          <a:xfrm>
            <a:off y="0" x="4911726"/>
            <a:ext cy="207900" cx="1965299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49" id="49"/>
          <p:cNvSpPr/>
          <p:nvPr/>
        </p:nvSpPr>
        <p:spPr>
          <a:xfrm>
            <a:off y="0" x="6943725"/>
            <a:ext cy="207900" cx="2200199"/>
          </a:xfrm>
          <a:prstGeom prst="rect">
            <a:avLst/>
          </a:prstGeom>
          <a:solidFill>
            <a:srgbClr val="A14141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50" id="50"/>
          <p:cNvSpPr/>
          <p:nvPr/>
        </p:nvSpPr>
        <p:spPr>
          <a:xfrm>
            <a:off y="0" x="0"/>
            <a:ext cy="207900" cx="23463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51" id="51"/>
          <p:cNvSpPr/>
          <p:nvPr/>
        </p:nvSpPr>
        <p:spPr>
          <a:xfrm>
            <a:off y="6650036" x="0"/>
            <a:ext cy="207900" cx="24320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52" id="52"/>
          <p:cNvSpPr/>
          <p:nvPr/>
        </p:nvSpPr>
        <p:spPr>
          <a:xfrm>
            <a:off y="6650036" x="2498725"/>
            <a:ext cy="207900" cx="1965299"/>
          </a:xfrm>
          <a:prstGeom prst="rect">
            <a:avLst/>
          </a:prstGeom>
          <a:solidFill>
            <a:srgbClr val="E06163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  <p:sp>
        <p:nvSpPr>
          <p:cNvPr name="Shape 53" id="53"/>
          <p:cNvSpPr/>
          <p:nvPr/>
        </p:nvSpPr>
        <p:spPr>
          <a:xfrm>
            <a:off y="6650036" x="4513262"/>
            <a:ext cy="207900" cx="4630799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57" id="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8" id="58"/>
          <p:cNvSpPr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9" id="59"/>
          <p:cNvSpPr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60" id="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1" id="61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2" id="62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63" id="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4" id="64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5" id="65"/>
          <p:cNvSpPr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66" id="66"/>
          <p:cNvSpPr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2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8.xml"/><Relationship Type="http://schemas.openxmlformats.org/officeDocument/2006/relationships/slideLayout" Id="rId1" Target="../slideLayouts/slideLayout7.xml"/><Relationship Type="http://schemas.openxmlformats.org/officeDocument/2006/relationships/slideLayout" Id="rId4" Target="../slideLayouts/slideLayout10.xml"/><Relationship Type="http://schemas.openxmlformats.org/officeDocument/2006/relationships/slideLayout" Id="rId3" Target="../slideLayouts/slideLayout9.xml"/><Relationship Type="http://schemas.openxmlformats.org/officeDocument/2006/relationships/slideLayout" Id="rId6" Target="../slideLayouts/slideLayout12.xml"/><Relationship Type="http://schemas.openxmlformats.org/officeDocument/2006/relationships/slideLayout" Id="rId5" Target="../slideLayouts/slideLayout11.xml"/><Relationship Type="http://schemas.openxmlformats.org/officeDocument/2006/relationships/theme" Id="rId7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" id="6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54" id="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5" id="55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6" id="56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1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0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2.jpg"/></Relationships>
</file>

<file path=ppt/slides/_rels/slide1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1.xml"/><Relationship Type="http://schemas.openxmlformats.org/officeDocument/2006/relationships/slideLayout" Id="rId1" Target="../slideLayouts/slideLayout2.xml"/></Relationships>
</file>

<file path=ppt/slides/_rels/slide1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2.xml"/><Relationship Type="http://schemas.openxmlformats.org/officeDocument/2006/relationships/slideLayout" Id="rId1" Target="../slideLayouts/slideLayout2.xml"/></Relationships>
</file>

<file path=ppt/slides/_rels/slide1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5.jpg"/></Relationships>
</file>

<file path=ppt/slides/_rels/slide1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4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4.jpg"/></Relationships>
</file>

<file path=ppt/slides/_rels/slide1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3.jpg"/></Relationships>
</file>

<file path=ppt/slides/_rels/slide1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6.xml"/><Relationship Type="http://schemas.openxmlformats.org/officeDocument/2006/relationships/slideLayout" Id="rId1" Target="../slideLayouts/slideLayout2.xml"/></Relationships>
</file>

<file path=ppt/slides/_rels/slide1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7.xml"/><Relationship Type="http://schemas.openxmlformats.org/officeDocument/2006/relationships/slideLayout" Id="rId1" Target="../slideLayouts/slideLayout2.xml"/></Relationships>
</file>

<file path=ppt/slides/_rels/slide1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8.xml"/><Relationship Type="http://schemas.openxmlformats.org/officeDocument/2006/relationships/slideLayout" Id="rId1" Target="../slideLayouts/slideLayout2.xml"/></Relationships>
</file>

<file path=ppt/slides/_rels/slide1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9.xml"/><Relationship Type="http://schemas.openxmlformats.org/officeDocument/2006/relationships/slideLayout" Id="rId1" Target="../slideLayouts/slideLayout2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/Relationships>
</file>

<file path=ppt/slides/_rels/slide2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0.xml"/><Relationship Type="http://schemas.openxmlformats.org/officeDocument/2006/relationships/slideLayout" Id="rId1" Target="../slideLayouts/slideLayout2.xml"/></Relationships>
</file>

<file path=ppt/slides/_rels/slide2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1.xml"/><Relationship Type="http://schemas.openxmlformats.org/officeDocument/2006/relationships/slideLayout" Id="rId1" Target="../slideLayouts/slideLayout2.xml"/></Relationships>
</file>

<file path=ppt/slides/_rels/slide2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2.xml"/><Relationship Type="http://schemas.openxmlformats.org/officeDocument/2006/relationships/slideLayout" Id="rId1" Target="../slideLayouts/slideLayout2.xml"/></Relationships>
</file>

<file path=ppt/slides/_rels/slide2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3.xml"/><Relationship Type="http://schemas.openxmlformats.org/officeDocument/2006/relationships/slideLayout" Id="rId1" Target="../slideLayouts/slideLayout2.xml"/></Relationships>
</file>

<file path=ppt/slides/_rels/slide2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4.xml"/><Relationship Type="http://schemas.openxmlformats.org/officeDocument/2006/relationships/slideLayout" Id="rId1" Target="../slideLayouts/slideLayout2.xml"/></Relationships>
</file>

<file path=ppt/slides/_rels/slide2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5.xml"/><Relationship Type="http://schemas.openxmlformats.org/officeDocument/2006/relationships/slideLayout" Id="rId1" Target="../slideLayouts/slideLayout2.xml"/></Relationships>
</file>

<file path=ppt/slides/_rels/slide2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6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6.jpg"/></Relationships>
</file>

<file path=ppt/slides/_rels/slide2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7.xml"/><Relationship Type="http://schemas.openxmlformats.org/officeDocument/2006/relationships/slideLayout" Id="rId1" Target="../slideLayouts/slideLayout2.xml"/></Relationships>
</file>

<file path=ppt/slides/_rels/slide2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8.xml"/><Relationship Type="http://schemas.openxmlformats.org/officeDocument/2006/relationships/slideLayout" Id="rId1" Target="../slideLayouts/slideLayout2.xml"/></Relationships>
</file>

<file path=ppt/slides/_rels/slide2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9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7.jpg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30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0.xml"/><Relationship Type="http://schemas.openxmlformats.org/officeDocument/2006/relationships/slideLayout" Id="rId1" Target="../slideLayouts/slideLayout2.xml"/></Relationships>
</file>

<file path=ppt/slides/_rels/slide3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1.xml"/><Relationship Type="http://schemas.openxmlformats.org/officeDocument/2006/relationships/slideLayout" Id="rId1" Target="../slideLayouts/slideLayout2.xml"/></Relationships>
</file>

<file path=ppt/slides/_rels/slide3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2.xml"/><Relationship Type="http://schemas.openxmlformats.org/officeDocument/2006/relationships/slideLayout" Id="rId1" Target="../slideLayouts/slideLayout2.xml"/></Relationships>
</file>

<file path=ppt/slides/_rels/slide3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3.xml"/><Relationship Type="http://schemas.openxmlformats.org/officeDocument/2006/relationships/slideLayout" Id="rId1" Target="../slideLayouts/slideLayout2.xml"/></Relationships>
</file>

<file path=ppt/slides/_rels/slide3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4.xml"/><Relationship Type="http://schemas.openxmlformats.org/officeDocument/2006/relationships/slideLayout" Id="rId1" Target="../slideLayouts/slideLayout2.xml"/></Relationships>
</file>

<file path=ppt/slides/_rels/slide3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5.xml"/><Relationship Type="http://schemas.openxmlformats.org/officeDocument/2006/relationships/slideLayout" Id="rId1" Target="../slideLayouts/slideLayout2.xml"/></Relationships>
</file>

<file path=ppt/slides/_rels/slide3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6.xml"/><Relationship Type="http://schemas.openxmlformats.org/officeDocument/2006/relationships/slideLayout" Id="rId1" Target="../slideLayouts/slideLayout2.xml"/><Relationship Type="http://schemas.openxmlformats.org/officeDocument/2006/relationships/hyperlink" Id="rId4" TargetMode="External" Target="http://ieeexplore.ieee.org.lp.hscl.ufl.edu/stamp/stamp.jsp?tp=&amp;arnumber=5420199&amp;isnumber=5420061"/><Relationship Type="http://schemas.openxmlformats.org/officeDocument/2006/relationships/hyperlink" Id="rId3" TargetMode="External" Target="http://ieeexplore.ieee.org.lp.hscl.ufl.edu/stamp/stamp.jsp?tp=&amp;arnumber=5420199&amp;isnumber=5420061"/><Relationship Type="http://schemas.openxmlformats.org/officeDocument/2006/relationships/hyperlink" Id="rId6" TargetMode="External" Target="http://ieeexplore.ieee.org.lp.hscl.ufl.edu/stamp/stamp.jsp?tp=&amp;arnumber=819514&amp;isnumber=17761"/><Relationship Type="http://schemas.openxmlformats.org/officeDocument/2006/relationships/hyperlink" Id="rId5" TargetMode="External" Target="http://ieeexplore.ieee.org.lp.hscl.ufl.edu/stamp/stamp.jsp?tp=&amp;arnumber=819514&amp;isnumber=17761"/></Relationships>
</file>

<file path=ppt/slides/_rels/slide3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7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/Relationships>
</file>

<file path=ppt/slides/_rels/slide8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8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1.jpg"/></Relationships>
</file>

<file path=ppt/slides/_rels/slide9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9.xml"/><Relationship Type="http://schemas.openxmlformats.org/officeDocument/2006/relationships/slideLayout" Id="rId1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2" id="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3" id="73"/>
          <p:cNvSpPr/>
          <p:nvPr>
            <p:ph type="ctrTitle"/>
          </p:nvPr>
        </p:nvSpPr>
        <p:spPr>
          <a:xfrm>
            <a:off y="1121608" x="3678185"/>
            <a:ext cy="1650599" cx="47100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Ad Hoc Networks </a:t>
            </a:r>
          </a:p>
        </p:txBody>
      </p:sp>
      <p:sp>
        <p:nvSpPr>
          <p:cNvPr name="Shape 74" id="74"/>
          <p:cNvSpPr/>
          <p:nvPr>
            <p:ph type="subTitle" idx="1"/>
          </p:nvPr>
        </p:nvSpPr>
        <p:spPr>
          <a:xfrm>
            <a:off y="5551732" x="425438"/>
            <a:ext cy="884999" cx="6921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>
              <a:buNone/>
            </a:pPr>
            <a:r>
              <a:rPr/>
              <a:t>Kriti Agrawal, Marcus Miguez, and David Moore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6" id="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7" id="127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Scatternet Example</a:t>
            </a:r>
          </a:p>
        </p:txBody>
      </p:sp>
      <p:sp>
        <p:nvSpPr>
          <p:cNvPr name="Shape 128" id="128"/>
          <p:cNvSpPr/>
          <p:nvPr/>
        </p:nvSpPr>
        <p:spPr>
          <a:xfrm>
            <a:off y="1773889" x="1094576"/>
            <a:ext cy="4838135" cx="757541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2" id="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3" id="133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Most popular Bluetooth applications communicate on a point-to-point basis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Communication between two Bluetooth devices is identified through a PAN profile</a:t>
            </a:r>
          </a:p>
          <a:p>
            <a:r>
              <a:t/>
            </a:r>
          </a:p>
        </p:txBody>
      </p:sp>
      <p:sp>
        <p:nvSpPr>
          <p:cNvPr name="Shape 134" id="134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Routing in Bluetooth Networks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38" id="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39" id="139"/>
          <p:cNvSpPr/>
          <p:nvPr>
            <p:ph type="body" idx="1"/>
          </p:nvPr>
        </p:nvSpPr>
        <p:spPr>
          <a:xfrm>
            <a:off y="1579562" x="854948"/>
            <a:ext cy="5248500" cx="8193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sz="2400"/>
              <a:t>PAN Specification defines three operational roles:</a:t>
            </a:r>
          </a:p>
          <a:p>
            <a:r>
              <a:t/>
            </a:r>
          </a:p>
          <a:p>
            <a:pPr indent="-381000" marL="457200" rtl="0" lvl="0">
              <a:spcBef>
                <a:spcPts val="480"/>
              </a:spcBef>
              <a:buClr>
                <a:schemeClr val="lt2"/>
              </a:buClr>
              <a:buSzPct val="166666"/>
              <a:buFont typeface="Arial"/>
              <a:buChar char="•"/>
            </a:pPr>
            <a:r>
              <a:rPr sz="2400"/>
              <a:t>Personal Area Network User (PANU)</a:t>
            </a:r>
          </a:p>
          <a:p>
            <a:pPr indent="0" marL="457200" rtl="0" lvl="0">
              <a:buClr>
                <a:schemeClr val="lt2"/>
              </a:buClr>
              <a:buSzPct val="100000"/>
              <a:buFont typeface="Arial"/>
              <a:buNone/>
            </a:pPr>
            <a:r>
              <a:rPr sz="2400"/>
              <a:t>Device acts as a client in either of the following cases</a:t>
            </a:r>
          </a:p>
          <a:p>
            <a:r>
              <a:t/>
            </a:r>
          </a:p>
          <a:p>
            <a:pPr indent="-381000" marL="457200" rtl="0" lvl="0">
              <a:spcBef>
                <a:spcPts val="480"/>
              </a:spcBef>
              <a:buClr>
                <a:schemeClr val="lt2"/>
              </a:buClr>
              <a:buSzPct val="166666"/>
              <a:buFont typeface="Arial"/>
              <a:buChar char="•"/>
            </a:pPr>
            <a:r>
              <a:rPr sz="2400"/>
              <a:t>Group Ad-Hoc Network (GN)</a:t>
            </a:r>
          </a:p>
          <a:p>
            <a:pPr indent="0" marL="457200" rtl="0" lvl="0">
              <a:spcBef>
                <a:spcPts val="480"/>
              </a:spcBef>
              <a:buClr>
                <a:schemeClr val="lt2"/>
              </a:buClr>
              <a:buSzPct val="100000"/>
              <a:buFont typeface="Arial"/>
              <a:buNone/>
            </a:pPr>
            <a:r>
              <a:rPr sz="2400"/>
              <a:t>Connects PAN Users, forwarding packets between them</a:t>
            </a:r>
          </a:p>
          <a:p>
            <a:r>
              <a:t/>
            </a:r>
          </a:p>
          <a:p>
            <a:pPr indent="-381000" marR="0" algn="l" marL="457200" rtl="0" lvl="0">
              <a:lnSpc>
                <a:spcPct val="100.00%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 sz="2400"/>
              <a:t>Network Access Point (NAP)</a:t>
            </a:r>
          </a:p>
          <a:p>
            <a:pPr indent="0" marR="0" algn="l" marL="457200" rtl="0" lvl="0">
              <a:lnSpc>
                <a:spcPct val="100.00%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sz="2400"/>
              <a:t>Device acts as a bridge to connect a wireless           piconet to a wired IP Network</a:t>
            </a:r>
          </a:p>
        </p:txBody>
      </p:sp>
      <p:sp>
        <p:nvSpPr>
          <p:cNvPr name="Shape 140" id="14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PAN Profile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44" id="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5" id="145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Network Access Point </a:t>
            </a:r>
          </a:p>
        </p:txBody>
      </p:sp>
      <p:sp>
        <p:nvSpPr>
          <p:cNvPr name="Shape 146" id="146"/>
          <p:cNvSpPr/>
          <p:nvPr/>
        </p:nvSpPr>
        <p:spPr>
          <a:xfrm>
            <a:off y="2128830" x="854948"/>
            <a:ext cy="4138618" cx="801427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0" id="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1" id="151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Group Ad-Hoc Network</a:t>
            </a:r>
          </a:p>
        </p:txBody>
      </p:sp>
      <p:sp>
        <p:nvSpPr>
          <p:cNvPr name="Shape 152" id="152"/>
          <p:cNvSpPr/>
          <p:nvPr/>
        </p:nvSpPr>
        <p:spPr>
          <a:xfrm>
            <a:off y="1978620" x="854948"/>
            <a:ext cy="4414634" cx="801427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56" id="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7" id="157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Personal Area Network User</a:t>
            </a:r>
          </a:p>
        </p:txBody>
      </p:sp>
      <p:sp>
        <p:nvSpPr>
          <p:cNvPr name="Shape 158" id="158"/>
          <p:cNvSpPr/>
          <p:nvPr/>
        </p:nvSpPr>
        <p:spPr>
          <a:xfrm>
            <a:off y="2226874" x="854948"/>
            <a:ext cy="4069972" cx="803256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62" id="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3" id="163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Routing Vector Method (RVM)</a:t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Bluetooth Master-Managed Routing (BMR)</a:t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Location Aware Mobility-based Routing Protocol (LAMP)</a:t>
            </a:r>
          </a:p>
        </p:txBody>
      </p:sp>
      <p:sp>
        <p:nvSpPr>
          <p:cNvPr name="Shape 164" id="164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Suggested Routing Protocols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68" id="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69" id="169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Route construction via packet forwarding</a:t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Similar to AODV</a:t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No routing tables</a:t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Fair amount of overhead</a:t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Changes to Bluetooth packet at baseband level</a:t>
            </a:r>
          </a:p>
        </p:txBody>
      </p:sp>
      <p:sp>
        <p:nvSpPr>
          <p:cNvPr name="Shape 170" id="17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Routing Vector Method (RVM)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74" id="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5" id="175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SEARCH packet broadcast from source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Node IDs placed in packet header</a:t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REPLY packet unicast from destination</a:t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SEARCH2 packet broadcast from source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Used to handle mobility of nodes</a:t>
            </a:r>
          </a:p>
        </p:txBody>
      </p:sp>
      <p:sp>
        <p:nvSpPr>
          <p:cNvPr name="Shape 176" id="176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lvl="0">
              <a:buNone/>
            </a:pPr>
            <a:r>
              <a:rPr/>
              <a:t>Routing Vector Method (RVM)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80" id="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1" id="181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Table-driven routing protocol</a:t>
            </a:r>
          </a:p>
          <a:p>
            <a:pPr indent="-419100" marL="457200" rtl="0" lvl="0"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Coupled with Bluetooth Scatternet Formation Protocol (BSFP)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Design driven by three characteristics: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Explicit roles (master, leaf slave, or bridge)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All traffic must transit via its master</a:t>
            </a:r>
          </a:p>
          <a:p>
            <a:pPr indent="-381000" marL="914400" rtl="0" lvl="1"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Connection losses and establishments are promptly notified to the nodes that take part in the connection</a:t>
            </a:r>
          </a:p>
        </p:txBody>
      </p:sp>
      <p:sp>
        <p:nvSpPr>
          <p:cNvPr name="Shape 182" id="18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lvl="0">
              <a:buNone/>
            </a:pPr>
            <a:r>
              <a:rPr/>
              <a:t>Bluetooth Master-Managed Routing (BMR)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8" id="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9" id="79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Open standard for short-range radio frequency communication.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Range of wireless signals transmitted is up to 10 meters (30 ft.)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Bluetooth Devices generally communicate at less than 1 Mbps</a:t>
            </a:r>
          </a:p>
        </p:txBody>
      </p:sp>
      <p:sp>
        <p:nvSpPr>
          <p:cNvPr name="Shape 80" id="8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What is Bluetooth?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Class="entr" presetSubtype="0" presetID="10" nodeType="clickEffect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86" id="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7" id="187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marR="0" algn="l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25000"/>
              <a:buFont typeface="Arial"/>
              <a:buNone/>
            </a:pPr>
            <a:r>
              <a:rPr sz="2400"/>
              <a:t>Each node hold one of three states: </a:t>
            </a:r>
            <a:r>
              <a:rPr i="1" sz="2400"/>
              <a:t>Init, Ready, and Complete.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In the </a:t>
            </a:r>
            <a:r>
              <a:rPr i="1" sz="2400"/>
              <a:t>Init</a:t>
            </a:r>
            <a:r>
              <a:rPr sz="2400"/>
              <a:t> state, a node tries to identify its nearby nodes by scanning for nearby Inquiries.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Upon finding a node, a temporary connection is established.</a:t>
            </a:r>
          </a:p>
        </p:txBody>
      </p:sp>
      <p:sp>
        <p:nvSpPr>
          <p:cNvPr name="Shape 188" id="188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rtl="0" lvl="0">
              <a:buNone/>
            </a:pPr>
            <a:r>
              <a:rPr/>
              <a:t>Scatternet Formation with BSFP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92" id="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3" id="193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The node shifts to the </a:t>
            </a:r>
            <a:r>
              <a:rPr i="1" sz="2400"/>
              <a:t>Ready</a:t>
            </a:r>
            <a:r>
              <a:rPr sz="2400"/>
              <a:t> state when it has made seven temporary links or when it fails to find a new node for a predefined period.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Among the neighbor nodes in the Ready state, the node that has the largest number of temporary links becomes the master.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The temporary links of the master become regular links.</a:t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194" id="194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rtl="0" lvl="0">
              <a:buNone/>
            </a:pPr>
            <a:r>
              <a:rPr/>
              <a:t>Scatternet Formation with BSFP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98" id="1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99" id="199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The node shifts to the </a:t>
            </a:r>
            <a:r>
              <a:rPr i="1" sz="2400"/>
              <a:t>Complete</a:t>
            </a:r>
            <a:r>
              <a:rPr sz="2400"/>
              <a:t> state when it loses all of its temporary links, because of their being chaged into regular links or because they are removed to prevent nested piconets.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Once a node enters </a:t>
            </a:r>
            <a:r>
              <a:rPr i="1" sz="2400"/>
              <a:t>Complete</a:t>
            </a:r>
            <a:r>
              <a:rPr sz="2400"/>
              <a:t> state, it may then start communication.</a:t>
            </a:r>
          </a:p>
        </p:txBody>
      </p:sp>
      <p:sp>
        <p:nvSpPr>
          <p:cNvPr name="Shape 200" id="20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lvl="0">
              <a:buNone/>
            </a:pPr>
            <a:r>
              <a:rPr/>
              <a:t>Scatternet Formation with BSFP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04" id="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5" id="205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Each piconet master manages and uses the following three tables for operation: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Adjacent Piconet Table</a:t>
            </a:r>
          </a:p>
          <a:p>
            <a:pPr indent="-419100" marR="0" algn="l" marL="1371600" rtl="0" lvl="2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</a:pPr>
            <a:r>
              <a:rPr/>
              <a:t>Bridge nodes</a:t>
            </a:r>
          </a:p>
          <a:p>
            <a:r>
              <a:t/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Piconet Member Table</a:t>
            </a:r>
          </a:p>
          <a:p>
            <a:pPr indent="-419100" marR="0" algn="l" marL="1371600" rtl="0" lvl="2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</a:pPr>
            <a:r>
              <a:rPr/>
              <a:t>Sequence numbers</a:t>
            </a:r>
          </a:p>
          <a:p>
            <a:r>
              <a:t/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Piconet Routing Table</a:t>
            </a:r>
          </a:p>
          <a:p>
            <a:pPr indent="-419100" marR="0" algn="l" marL="1371600" rtl="0" lvl="2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Wingdings"/>
              <a:buChar char="§"/>
            </a:pPr>
            <a:r>
              <a:rPr/>
              <a:t>Shortest path to each piconet</a:t>
            </a:r>
          </a:p>
        </p:txBody>
      </p:sp>
      <p:sp>
        <p:nvSpPr>
          <p:cNvPr name="Shape 206" id="206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lvl="0">
              <a:buNone/>
            </a:pPr>
            <a:r>
              <a:rPr/>
              <a:t>Bluetooth Master-Managed Routing (BMR) Operation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10" id="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11" id="211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Advantages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25000"/>
              <a:buFont typeface="Courier New"/>
              <a:buChar char="o"/>
            </a:pPr>
            <a:r>
              <a:rPr sz="2400"/>
              <a:t>Motivated to address the issue of managing mobility in Bluetooth ad hoc networks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208333"/>
              <a:buFont typeface="Arial"/>
              <a:buChar char="•"/>
            </a:pPr>
            <a:r>
              <a:rPr sz="2400"/>
              <a:t>Disadvantages</a:t>
            </a:r>
          </a:p>
          <a:p>
            <a:pPr indent="-419100" marR="0" algn="l" marL="914400" rtl="0" lvl="1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ourier New"/>
              <a:buChar char="o"/>
            </a:pPr>
            <a:r>
              <a:rPr/>
              <a:t>In the case where multiple nodes exit and enter the scatternet, PMT updates will cause much overhead</a:t>
            </a:r>
          </a:p>
        </p:txBody>
      </p:sp>
      <p:sp>
        <p:nvSpPr>
          <p:cNvPr name="Shape 212" id="21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lvl="0">
              <a:buNone/>
            </a:pPr>
            <a:r>
              <a:rPr/>
              <a:t>Bluetooth Master-Managed Routing (BMR)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16" id="2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17" id="217"/>
          <p:cNvSpPr/>
          <p:nvPr>
            <p:ph type="body" idx="1"/>
          </p:nvPr>
        </p:nvSpPr>
        <p:spPr>
          <a:xfrm>
            <a:off y="1579562" x="727659"/>
            <a:ext cy="5226900" cx="8277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Route Search Phase</a:t>
            </a:r>
          </a:p>
          <a:p>
            <a:pPr indent="-381000" marL="914400" rtl="0" lvl="1"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Source floods a Route Search Packet with ID of destination node appended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Route Reply Phase</a:t>
            </a:r>
          </a:p>
          <a:p>
            <a:pPr indent="-381000" marL="914400" rtl="0" lvl="1"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Construction of final shortest and backup routing path</a:t>
            </a:r>
          </a:p>
          <a:p>
            <a:pPr indent="-381000" marL="1371600" rtl="0" lvl="2">
              <a:buClr>
                <a:schemeClr val="lt2"/>
              </a:buClr>
              <a:buSzPct val="80000"/>
              <a:buFont typeface="Wingdings"/>
              <a:buChar char="§"/>
            </a:pPr>
            <a:r>
              <a:rPr/>
              <a:t>Backup Path Rule</a:t>
            </a:r>
          </a:p>
          <a:p>
            <a:pPr indent="-381000" marL="1371600" rtl="0" lvl="2">
              <a:buClr>
                <a:schemeClr val="lt2"/>
              </a:buClr>
              <a:buSzPct val="80000"/>
              <a:buFont typeface="Wingdings"/>
              <a:buChar char="§"/>
            </a:pPr>
            <a:r>
              <a:rPr/>
              <a:t>Reduction Rule</a:t>
            </a:r>
          </a:p>
          <a:p>
            <a:pPr indent="-381000" marL="1371600" rtl="0" lvl="2">
              <a:buClr>
                <a:schemeClr val="lt2"/>
              </a:buClr>
              <a:buSzPct val="80000"/>
              <a:buFont typeface="Wingdings"/>
              <a:buChar char="§"/>
            </a:pPr>
            <a:r>
              <a:rPr/>
              <a:t>Replacement Rule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Route Construction Phase</a:t>
            </a:r>
          </a:p>
          <a:p>
            <a:pPr indent="-381000" marL="914400" lvl="1"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Executed after Route search and Route Reply phase </a:t>
            </a:r>
          </a:p>
        </p:txBody>
      </p:sp>
      <p:sp>
        <p:nvSpPr>
          <p:cNvPr name="Shape 218" id="218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algn="ctr" lvl="0">
              <a:buNone/>
            </a:pPr>
            <a:r>
              <a:rPr/>
              <a:t>Location Aware Mobility-based Routing Protocol (LAMP)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22" id="2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23" id="223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Security</a:t>
            </a:r>
          </a:p>
        </p:txBody>
      </p:sp>
      <p:sp>
        <p:nvSpPr>
          <p:cNvPr name="Shape 224" id="224"/>
          <p:cNvSpPr/>
          <p:nvPr/>
        </p:nvSpPr>
        <p:spPr>
          <a:xfrm>
            <a:off y="2054433" x="779675"/>
            <a:ext cy="4228891" cx="81890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28" id="2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29" id="229"/>
          <p:cNvSpPr/>
          <p:nvPr>
            <p:ph type="body" idx="1"/>
          </p:nvPr>
        </p:nvSpPr>
        <p:spPr>
          <a:xfrm>
            <a:off y="1706866" x="854948"/>
            <a:ext cy="51315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Authentication </a:t>
            </a:r>
          </a:p>
          <a:p>
            <a:pPr indent="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sz="2400"/>
              <a:t>Verifying the identity of communicating devices. User authentication is not provided natively by Bluetooth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Confidentiality</a:t>
            </a:r>
          </a:p>
          <a:p>
            <a:pPr indent="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sz="2400"/>
              <a:t>Preventing information compromise by ensuring that only authorised devices can access data</a:t>
            </a:r>
          </a:p>
          <a:p>
            <a:r>
              <a:t/>
            </a:r>
          </a:p>
          <a:p>
            <a:pPr indent="-4191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Authorization</a:t>
            </a:r>
          </a:p>
          <a:p>
            <a:pPr indent="0" marR="0" algn="l" marL="457200" rtl="0" lvl="0">
              <a:lnSpc>
                <a:spcPct val="115.00%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2400"/>
              <a:t>Allowing control of resources by ensuring that a device is authorised</a:t>
            </a:r>
          </a:p>
        </p:txBody>
      </p:sp>
      <p:sp>
        <p:nvSpPr>
          <p:cNvPr name="Shape 230" id="23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Security Services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34" id="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5" id="235"/>
          <p:cNvSpPr/>
          <p:nvPr>
            <p:ph type="body" idx="1"/>
          </p:nvPr>
        </p:nvSpPr>
        <p:spPr>
          <a:xfrm>
            <a:off y="1579562" x="854948"/>
            <a:ext cy="4988100" cx="8086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Bluetooth Device Authentication is in the form of Challenge-Response scheme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Validates devices by verifying the knowledge of a secret key - the Bluetooth Link Key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The security associated with authentication is solely based on the secrecy of the link key</a:t>
            </a:r>
          </a:p>
        </p:txBody>
      </p:sp>
      <p:sp>
        <p:nvSpPr>
          <p:cNvPr name="Shape 236" id="236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Authentication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40" id="2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41" id="241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Authentication</a:t>
            </a:r>
          </a:p>
        </p:txBody>
      </p:sp>
      <p:sp>
        <p:nvSpPr>
          <p:cNvPr name="Shape 242" id="242"/>
          <p:cNvSpPr/>
          <p:nvPr/>
        </p:nvSpPr>
        <p:spPr>
          <a:xfrm>
            <a:off y="1959022" x="825159"/>
            <a:ext cy="4403902" cx="820962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4" id="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5" id="85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Operates in the unlicensed 2.4 GHz to 2.4835 GHz ISM frequency band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Employs Frequency Hopping Spread Spectrum technology for all transmissions</a:t>
            </a:r>
          </a:p>
          <a:p>
            <a:r>
              <a:t/>
            </a:r>
          </a:p>
        </p:txBody>
      </p:sp>
      <p:sp>
        <p:nvSpPr>
          <p:cNvPr name="Shape 86" id="86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Characteristics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46" id="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47" id="247"/>
          <p:cNvSpPr/>
          <p:nvPr>
            <p:ph type="body" idx="1"/>
          </p:nvPr>
        </p:nvSpPr>
        <p:spPr>
          <a:xfrm>
            <a:off y="1579562" x="854948"/>
            <a:ext cy="4988100" cx="81818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/>
              <a:t>Bluetooth has three encryption modes to provide confidentiality: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Encryption Mode 1 - </a:t>
            </a:r>
            <a:r>
              <a:rPr sz="2400"/>
              <a:t>No encryption is performed on any traffic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Encryption Mode 2 - </a:t>
            </a:r>
            <a:r>
              <a:rPr sz="2400"/>
              <a:t>Individually addressed traffic is encrypted, broadcast traffic is not encrypted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Encryption Mode 3 - </a:t>
            </a:r>
            <a:r>
              <a:rPr sz="2400"/>
              <a:t>All traffic is encrypted using an encryption key based on the master link key</a:t>
            </a:r>
          </a:p>
        </p:txBody>
      </p:sp>
      <p:sp>
        <p:nvSpPr>
          <p:cNvPr name="Shape 248" id="248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Confidentiality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52" id="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3" id="253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Bluetooth allows two levels of trust and three levels of service security.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Two trust levels are trusted and untrusted</a:t>
            </a:r>
          </a:p>
          <a:p>
            <a:pPr indent="-381000" marR="0" algn="l" marL="914400" rtl="0" lvl="1">
              <a:lnSpc>
                <a:spcPct val="100.00%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Trusted Device - Fixed relationship with another device and full access to all services</a:t>
            </a:r>
          </a:p>
          <a:p>
            <a:r>
              <a:t/>
            </a:r>
          </a:p>
          <a:p>
            <a:pPr indent="-381000" marL="914400" rtl="0" lvl="1">
              <a:buClr>
                <a:schemeClr val="lt2"/>
              </a:buClr>
              <a:buSzPct val="80000"/>
              <a:buFont typeface="Courier New"/>
              <a:buChar char="o"/>
            </a:pPr>
            <a:r>
              <a:rPr/>
              <a:t>Untrusted Device - No established relationship with another device and restricted access to services</a:t>
            </a:r>
          </a:p>
        </p:txBody>
      </p:sp>
      <p:sp>
        <p:nvSpPr>
          <p:cNvPr name="Shape 254" id="254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 rtl="0" lvl="0">
              <a:buNone/>
            </a:pPr>
            <a:r>
              <a:rPr/>
              <a:t>Authorization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58" id="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9" id="259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Service level 1 - </a:t>
            </a:r>
            <a:r>
              <a:rPr sz="2400"/>
              <a:t>Requires authorization and authentication 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Service level 2 - </a:t>
            </a:r>
            <a:r>
              <a:rPr sz="2400"/>
              <a:t>Requires authentication only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Service level 3 - </a:t>
            </a:r>
            <a:r>
              <a:rPr sz="2400"/>
              <a:t>Open to all devices with no authentication required</a:t>
            </a:r>
          </a:p>
        </p:txBody>
      </p:sp>
      <p:sp>
        <p:nvSpPr>
          <p:cNvPr name="Shape 260" id="26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Service Security Levels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64" id="2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5" id="265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Vulnerabilities</a:t>
            </a:r>
          </a:p>
        </p:txBody>
      </p:sp>
      <p:sp>
        <p:nvSpPr>
          <p:cNvPr name="Shape 266" id="266"/>
          <p:cNvSpPr/>
          <p:nvPr>
            <p:ph type="body" idx="1"/>
          </p:nvPr>
        </p:nvSpPr>
        <p:spPr>
          <a:xfrm>
            <a:off y="1802316" x="854948"/>
            <a:ext cy="47652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Link keys are stored improperly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Repeated Authentication Attempts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Negotiable Encryption Key Length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Shared Master Key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Lack of User Authentication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70" id="2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71" id="271"/>
          <p:cNvSpPr/>
          <p:nvPr>
            <p:ph type="body" idx="1"/>
          </p:nvPr>
        </p:nvSpPr>
        <p:spPr>
          <a:xfrm>
            <a:off y="1693297" x="854948"/>
            <a:ext cy="5176800" cx="82544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Bluesnarfing</a:t>
            </a:r>
          </a:p>
          <a:p>
            <a:pPr indent="0" marL="457200" rtl="0" lvl="0">
              <a:buNone/>
            </a:pPr>
            <a:r>
              <a:rPr sz="2200"/>
              <a:t>Enables attackers to gain access to a Bluetooth device by exploiting firmware flaw in older devices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Bluejacking</a:t>
            </a:r>
          </a:p>
          <a:p>
            <a:pPr indent="0" marL="457200" rtl="0" lvl="0">
              <a:buNone/>
            </a:pPr>
            <a:r>
              <a:rPr sz="2200"/>
              <a:t>Attack initiated by sending unsolicited messages to a user of bluetooth-enabled device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Bluebugging</a:t>
            </a:r>
          </a:p>
          <a:p>
            <a:pPr indent="0" marL="457200" rtl="0" lvl="0">
              <a:buNone/>
            </a:pPr>
            <a:r>
              <a:rPr sz="2200"/>
              <a:t>Exploits a security flaw in firmware of older Bluetooth devices to gain access to the device and its commands</a:t>
            </a:r>
          </a:p>
          <a:p>
            <a:r>
              <a:t/>
            </a:r>
          </a:p>
        </p:txBody>
      </p:sp>
      <p:sp>
        <p:nvSpPr>
          <p:cNvPr name="Shape 272" id="27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Threats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76" id="2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77" id="277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Car Whisperer</a:t>
            </a:r>
          </a:p>
          <a:p>
            <a:pPr indent="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sz="2200"/>
              <a:t>Software tool that exploits key implementation issues in hands free kits installed in automobiles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Denial of Service</a:t>
            </a:r>
          </a:p>
          <a:p>
            <a:pPr indent="0" marL="457200" rtl="0" lvl="0">
              <a:buNone/>
            </a:pPr>
            <a:r>
              <a:rPr sz="2200"/>
              <a:t>Making a device's Bluetooth interface unusable and draining the device's battery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Fuzzing attacks</a:t>
            </a:r>
          </a:p>
          <a:p>
            <a:pPr indent="0" marL="457200" rtl="0" lvl="0">
              <a:buNone/>
            </a:pPr>
            <a:r>
              <a:rPr sz="2200"/>
              <a:t>Sending malformed or otherwise non-standard data to a device's Bluetooth radio and observing how the device reacts</a:t>
            </a:r>
          </a:p>
          <a:p>
            <a:r>
              <a:t/>
            </a:r>
          </a:p>
        </p:txBody>
      </p:sp>
      <p:sp>
        <p:nvSpPr>
          <p:cNvPr name="Shape 278" id="278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Threats Continued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82" id="2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3" id="283"/>
          <p:cNvSpPr/>
          <p:nvPr>
            <p:ph type="body" idx="1"/>
          </p:nvPr>
        </p:nvSpPr>
        <p:spPr>
          <a:xfrm>
            <a:off y="1579562" x="854948"/>
            <a:ext cy="5258099" cx="8266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3302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Dunne, Kevin, Elaine Roche, David O’Loghlin, and Ewis Rhatigan. "Bluetooth for Ad-Hoc Networking." </a:t>
            </a:r>
            <a:r>
              <a:rPr i="1" sz="1600"/>
              <a:t>NTRG: Networks &amp; Telecommunications Research Group</a:t>
            </a:r>
            <a:r>
              <a:rPr sz="1600"/>
              <a:t>. Networks And Telecommunications Research Group (NTRG), Trinity College Dublin, Ireland, 25 Feb. 2005. Web. 29 Feb. 2012. &lt;http://ntrg.cs.tcd.ie/undergrad/4ba2.05/group3/index.html&gt;.</a:t>
            </a:r>
          </a:p>
          <a:p>
            <a:r>
              <a:t/>
            </a:r>
          </a:p>
          <a:p>
            <a:pPr indent="-3302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Whitelock, Ron. "Bluetooth! A New Technology for Transportation?" </a:t>
            </a:r>
            <a:r>
              <a:rPr i="1" sz="1600"/>
              <a:t>IMSA Journal</a:t>
            </a:r>
            <a:r>
              <a:rPr sz="1600"/>
              <a:t> (2011): 20. Print.</a:t>
            </a:r>
          </a:p>
          <a:p>
            <a:r>
              <a:t/>
            </a:r>
          </a:p>
          <a:p>
            <a:pPr indent="-3302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Sheng-Wen Chang; Sahoo, P.K.; Li-Ling Hung; Chih-Yung Chang; , "A location-and-mobility aware routing protocol for Bluetooth radio networks," </a:t>
            </a:r>
            <a:r>
              <a:rPr i="1" sz="1600"/>
              <a:t>Pervasive Computing (JCPC), 2009 Joint Conferences on</a:t>
            </a:r>
            <a:r>
              <a:rPr sz="1600"/>
              <a:t> , vol., no., pp.137-142, 3-5 Dec. 2009 doi: 10.1109/JCPC.2009.5420199 URL:</a:t>
            </a:r>
            <a:r>
              <a:rPr sz="1600">
                <a:hlinkClick r:id="rId3"/>
              </a:rPr>
              <a:t> </a:t>
            </a:r>
            <a:r>
              <a:rPr sz="1600" u="sng">
                <a:hlinkClick r:id="rId4"/>
              </a:rPr>
              <a:t>http://ieeexplore.ieee.org/stamp/stamp.jsp?tp=&amp;arnumber=5420199&amp;isnumber=5420061</a:t>
            </a:r>
          </a:p>
          <a:p>
            <a:r>
              <a:t/>
            </a:r>
          </a:p>
          <a:p>
            <a:pPr indent="-3302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Bhagwat, P.; Segall, A.; , "A routing vector method (RVM) for routing in Bluetooth scatternets ," </a:t>
            </a:r>
            <a:r>
              <a:rPr i="1" sz="1600"/>
              <a:t>Mobile Multimedia Communications, 1999. (MoMuC '99) 1999 IEEE International Workshop on</a:t>
            </a:r>
            <a:r>
              <a:rPr sz="1600"/>
              <a:t> , vol., no., pp.375-379, 1999 doi: 10.1109/MOMUC.1999.819514 URL:</a:t>
            </a:r>
            <a:r>
              <a:rPr sz="1600">
                <a:hlinkClick r:id="rId5"/>
              </a:rPr>
              <a:t> </a:t>
            </a:r>
            <a:r>
              <a:rPr sz="1600" u="sng">
                <a:hlinkClick r:id="rId6"/>
              </a:rPr>
              <a:t>http://ieeexplore.ieee.org/stamp/stamp.jsp?tp=&amp;arnumber=819514&amp;isnumber=17761</a:t>
            </a:r>
          </a:p>
          <a:p>
            <a:r>
              <a:t/>
            </a:r>
          </a:p>
        </p:txBody>
      </p:sp>
      <p:sp>
        <p:nvSpPr>
          <p:cNvPr name="Shape 284" id="284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288" id="2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9" id="289"/>
          <p:cNvSpPr/>
          <p:nvPr>
            <p:ph type="body" idx="1"/>
          </p:nvPr>
        </p:nvSpPr>
        <p:spPr>
          <a:xfrm>
            <a:off y="2143237" x="854948"/>
            <a:ext cy="4424399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3302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Song, O.; Chaegwon, L.; Chong-Ho, C.; , "Mobility Management in Bluetooth ad hoc networks," Samsung Electronics, 2004.  The 14th Joint Conference on Communications &amp; Information, JCCI 2004. URL: http://csl.snu.ac.kr/publication/paper/JCCI_BMR_final.pdf</a:t>
            </a:r>
          </a:p>
          <a:p>
            <a:r>
              <a:t/>
            </a:r>
          </a:p>
          <a:p>
            <a:pPr indent="-330200" marR="0" algn="l" marL="457200" rtl="0" lvl="0">
              <a:lnSpc>
                <a:spcPct val="100.00%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Thakur G.S. , Sharma M. , Helmy A. “SHIELD: Social sensing and Help In Emergency using mobiLe Devices.”  </a:t>
            </a:r>
            <a:r>
              <a:rPr i="1" sz="1600"/>
              <a:t>Global Telecommunications Conference (GLOBECOM 2010), 2010 IEEE</a:t>
            </a:r>
            <a:r>
              <a:rPr sz="1600"/>
              <a:t> : 1-5 . Print.</a:t>
            </a:r>
          </a:p>
          <a:p>
            <a:r>
              <a:t/>
            </a:r>
          </a:p>
          <a:p>
            <a:pPr indent="-3302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sz="1600"/>
              <a:t>Zhang Jian, Zhang Fei, Wang Bin. “Cluster based routing in Bluetooth ad-hoc network.” </a:t>
            </a:r>
            <a:r>
              <a:rPr i="1" sz="1600"/>
              <a:t>International Conference on Wireless Communications, Networking and Mobile Computing, 2005. Proceedings. 2005 </a:t>
            </a:r>
            <a:r>
              <a:rPr sz="1600"/>
              <a:t>: V2 747-752</a:t>
            </a:r>
          </a:p>
        </p:txBody>
      </p:sp>
      <p:sp>
        <p:nvSpPr>
          <p:cNvPr name="Shape 290" id="29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0" id="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1" id="91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400000"/>
              <a:buFont typeface="Arial"/>
              <a:buChar char="•"/>
            </a:pPr>
            <a:r>
              <a:rPr sz="900"/>
              <a:t>
</a:t>
            </a:r>
            <a:r>
              <a:rPr/>
              <a:t>Bluetooth permits devices to establish either ad hoc or infrastructure networks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Infrastructure networks use fixed Bluetooth Access Points 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A Bluetooth client is a device with a bluetooth radio and software incorporating the Bluetooth protocol stack and interfaces</a:t>
            </a:r>
          </a:p>
        </p:txBody>
      </p:sp>
      <p:sp>
        <p:nvSpPr>
          <p:cNvPr name="Shape 92" id="9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Architecture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6" id="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7" id="97"/>
          <p:cNvSpPr/>
          <p:nvPr>
            <p:ph type="body" idx="1"/>
          </p:nvPr>
        </p:nvSpPr>
        <p:spPr>
          <a:xfrm>
            <a:off y="1579562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
</a:t>
            </a:r>
            <a:r>
              <a:rPr/>
              <a:t>Used to establish wireless personal area networks (PAN) 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Creates small wireless networks on an ad-hoc basis, known as piconets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Typically contain a minimum of two and a maximum of eight Bluetooth peer devices</a:t>
            </a:r>
          </a:p>
        </p:txBody>
      </p:sp>
      <p:sp>
        <p:nvSpPr>
          <p:cNvPr name="Shape 98" id="98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Networks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2" id="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3" id="103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Bluetooth Network Example</a:t>
            </a:r>
          </a:p>
        </p:txBody>
      </p:sp>
      <p:sp>
        <p:nvSpPr>
          <p:cNvPr name="Shape 104" id="104"/>
          <p:cNvSpPr/>
          <p:nvPr/>
        </p:nvSpPr>
        <p:spPr>
          <a:xfrm>
            <a:off y="1842674" x="981442"/>
            <a:ext cy="4716087" cx="775393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8" id="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9" id="109"/>
          <p:cNvSpPr/>
          <p:nvPr>
            <p:ph type="body" idx="1"/>
          </p:nvPr>
        </p:nvSpPr>
        <p:spPr>
          <a:xfrm>
            <a:off y="1753187" x="854948"/>
            <a:ext cy="4988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Two or more Bluetooth devices in close physical proximity that operate on the same channel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One device acts as the master while the others act as slaves</a:t>
            </a:r>
          </a:p>
          <a:p>
            <a:r>
              <a:t/>
            </a:r>
          </a:p>
          <a:p>
            <a:pPr indent="-4191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An example is connection between a mobile phone and a Bluetooth-enabled ear phone. </a:t>
            </a:r>
          </a:p>
        </p:txBody>
      </p:sp>
      <p:sp>
        <p:nvSpPr>
          <p:cNvPr name="Shape 110" id="110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Piconets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14" id="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5" id="115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Piconet Example</a:t>
            </a:r>
          </a:p>
        </p:txBody>
      </p:sp>
      <p:sp>
        <p:nvSpPr>
          <p:cNvPr name="Shape 116" id="116"/>
          <p:cNvSpPr/>
          <p:nvPr/>
        </p:nvSpPr>
        <p:spPr>
          <a:xfrm>
            <a:off y="1955037" x="940214"/>
            <a:ext cy="4586884" cx="791596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20" id="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21" id="121"/>
          <p:cNvSpPr/>
          <p:nvPr>
            <p:ph type="body" idx="1"/>
          </p:nvPr>
        </p:nvSpPr>
        <p:spPr>
          <a:xfrm>
            <a:off y="1786416" x="854948"/>
            <a:ext cy="47811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>
            <a:spAutoFit/>
          </a:bodyPr>
          <a:lstStyle/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Two or more inter-connected piconets form a scatternet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Time Division Multiplexing allows scheduling of nodes in multiple piconets to be active in only one piconet at a time</a:t>
            </a:r>
          </a:p>
          <a:p>
            <a:r>
              <a:t/>
            </a:r>
          </a:p>
          <a:p>
            <a:pPr indent="-4191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/>
              <a:t>Could be used to expand the physical size of the network beyond Bluetooth's limited range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  <p:sp>
        <p:nvSpPr>
          <p:cNvPr name="Shape 122" id="122"/>
          <p:cNvSpPr/>
          <p:nvPr>
            <p:ph type="title"/>
          </p:nvPr>
        </p:nvSpPr>
        <p:spPr>
          <a:xfrm>
            <a:off y="216537" x="854948"/>
            <a:ext cy="1143000" cx="7831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/>
              <a:t>Scatternets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129">
      <a:dk1>
        <a:srgbClr val="000000"/>
      </a:dk1>
      <a:lt1>
        <a:srgbClr val="FFFFFF"/>
      </a:lt1>
      <a:dk2>
        <a:srgbClr val="5956A7"/>
      </a:dk2>
      <a:lt2>
        <a:srgbClr val="FED47D"/>
      </a:lt2>
      <a:accent1>
        <a:srgbClr val="FF7500"/>
      </a:accent1>
      <a:accent2>
        <a:srgbClr val="8B87FF"/>
      </a:accent2>
      <a:accent3>
        <a:srgbClr val="BF8AC9"/>
      </a:accent3>
      <a:accent4>
        <a:srgbClr val="A14141"/>
      </a:accent4>
      <a:accent5>
        <a:srgbClr val="E06163"/>
      </a:accent5>
      <a:accent6>
        <a:srgbClr val="BB8107"/>
      </a:accent6>
      <a:hlink>
        <a:srgbClr val="FF7500"/>
      </a:hlink>
      <a:folHlink>
        <a:srgbClr val="A7A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