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88383-275C-BE4E-BDF4-4469D357E5C5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73ED-7C47-814E-BC32-373EE4D56F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US" dirty="0" smtClean="0"/>
              <a:t>Project Presentation Notes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949158"/>
            <a:ext cx="8392695" cy="56281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 Statement:</a:t>
            </a:r>
          </a:p>
          <a:p>
            <a:pPr lvl="1"/>
            <a:r>
              <a:rPr lang="en-US" dirty="0" smtClean="0"/>
              <a:t>High level statement</a:t>
            </a:r>
          </a:p>
          <a:p>
            <a:pPr lvl="1"/>
            <a:r>
              <a:rPr lang="en-US" dirty="0" smtClean="0"/>
              <a:t>Sub-problems</a:t>
            </a:r>
          </a:p>
          <a:p>
            <a:r>
              <a:rPr lang="en-US" dirty="0" smtClean="0"/>
              <a:t>Existing solutions, drawbacks, challenges</a:t>
            </a:r>
          </a:p>
          <a:p>
            <a:r>
              <a:rPr lang="en-US" dirty="0" smtClean="0"/>
              <a:t>Approach, promising new ideas (contributions)</a:t>
            </a:r>
          </a:p>
          <a:p>
            <a:r>
              <a:rPr lang="en-US" dirty="0" smtClean="0"/>
              <a:t>Design rationale, comparing/contrasting alternatives and tradeoffs</a:t>
            </a:r>
          </a:p>
          <a:p>
            <a:r>
              <a:rPr lang="en-US" dirty="0" smtClean="0"/>
              <a:t>Details of protocols &amp; services</a:t>
            </a:r>
          </a:p>
          <a:p>
            <a:r>
              <a:rPr lang="en-US" dirty="0" smtClean="0"/>
              <a:t>Evaluation details (as applicable)</a:t>
            </a:r>
          </a:p>
          <a:p>
            <a:pPr lvl="1"/>
            <a:r>
              <a:rPr lang="en-US" dirty="0" smtClean="0"/>
              <a:t>Math analysis – simulations – implementation</a:t>
            </a:r>
          </a:p>
          <a:p>
            <a:r>
              <a:rPr lang="en-US" dirty="0" smtClean="0"/>
              <a:t>Initial results and findings (if applicable)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Project-related note: Scanning, sensing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On monitoring of sensors (e.g., accelerometers, or others, location, </a:t>
            </a:r>
            <a:r>
              <a:rPr lang="en-US" dirty="0" err="1" smtClean="0"/>
              <a:t>bluetooth</a:t>
            </a:r>
            <a:r>
              <a:rPr lang="en-US" dirty="0" smtClean="0"/>
              <a:t>,…): </a:t>
            </a:r>
          </a:p>
          <a:p>
            <a:pPr lvl="1"/>
            <a:r>
              <a:rPr lang="en-US" sz="3091" dirty="0" smtClean="0"/>
              <a:t>1- continuous monitoring is wasteful and may not be needed always</a:t>
            </a:r>
          </a:p>
          <a:p>
            <a:pPr lvl="1"/>
            <a:r>
              <a:rPr lang="en-US" sz="3091" dirty="0" smtClean="0"/>
              <a:t>2- a constant rate of sampling may not be needed, and an adaptive/adjustable rate may be better (how to adjust and which rates/thresholds to use is a challenge and could be a design element in your project) </a:t>
            </a:r>
          </a:p>
          <a:p>
            <a:pPr lvl="1"/>
            <a:r>
              <a:rPr lang="en-US" sz="3091" dirty="0" smtClean="0"/>
              <a:t>[check the efficient scanning mode in </a:t>
            </a:r>
            <a:r>
              <a:rPr lang="en-US" sz="3091" dirty="0" err="1" smtClean="0"/>
              <a:t>iTrust</a:t>
            </a:r>
            <a:r>
              <a:rPr lang="en-US" sz="3091" dirty="0" smtClean="0"/>
              <a:t> and the paper to see how </a:t>
            </a:r>
            <a:r>
              <a:rPr lang="en-US" sz="3091" dirty="0" err="1" smtClean="0"/>
              <a:t>Udayan</a:t>
            </a:r>
            <a:r>
              <a:rPr lang="en-US" sz="3091" dirty="0" smtClean="0"/>
              <a:t> approached it... but that's not the only way to do it]</a:t>
            </a:r>
          </a:p>
          <a:p>
            <a:pPr lvl="1"/>
            <a:r>
              <a:rPr lang="en-US" sz="3091" dirty="0" smtClean="0"/>
              <a:t>3- one can employ a hierarchical sampling approach, where you start with coarse grained sensing, and if/once you sense something 'potentially' interesting, then you turn on a finer (higher fidelity) sampling </a:t>
            </a:r>
          </a:p>
          <a:p>
            <a:pPr lvl="1"/>
            <a:r>
              <a:rPr lang="en-US" sz="3091" dirty="0" smtClean="0"/>
              <a:t>4- one can use the state of the user/patient and make use of high level constraints and domain-specific knowledge to guide the sampling to be efficient yet effective (e.g., getting location estimates without new GPS or other scanning by estimating speed, using a finite state machine for the activity of the patient,... etc.).</a:t>
            </a:r>
          </a:p>
          <a:p>
            <a:pPr lvl="1"/>
            <a:r>
              <a:rPr lang="en-US" sz="3091" dirty="0" smtClean="0"/>
              <a:t>5- one can employ a learning algorithm to adjust the parameter settings based on the patients feedback and or information. </a:t>
            </a:r>
            <a:br>
              <a:rPr lang="en-US" sz="3091" dirty="0" smtClean="0"/>
            </a:br>
            <a:endParaRPr lang="en-US" sz="309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309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Project Presentation Notes</vt:lpstr>
      <vt:lpstr>Project-related note: Scanning, sensing efficiency</vt:lpstr>
    </vt:vector>
  </TitlesOfParts>
  <Company>UF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 Notes</dc:title>
  <dc:creator>agroup Helmy</dc:creator>
  <cp:lastModifiedBy>agroup Helmy</cp:lastModifiedBy>
  <cp:revision>2</cp:revision>
  <dcterms:created xsi:type="dcterms:W3CDTF">2013-04-02T17:40:16Z</dcterms:created>
  <dcterms:modified xsi:type="dcterms:W3CDTF">2013-04-04T16:33:00Z</dcterms:modified>
</cp:coreProperties>
</file>