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96" r:id="rId2"/>
    <p:sldId id="263" r:id="rId3"/>
    <p:sldId id="271" r:id="rId4"/>
    <p:sldId id="273" r:id="rId5"/>
    <p:sldId id="272" r:id="rId6"/>
    <p:sldId id="270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65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027" autoAdjust="0"/>
  </p:normalViewPr>
  <p:slideViewPr>
    <p:cSldViewPr>
      <p:cViewPr varScale="1">
        <p:scale>
          <a:sx n="76" d="100"/>
          <a:sy n="76" d="100"/>
        </p:scale>
        <p:origin x="-2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BC44E-55ED-C646-8D64-EFC70156ECBF}" type="datetime1">
              <a:rPr lang="en-US" smtClean="0"/>
              <a:t>3/25/13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B3531-E7F4-404A-82EC-95C204A8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466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525B2-BF74-D34C-83E7-3DA7608916DA}" type="datetime1">
              <a:rPr lang="en-US" smtClean="0"/>
              <a:t>3/25/13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220E4-9319-4267-B2AE-0838E5278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113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20E4-9319-4267-B2AE-0838E52781E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20E4-9319-4267-B2AE-0838E52781E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12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20E4-9319-4267-B2AE-0838E52781E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220E4-9319-4267-B2AE-0838E52781E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9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D15-C2A5-4C9F-AE88-7987E70888C0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5988-3ACD-4A06-9559-CA0AFED28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D15-C2A5-4C9F-AE88-7987E70888C0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5988-3ACD-4A06-9559-CA0AFED28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D15-C2A5-4C9F-AE88-7987E70888C0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5988-3ACD-4A06-9559-CA0AFED28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D15-C2A5-4C9F-AE88-7987E70888C0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5988-3ACD-4A06-9559-CA0AFED28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D15-C2A5-4C9F-AE88-7987E70888C0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5988-3ACD-4A06-9559-CA0AFED28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D15-C2A5-4C9F-AE88-7987E70888C0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5988-3ACD-4A06-9559-CA0AFED28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D15-C2A5-4C9F-AE88-7987E70888C0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5988-3ACD-4A06-9559-CA0AFED28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D15-C2A5-4C9F-AE88-7987E70888C0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5988-3ACD-4A06-9559-CA0AFED28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D15-C2A5-4C9F-AE88-7987E70888C0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5988-3ACD-4A06-9559-CA0AFED28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D15-C2A5-4C9F-AE88-7987E70888C0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C5988-3ACD-4A06-9559-CA0AFED28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D15-C2A5-4C9F-AE88-7987E70888C0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3C5988-3ACD-4A06-9559-CA0AFED282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BF4D15-C2A5-4C9F-AE88-7987E70888C0}" type="datetimeFigureOut">
              <a:rPr lang="en-US" smtClean="0"/>
              <a:pPr/>
              <a:t>3/25/13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3C5988-3ACD-4A06-9559-CA0AFED2823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BitHoc: Bittorent for Wireless Ad Hoc networks</a:t>
            </a:r>
            <a:endParaRPr lang="en-US" sz="6000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00801"/>
            <a:ext cx="1676400" cy="432172"/>
          </a:xfrm>
        </p:spPr>
        <p:txBody>
          <a:bodyPr/>
          <a:lstStyle/>
          <a:p>
            <a:r>
              <a:rPr lang="en-US" sz="2800" dirty="0" smtClean="0"/>
              <a:t>Nitin--7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794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 descr="Screen Shot 2013-03-20 at 10.32.26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" t="1" r="50250" b="649"/>
          <a:stretch/>
        </p:blipFill>
        <p:spPr>
          <a:xfrm>
            <a:off x="3130898" y="1371600"/>
            <a:ext cx="5860702" cy="4890553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200400"/>
            <a:ext cx="2667000" cy="164592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b="1" u="sng" dirty="0" smtClean="0"/>
              <a:t>Piece size is an important factor</a:t>
            </a:r>
            <a:r>
              <a:rPr lang="en-US" dirty="0"/>
              <a:t> </a:t>
            </a:r>
            <a:r>
              <a:rPr lang="en-US" dirty="0" smtClean="0"/>
              <a:t>(Balance!!)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00801"/>
            <a:ext cx="1676400" cy="432172"/>
          </a:xfrm>
        </p:spPr>
        <p:txBody>
          <a:bodyPr/>
          <a:lstStyle/>
          <a:p>
            <a:r>
              <a:rPr lang="en-US" sz="2800" dirty="0" smtClean="0"/>
              <a:t>Nitin--16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7698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Content Placeholder 3" descr="Screen Shot 2013-03-20 at 10.32.2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5" t="-2164" r="285" b="543"/>
          <a:stretch/>
        </p:blipFill>
        <p:spPr>
          <a:xfrm>
            <a:off x="1600200" y="1524001"/>
            <a:ext cx="5860702" cy="5002452"/>
          </a:xfr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00801"/>
            <a:ext cx="1676400" cy="432172"/>
          </a:xfrm>
        </p:spPr>
        <p:txBody>
          <a:bodyPr/>
          <a:lstStyle/>
          <a:p>
            <a:r>
              <a:rPr lang="en-US" sz="2800" dirty="0" smtClean="0"/>
              <a:t>Nitin--17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655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Content Placeholder 4" descr="Screen Shot 2013-03-20 at 10.50.2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7" r="51861"/>
          <a:stretch/>
        </p:blipFill>
        <p:spPr>
          <a:xfrm>
            <a:off x="1757959" y="1935480"/>
            <a:ext cx="4871441" cy="438912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00801"/>
            <a:ext cx="1676400" cy="432172"/>
          </a:xfrm>
        </p:spPr>
        <p:txBody>
          <a:bodyPr/>
          <a:lstStyle/>
          <a:p>
            <a:r>
              <a:rPr lang="en-US" sz="2800" dirty="0" smtClean="0"/>
              <a:t>Nitin--18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133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Content Placeholder 4" descr="Screen Shot 2013-03-20 at 10.50.2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2" r="3125"/>
          <a:stretch/>
        </p:blipFill>
        <p:spPr>
          <a:xfrm>
            <a:off x="2438400" y="1935480"/>
            <a:ext cx="4565971" cy="438912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00801"/>
            <a:ext cx="1676400" cy="432172"/>
          </a:xfrm>
        </p:spPr>
        <p:txBody>
          <a:bodyPr/>
          <a:lstStyle/>
          <a:p>
            <a:r>
              <a:rPr lang="en-US" sz="2800" dirty="0" smtClean="0"/>
              <a:t>Nitin--19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623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Problems with solutions!!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educing </a:t>
            </a:r>
            <a:r>
              <a:rPr lang="en-US" dirty="0"/>
              <a:t>the neighborhood comes at the expense of a lower sharing ratio. </a:t>
            </a:r>
          </a:p>
          <a:p>
            <a:r>
              <a:rPr lang="en-US" dirty="0" smtClean="0"/>
              <a:t>New chocking algorithms involves TCP connections with distant peers leading to performance degradation.</a:t>
            </a:r>
          </a:p>
          <a:p>
            <a:r>
              <a:rPr lang="en-US" dirty="0"/>
              <a:t>NEARBY NEIGHBORS TABLE (NNT) and FAR NEIGHBORS TABLE (FNT</a:t>
            </a:r>
            <a:r>
              <a:rPr lang="en-US" dirty="0" smtClean="0"/>
              <a:t>)– Extra overhead.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00801"/>
            <a:ext cx="1676400" cy="432172"/>
          </a:xfrm>
        </p:spPr>
        <p:txBody>
          <a:bodyPr/>
          <a:lstStyle/>
          <a:p>
            <a:r>
              <a:rPr lang="en-US" sz="2800" dirty="0" smtClean="0"/>
              <a:t>Nitin--20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992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be borrow?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562600" cy="43891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Broadcasting is not a good idea.</a:t>
            </a:r>
          </a:p>
          <a:p>
            <a:r>
              <a:rPr lang="en-US" dirty="0" smtClean="0"/>
              <a:t>Small size of pieces.</a:t>
            </a:r>
          </a:p>
          <a:p>
            <a:r>
              <a:rPr lang="en-US" dirty="0" smtClean="0"/>
              <a:t>Central tracker can be effective solution.</a:t>
            </a:r>
          </a:p>
          <a:p>
            <a:r>
              <a:rPr lang="en-US" dirty="0" smtClean="0"/>
              <a:t>Can use DHT like approaches to reduce the complexity.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00801"/>
            <a:ext cx="1676400" cy="432172"/>
          </a:xfrm>
        </p:spPr>
        <p:txBody>
          <a:bodyPr/>
          <a:lstStyle/>
          <a:p>
            <a:r>
              <a:rPr lang="en-US" sz="2800" dirty="0" smtClean="0"/>
              <a:t>Nitin--21</a:t>
            </a:r>
            <a:endParaRPr lang="en-US" sz="2800" dirty="0"/>
          </a:p>
        </p:txBody>
      </p:sp>
      <p:pic>
        <p:nvPicPr>
          <p:cNvPr id="4" name="Picture 3" descr="orionlog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95600"/>
            <a:ext cx="2819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7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00801"/>
            <a:ext cx="1676400" cy="432172"/>
          </a:xfrm>
        </p:spPr>
        <p:txBody>
          <a:bodyPr/>
          <a:lstStyle/>
          <a:p>
            <a:r>
              <a:rPr lang="en-US" sz="2800" dirty="0" smtClean="0"/>
              <a:t>Nitin</a:t>
            </a:r>
            <a:r>
              <a:rPr lang="en-US" sz="2800" smtClean="0"/>
              <a:t>--22</a:t>
            </a:r>
            <a:endParaRPr lang="en-US" sz="2800" dirty="0"/>
          </a:p>
        </p:txBody>
      </p:sp>
      <p:pic>
        <p:nvPicPr>
          <p:cNvPr id="9" name="Content Placeholder 8" descr="questions-leaders-as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1" b="233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3811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was/is Bittorent hard over wireless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343400" cy="438912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Scarcity of the resources due to their shared nature.</a:t>
            </a:r>
          </a:p>
          <a:p>
            <a:r>
              <a:rPr lang="en-US" dirty="0" smtClean="0"/>
              <a:t>TCP performance drops</a:t>
            </a:r>
          </a:p>
          <a:p>
            <a:r>
              <a:rPr lang="en-US" dirty="0"/>
              <a:t>L</a:t>
            </a:r>
            <a:r>
              <a:rPr lang="en-US" dirty="0" smtClean="0"/>
              <a:t>imited energy, bandwidth and computation power.</a:t>
            </a:r>
          </a:p>
          <a:p>
            <a:r>
              <a:rPr lang="en-US" dirty="0" smtClean="0"/>
              <a:t>Mobility</a:t>
            </a:r>
          </a:p>
          <a:p>
            <a:r>
              <a:rPr lang="en-US" dirty="0" smtClean="0"/>
              <a:t>Complexity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_65820697_battery46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65091"/>
            <a:ext cx="4033618" cy="2268910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00801"/>
            <a:ext cx="1676400" cy="432172"/>
          </a:xfrm>
        </p:spPr>
        <p:txBody>
          <a:bodyPr/>
          <a:lstStyle/>
          <a:p>
            <a:r>
              <a:rPr lang="en-US" sz="2800" dirty="0" smtClean="0"/>
              <a:t>Nitin--8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844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664882"/>
              </p:ext>
            </p:extLst>
          </p:nvPr>
        </p:nvGraphicFramePr>
        <p:xfrm>
          <a:off x="533400" y="1447800"/>
          <a:ext cx="8229600" cy="4892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925909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Archtecture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Design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Example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Result</a:t>
                      </a:r>
                      <a:endParaRPr lang="en-US" sz="2400" dirty="0"/>
                    </a:p>
                  </a:txBody>
                  <a:tcPr/>
                </a:tc>
              </a:tr>
              <a:tr h="92590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Non-structured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Layered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Gnutella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Lower packet delivery ratio</a:t>
                      </a:r>
                      <a:endParaRPr lang="en-US" sz="2400" dirty="0"/>
                    </a:p>
                  </a:txBody>
                  <a:tcPr/>
                </a:tc>
              </a:tr>
              <a:tr h="92590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Non-structured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Cross-layer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High</a:t>
                      </a:r>
                      <a:r>
                        <a:rPr lang="en-US" sz="2400" baseline="0" dirty="0" smtClean="0"/>
                        <a:t> transfer ratio</a:t>
                      </a:r>
                      <a:endParaRPr lang="en-US" sz="2400" dirty="0"/>
                    </a:p>
                  </a:txBody>
                  <a:tcPr/>
                </a:tc>
              </a:tr>
              <a:tr h="92590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Structured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Layered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Pastry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Overhead</a:t>
                      </a:r>
                      <a:r>
                        <a:rPr lang="en-US" sz="2400" baseline="0" dirty="0" smtClean="0"/>
                        <a:t> in route maintenance</a:t>
                      </a:r>
                      <a:endParaRPr lang="en-US" sz="2400" dirty="0"/>
                    </a:p>
                  </a:txBody>
                  <a:tcPr/>
                </a:tc>
              </a:tr>
              <a:tr h="92590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Structured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Cross-layer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Ekta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High packet deliver ratio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Design Space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00801"/>
            <a:ext cx="1676400" cy="432172"/>
          </a:xfrm>
        </p:spPr>
        <p:txBody>
          <a:bodyPr/>
          <a:lstStyle/>
          <a:p>
            <a:r>
              <a:rPr lang="en-US" sz="2800" dirty="0" smtClean="0"/>
              <a:t>Nitin--9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8865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3-20 at 9.55.2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9" t="8124" r="2149"/>
          <a:stretch/>
        </p:blipFill>
        <p:spPr>
          <a:xfrm>
            <a:off x="-152400" y="0"/>
            <a:ext cx="9296400" cy="6400800"/>
          </a:xfr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00801"/>
            <a:ext cx="1676400" cy="432172"/>
          </a:xfrm>
        </p:spPr>
        <p:txBody>
          <a:bodyPr/>
          <a:lstStyle/>
          <a:p>
            <a:r>
              <a:rPr lang="en-US" sz="2800" dirty="0" smtClean="0"/>
              <a:t>Nitin--10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653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s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0" b="7330"/>
          <a:stretch>
            <a:fillRect/>
          </a:stretch>
        </p:blipFill>
        <p:spPr>
          <a:xfrm>
            <a:off x="-33830" y="0"/>
            <a:ext cx="9177829" cy="6858000"/>
          </a:xfr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00801"/>
            <a:ext cx="1676400" cy="432172"/>
          </a:xfrm>
        </p:spPr>
        <p:txBody>
          <a:bodyPr/>
          <a:lstStyle/>
          <a:p>
            <a:r>
              <a:rPr lang="en-US" sz="2800" dirty="0" smtClean="0"/>
              <a:t>Nitin--11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2453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solution is author Proposing?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307080"/>
            <a:ext cx="7696200" cy="23317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Bittorent is topology unaware so limit the scope of neighborhood.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unstructured architectures nodes have to be aware about the scope of the neighborhood.</a:t>
            </a:r>
          </a:p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76400" y="1752600"/>
            <a:ext cx="4267200" cy="83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b="1" u="sng" dirty="0" smtClean="0"/>
              <a:t>BitHoc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00801"/>
            <a:ext cx="1676400" cy="432172"/>
          </a:xfrm>
        </p:spPr>
        <p:txBody>
          <a:bodyPr/>
          <a:lstStyle/>
          <a:p>
            <a:r>
              <a:rPr lang="en-US" sz="2800" dirty="0" smtClean="0"/>
              <a:t>Nitin--12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5356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s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0" b="733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00801"/>
            <a:ext cx="1676400" cy="432172"/>
          </a:xfrm>
        </p:spPr>
        <p:txBody>
          <a:bodyPr/>
          <a:lstStyle/>
          <a:p>
            <a:r>
              <a:rPr lang="en-US" sz="2800" dirty="0" smtClean="0"/>
              <a:t>Nitin--13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6441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3434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/>
              <a:t>BitHoc</a:t>
            </a:r>
          </a:p>
          <a:p>
            <a:r>
              <a:rPr lang="en-US" dirty="0" smtClean="0"/>
              <a:t>Balance </a:t>
            </a:r>
            <a:r>
              <a:rPr lang="en-US" dirty="0"/>
              <a:t>between content download time and fair sharing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Modify chocking algorithm</a:t>
            </a:r>
          </a:p>
          <a:p>
            <a:r>
              <a:rPr lang="en-US" dirty="0" smtClean="0"/>
              <a:t>TTL of the message can help in deciding the scope of </a:t>
            </a:r>
            <a:r>
              <a:rPr lang="en-US" smtClean="0"/>
              <a:t>the neighborhood.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pebble scal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50" y="2514600"/>
            <a:ext cx="4539550" cy="3581400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00800"/>
            <a:ext cx="1676400" cy="432172"/>
          </a:xfrm>
        </p:spPr>
        <p:txBody>
          <a:bodyPr/>
          <a:lstStyle/>
          <a:p>
            <a:r>
              <a:rPr lang="en-US" sz="2800" dirty="0" smtClean="0"/>
              <a:t>Nitin--14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340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Experimental Observation</a:t>
            </a:r>
            <a:endParaRPr lang="en-US" dirty="0"/>
          </a:p>
        </p:txBody>
      </p:sp>
      <p:pic>
        <p:nvPicPr>
          <p:cNvPr id="5" name="Content Placeholder 4" descr="Screen Shot 2013-03-20 at 10.29.4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" r="2093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00801"/>
            <a:ext cx="1676400" cy="432172"/>
          </a:xfrm>
        </p:spPr>
        <p:txBody>
          <a:bodyPr/>
          <a:lstStyle/>
          <a:p>
            <a:r>
              <a:rPr lang="en-US" sz="2800" dirty="0" smtClean="0"/>
              <a:t>Nitin--15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824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863</TotalTime>
  <Words>319</Words>
  <Application>Microsoft Macintosh PowerPoint</Application>
  <PresentationFormat>On-screen Show (4:3)</PresentationFormat>
  <Paragraphs>79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BitHoc: Bittorent for Wireless Ad Hoc networks</vt:lpstr>
      <vt:lpstr>Why was/is Bittorent hard over wireless networks?</vt:lpstr>
      <vt:lpstr>Design Space</vt:lpstr>
      <vt:lpstr>PowerPoint Presentation</vt:lpstr>
      <vt:lpstr>PowerPoint Presentation</vt:lpstr>
      <vt:lpstr>What solution is author Proposing?</vt:lpstr>
      <vt:lpstr>PowerPoint Presentation</vt:lpstr>
      <vt:lpstr>Cont..</vt:lpstr>
      <vt:lpstr>Experimental Observation</vt:lpstr>
      <vt:lpstr>Results</vt:lpstr>
      <vt:lpstr>Cont…</vt:lpstr>
      <vt:lpstr>Cont…</vt:lpstr>
      <vt:lpstr>Cont…</vt:lpstr>
      <vt:lpstr>Problems with solutions!!</vt:lpstr>
      <vt:lpstr>What will be borrow?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Garvit</dc:creator>
  <cp:lastModifiedBy>Nitin Sharma</cp:lastModifiedBy>
  <cp:revision>104</cp:revision>
  <dcterms:created xsi:type="dcterms:W3CDTF">2013-03-13T20:11:52Z</dcterms:created>
  <dcterms:modified xsi:type="dcterms:W3CDTF">2013-03-25T19:33:27Z</dcterms:modified>
</cp:coreProperties>
</file>