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embeddings/oleObject60.bin" ContentType="application/vnd.openxmlformats-officedocument.oleObject"/>
  <Override PartName="/ppt/notesSlides/notesSlide16.xml" ContentType="application/vnd.openxmlformats-officedocument.presentationml.notesSlide+xml"/>
  <Override PartName="/ppt/embeddings/oleObject70.bin" ContentType="application/vnd.openxmlformats-officedocument.oleObject"/>
  <Override PartName="/ppt/slides/slide50.xml" ContentType="application/vnd.openxmlformats-officedocument.presentationml.slide+xml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oleObject103.bin" ContentType="application/vnd.openxmlformats-officedocument.oleObject"/>
  <Override PartName="/ppt/embeddings/oleObject112.bin" ContentType="application/vnd.openxmlformats-officedocument.oleObject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oleObject66.bin" ContentType="application/vnd.openxmlformats-officedocument.oleObject"/>
  <Override PartName="/ppt/slides/slide47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Override PartName="/ppt/notesSlides/notesSlide11.xml" ContentType="application/vnd.openxmlformats-officedocument.presentationml.notesSlide+xml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61.bin" ContentType="application/vnd.openxmlformats-officedocument.oleObject"/>
  <Override PartName="/ppt/slides/slide42.xml" ContentType="application/vnd.openxmlformats-officedocument.presentationml.slide+xml"/>
  <Override PartName="/ppt/embeddings/oleObject38.bin" ContentType="application/vnd.openxmlformats-officedocument.oleObject"/>
  <Override PartName="/ppt/notesSlides/notesSlide17.xml" ContentType="application/vnd.openxmlformats-officedocument.presentationml.notesSlide+xml"/>
  <Override PartName="/ppt/embeddings/oleObject71.bin" ContentType="application/vnd.openxmlformats-officedocument.oleObject"/>
  <Override PartName="/ppt/slides/slide51.xml" ContentType="application/vnd.openxmlformats-officedocument.presentationml.slide+xml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oleObject80.bin" ContentType="application/vnd.openxmlformats-officedocument.oleObject"/>
  <Override PartName="/ppt/slides/slide29.xml" ContentType="application/vnd.openxmlformats-officedocument.presentationml.slide+xml"/>
  <Override PartName="/ppt/embeddings/oleObject58.bin" ContentType="application/vnd.openxmlformats-officedocument.oleObject"/>
  <Override PartName="/ppt/notesSlides/notesSlide36.xml" ContentType="application/vnd.openxmlformats-officedocument.presentationml.notesSlide+xml"/>
  <Override PartName="/ppt/embeddings/oleObject90.bin" ContentType="application/vnd.openxmlformats-officedocument.oleObject"/>
  <Override PartName="/ppt/slides/slide38.xml" ContentType="application/vnd.openxmlformats-officedocument.presentationml.slide+xml"/>
  <Override PartName="/ppt/embeddings/oleObject67.bin" ContentType="application/vnd.openxmlformats-officedocument.oleObject"/>
  <Override PartName="/ppt/notesSlides/notesSlide40.xml" ContentType="application/vnd.openxmlformats-officedocument.presentationml.notesSlide+xml"/>
  <Override PartName="/ppt/embeddings/oleObject104.bin" ContentType="application/vnd.openxmlformats-officedocument.oleObject"/>
  <Override PartName="/ppt/slides/slide48.xml" ContentType="application/vnd.openxmlformats-officedocument.presentationml.slide+xml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embeddings/oleObject62.bin" ContentType="application/vnd.openxmlformats-officedocument.oleObject"/>
  <Override PartName="/ppt/embeddings/oleObject72.bin" ContentType="application/vnd.openxmlformats-officedocument.oleObject"/>
  <Override PartName="/ppt/embeddings/oleObject49.bin" ContentType="application/vnd.openxmlformats-officedocument.oleObject"/>
  <Override PartName="/ppt/embeddings/oleObject81.bin" ContentType="application/vnd.openxmlformats-officedocument.oleObject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notesSlides/notesSlide37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105.bin" ContentType="application/vnd.openxmlformats-officedocument.oleObject"/>
  <Override PartName="/ppt/slides/slide39.xml" ContentType="application/vnd.openxmlformats-officedocument.presentationml.slide+xml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63.bin" ContentType="application/vnd.openxmlformats-officedocument.oleObject"/>
  <Override PartName="/ppt/slides/slide44.xml" ContentType="application/vnd.openxmlformats-officedocument.presentationml.slide+xml"/>
  <Override PartName="/ppt/embeddings/oleObject73.bin" ContentType="application/vnd.openxmlformats-officedocument.oleObject"/>
  <Override PartName="/ppt/notesSlides/notesSlide19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notesSlides/notesSlide29.xml" ContentType="application/vnd.openxmlformats-officedocument.presentationml.notesSlide+xml"/>
  <Override PartName="/ppt/embeddings/oleObject92.bin" ContentType="application/vnd.openxmlformats-officedocument.oleObject"/>
  <Override PartName="/ppt/notesSlides/notesSlide38.xml" ContentType="application/vnd.openxmlformats-officedocument.presentationml.notesSlide+xml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Override PartName="/ppt/embeddings/oleObject55.bin" ContentType="application/vnd.openxmlformats-officedocument.oleObject"/>
  <Override PartName="/ppt/notesSlides/notesSlide34.xml" ContentType="application/vnd.openxmlformats-officedocument.presentationml.notesSlide+xml"/>
  <Override PartName="/ppt/embeddings/oleObject11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64.bin" ContentType="application/vnd.openxmlformats-officedocument.oleObject"/>
  <Override PartName="/ppt/slides/slide45.xml" ContentType="application/vnd.openxmlformats-officedocument.presentationml.slide+xml"/>
  <Override PartName="/ppt/embeddings/oleObject74.bin" ContentType="application/vnd.openxmlformats-officedocument.oleObject"/>
  <Default Extension="rels" ContentType="application/vnd.openxmlformats-package.relationships+xml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oleObject111.bin" ContentType="application/vnd.openxmlformats-officedocument.oleObject"/>
  <Override PartName="/ppt/slides/slide27.xml" ContentType="application/vnd.openxmlformats-officedocument.presentationml.slide+xml"/>
  <Override PartName="/ppt/embeddings/oleObject56.bin" ContentType="application/vnd.openxmlformats-officedocument.oleObject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embeddings/oleObject65.bin" ContentType="application/vnd.openxmlformats-officedocument.oleObject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40" r:id="rId2"/>
    <p:sldId id="257" r:id="rId3"/>
    <p:sldId id="260" r:id="rId4"/>
    <p:sldId id="261" r:id="rId5"/>
    <p:sldId id="373" r:id="rId6"/>
    <p:sldId id="265" r:id="rId7"/>
    <p:sldId id="375" r:id="rId8"/>
    <p:sldId id="462" r:id="rId9"/>
    <p:sldId id="384" r:id="rId10"/>
    <p:sldId id="385" r:id="rId11"/>
    <p:sldId id="463" r:id="rId12"/>
    <p:sldId id="467" r:id="rId13"/>
    <p:sldId id="468" r:id="rId14"/>
    <p:sldId id="415" r:id="rId15"/>
    <p:sldId id="469" r:id="rId16"/>
    <p:sldId id="422" r:id="rId17"/>
    <p:sldId id="423" r:id="rId18"/>
    <p:sldId id="424" r:id="rId19"/>
    <p:sldId id="425" r:id="rId20"/>
    <p:sldId id="426" r:id="rId21"/>
    <p:sldId id="446" r:id="rId22"/>
    <p:sldId id="447" r:id="rId23"/>
    <p:sldId id="448" r:id="rId24"/>
    <p:sldId id="449" r:id="rId25"/>
    <p:sldId id="442" r:id="rId26"/>
    <p:sldId id="428" r:id="rId27"/>
    <p:sldId id="429" r:id="rId28"/>
    <p:sldId id="430" r:id="rId29"/>
    <p:sldId id="431" r:id="rId30"/>
    <p:sldId id="488" r:id="rId31"/>
    <p:sldId id="433" r:id="rId32"/>
    <p:sldId id="434" r:id="rId33"/>
    <p:sldId id="435" r:id="rId34"/>
    <p:sldId id="436" r:id="rId35"/>
    <p:sldId id="437" r:id="rId36"/>
    <p:sldId id="283" r:id="rId37"/>
    <p:sldId id="330" r:id="rId38"/>
    <p:sldId id="284" r:id="rId39"/>
    <p:sldId id="339" r:id="rId40"/>
    <p:sldId id="470" r:id="rId41"/>
    <p:sldId id="331" r:id="rId42"/>
    <p:sldId id="340" r:id="rId43"/>
    <p:sldId id="391" r:id="rId44"/>
    <p:sldId id="392" r:id="rId45"/>
    <p:sldId id="473" r:id="rId46"/>
    <p:sldId id="475" r:id="rId47"/>
    <p:sldId id="476" r:id="rId48"/>
    <p:sldId id="477" r:id="rId49"/>
    <p:sldId id="478" r:id="rId50"/>
    <p:sldId id="479" r:id="rId51"/>
    <p:sldId id="483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35" d="100"/>
          <a:sy n="35" d="100"/>
        </p:scale>
        <p:origin x="-72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12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13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14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16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18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19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20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21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22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23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24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25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26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27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28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29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31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32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33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34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35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37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38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39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40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41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42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43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44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51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5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10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0.bin"/><Relationship Id="rId5" Type="http://schemas.openxmlformats.org/officeDocument/2006/relationships/oleObject" Target="../embeddings/oleObject5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oleObject" Target="../embeddings/oleObject9.bin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5.bin"/><Relationship Id="rId5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57.bin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oleObject" Target="../embeddings/oleObject64.bin"/><Relationship Id="rId13" Type="http://schemas.openxmlformats.org/officeDocument/2006/relationships/oleObject" Target="../embeddings/oleObject65.bin"/><Relationship Id="rId14" Type="http://schemas.openxmlformats.org/officeDocument/2006/relationships/oleObject" Target="../embeddings/oleObject66.bin"/><Relationship Id="rId15" Type="http://schemas.openxmlformats.org/officeDocument/2006/relationships/oleObject" Target="../embeddings/oleObject67.bin"/><Relationship Id="rId16" Type="http://schemas.openxmlformats.org/officeDocument/2006/relationships/oleObject" Target="../embeddings/oleObject68.bin"/><Relationship Id="rId17" Type="http://schemas.openxmlformats.org/officeDocument/2006/relationships/oleObject" Target="../embeddings/oleObject69.bin"/><Relationship Id="rId18" Type="http://schemas.openxmlformats.org/officeDocument/2006/relationships/oleObject" Target="../embeddings/oleObject70.bin"/><Relationship Id="rId19" Type="http://schemas.openxmlformats.org/officeDocument/2006/relationships/oleObject" Target="../embeddings/oleObject7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72.bin"/><Relationship Id="rId5" Type="http://schemas.openxmlformats.org/officeDocument/2006/relationships/oleObject" Target="../embeddings/oleObject73.bin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79.bin"/><Relationship Id="rId5" Type="http://schemas.openxmlformats.org/officeDocument/2006/relationships/oleObject" Target="../embeddings/oleObject8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1.bin"/><Relationship Id="rId5" Type="http://schemas.openxmlformats.org/officeDocument/2006/relationships/oleObject" Target="../embeddings/oleObject8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83.bin"/><Relationship Id="rId5" Type="http://schemas.openxmlformats.org/officeDocument/2006/relationships/oleObject" Target="../embeddings/oleObject8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89.bin"/><Relationship Id="rId5" Type="http://schemas.openxmlformats.org/officeDocument/2006/relationships/oleObject" Target="../embeddings/oleObject9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1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92.bin"/><Relationship Id="rId5" Type="http://schemas.openxmlformats.org/officeDocument/2006/relationships/oleObject" Target="../embeddings/oleObject9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2.bin"/><Relationship Id="rId12" Type="http://schemas.openxmlformats.org/officeDocument/2006/relationships/oleObject" Target="../embeddings/oleObject103.bin"/><Relationship Id="rId13" Type="http://schemas.openxmlformats.org/officeDocument/2006/relationships/oleObject" Target="../embeddings/oleObject104.bin"/><Relationship Id="rId14" Type="http://schemas.openxmlformats.org/officeDocument/2006/relationships/oleObject" Target="../embeddings/oleObject105.bin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Relationship Id="rId9" Type="http://schemas.openxmlformats.org/officeDocument/2006/relationships/oleObject" Target="../embeddings/oleObject100.bin"/><Relationship Id="rId10" Type="http://schemas.openxmlformats.org/officeDocument/2006/relationships/oleObject" Target="../embeddings/oleObject10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14" Type="http://schemas.openxmlformats.org/officeDocument/2006/relationships/oleObject" Target="../embeddings/oleObject26.bin"/><Relationship Id="rId15" Type="http://schemas.openxmlformats.org/officeDocument/2006/relationships/oleObject" Target="../embeddings/oleObject27.bin"/><Relationship Id="rId16" Type="http://schemas.openxmlformats.org/officeDocument/2006/relationships/oleObject" Target="../embeddings/oleObject28.bin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oleObject" Target="../embeddings/oleObject40.bin"/><Relationship Id="rId11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CNT 5106C Computer 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11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13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14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16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17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19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20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21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23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24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25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26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28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29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31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32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33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35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36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37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38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39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41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42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43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44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45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48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49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51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7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13880</TotalTime>
  <Words>3291</Words>
  <Application>Microsoft Macintosh PowerPoint</Application>
  <PresentationFormat>On-screen Show (4:3)</PresentationFormat>
  <Paragraphs>768</Paragraphs>
  <Slides>51</Slides>
  <Notes>42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Default Design</vt:lpstr>
      <vt:lpstr>Clip</vt:lpstr>
      <vt:lpstr>Picture</vt:lpstr>
      <vt:lpstr>Equation</vt:lpstr>
      <vt:lpstr>ClipArt</vt:lpstr>
      <vt:lpstr>CNT 5106C Computer Networks</vt:lpstr>
      <vt:lpstr>What’s the Internet: “nuts and bolts” view</vt:lpstr>
      <vt:lpstr>What’s a protocol?</vt:lpstr>
      <vt:lpstr>What’s a protocol?</vt:lpstr>
      <vt:lpstr>The network edge:</vt:lpstr>
      <vt:lpstr>Network edge: best effort (unreliable) data transfer service</vt:lpstr>
      <vt:lpstr>Access networks and physical media</vt:lpstr>
      <vt:lpstr>Ethernet Internet access</vt:lpstr>
      <vt:lpstr>Wireless access networks</vt:lpstr>
      <vt:lpstr>Home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Protocol “Layers”</vt:lpstr>
      <vt:lpstr>Why layering?</vt:lpstr>
      <vt:lpstr>Internet protocol stack</vt:lpstr>
      <vt:lpstr>ISO/OSI reference model</vt:lpstr>
      <vt:lpstr>Encapsulation</vt:lpstr>
      <vt:lpstr>Slide 21</vt:lpstr>
      <vt:lpstr>Slide 22</vt:lpstr>
      <vt:lpstr>Slide 23</vt:lpstr>
      <vt:lpstr>Slide 24</vt:lpstr>
      <vt:lpstr>Layering &amp; protocol stacks: (the protocol hour glass – thin waste)</vt:lpstr>
      <vt:lpstr>The Network Core</vt:lpstr>
      <vt:lpstr>Network Core: Circuit Switching</vt:lpstr>
      <vt:lpstr>Network Core: Circuit Switching</vt:lpstr>
      <vt:lpstr>Circuit Switching: FDM and TDM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Packet switching versus circuit switching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Packet loss</vt:lpstr>
      <vt:lpstr>Throughput</vt:lpstr>
      <vt:lpstr>Throughput (more)</vt:lpstr>
      <vt:lpstr>Network Security</vt:lpstr>
      <vt:lpstr>Slide 46</vt:lpstr>
      <vt:lpstr>Slide 47</vt:lpstr>
      <vt:lpstr>The bad guys can sniff packets</vt:lpstr>
      <vt:lpstr>The bad guys can use false source addresses</vt:lpstr>
      <vt:lpstr>The bad guys can record and playback</vt:lpstr>
      <vt:lpstr>Internet History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Ahmed Helmy</cp:lastModifiedBy>
  <cp:revision>171</cp:revision>
  <dcterms:created xsi:type="dcterms:W3CDTF">2014-10-28T03:28:36Z</dcterms:created>
  <dcterms:modified xsi:type="dcterms:W3CDTF">2014-10-28T14:29:07Z</dcterms:modified>
</cp:coreProperties>
</file>